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presentation.xml" ContentType="application/vnd.openxmlformats-officedocument.presentationml.presentation.main+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1.xml" ContentType="application/vnd.openxmlformats-officedocument.theme+xml"/>
  <Override PartName="/ppt/ink/ink3.xml" ContentType="application/inkml+xml"/>
  <Override PartName="/ppt/ink/ink2.xml" ContentType="application/inkml+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ink/ink1.xml" ContentType="application/inkml+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 id="2147483827" r:id="rId2"/>
  </p:sldMasterIdLst>
  <p:notesMasterIdLst>
    <p:notesMasterId r:id="rId32"/>
  </p:notesMasterIdLst>
  <p:handoutMasterIdLst>
    <p:handoutMasterId r:id="rId33"/>
  </p:handoutMasterIdLst>
  <p:sldIdLst>
    <p:sldId id="256" r:id="rId3"/>
    <p:sldId id="4579" r:id="rId4"/>
    <p:sldId id="4582" r:id="rId5"/>
    <p:sldId id="4566" r:id="rId6"/>
    <p:sldId id="4585" r:id="rId7"/>
    <p:sldId id="4534" r:id="rId8"/>
    <p:sldId id="4541" r:id="rId9"/>
    <p:sldId id="4545" r:id="rId10"/>
    <p:sldId id="4543" r:id="rId11"/>
    <p:sldId id="4544" r:id="rId12"/>
    <p:sldId id="4546" r:id="rId13"/>
    <p:sldId id="4547" r:id="rId14"/>
    <p:sldId id="4548" r:id="rId15"/>
    <p:sldId id="4549" r:id="rId16"/>
    <p:sldId id="4550" r:id="rId17"/>
    <p:sldId id="4556" r:id="rId18"/>
    <p:sldId id="4552" r:id="rId19"/>
    <p:sldId id="4553" r:id="rId20"/>
    <p:sldId id="4554" r:id="rId21"/>
    <p:sldId id="4555" r:id="rId22"/>
    <p:sldId id="4551" r:id="rId23"/>
    <p:sldId id="4557" r:id="rId24"/>
    <p:sldId id="4558" r:id="rId25"/>
    <p:sldId id="4583" r:id="rId26"/>
    <p:sldId id="4481" r:id="rId27"/>
    <p:sldId id="4482" r:id="rId28"/>
    <p:sldId id="4584" r:id="rId29"/>
    <p:sldId id="4586" r:id="rId30"/>
    <p:sldId id="25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1D9A78"/>
    <a:srgbClr val="67D9B7"/>
    <a:srgbClr val="4A9B82"/>
    <a:srgbClr val="23F9C3"/>
    <a:srgbClr val="FF9300"/>
    <a:srgbClr val="FFE955"/>
    <a:srgbClr val="008F00"/>
    <a:srgbClr val="99CB38"/>
    <a:srgbClr val="222C0F"/>
    <a:srgbClr val="2683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76BA"/>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4D80"/>
          </a:solidFill>
        </a:fill>
      </a:tcStyle>
    </a:firstRow>
  </a:tblStyle>
  <a:tblStyle styleId="{C7B018BB-80A7-4F77-B60F-C8B233D01FF8}" styleName="">
    <a:tblBg/>
    <a:wholeTbl>
      <a:tcTxStyle b="off" i="off">
        <a:font>
          <a:latin typeface="Helvetica Neue Medium"/>
          <a:ea typeface="Helvetica Neue Medium"/>
          <a:cs typeface="Helvetica Neue Medium"/>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Helvetica Neue Medium"/>
          <a:ea typeface="Helvetica Neue Medium"/>
          <a:cs typeface="Helvetica Neue Medium"/>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Helvetica Neue Medium"/>
          <a:ea typeface="Helvetica Neue Medium"/>
          <a:cs typeface="Helvetica Neue Medium"/>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Helvetica Neue Medium"/>
          <a:ea typeface="Helvetica Neue Medium"/>
          <a:cs typeface="Helvetica Neue Medium"/>
        </a:font>
        <a:srgbClr val="FF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0000"/>
        </a:fontRef>
        <a:srgbClr val="FF0000"/>
      </a:tcTxStyle>
      <a:tcStyle>
        <a:tcBdr>
          <a:left>
            <a:ln w="12700" cap="flat">
              <a:noFill/>
              <a:miter lim="400000"/>
            </a:ln>
          </a:left>
          <a:right>
            <a:ln w="12700" cap="flat">
              <a:noFill/>
              <a:miter lim="400000"/>
            </a:ln>
          </a:right>
          <a:top>
            <a:ln w="50800" cap="flat">
              <a:solidFill>
                <a:srgbClr val="FF0000"/>
              </a:solidFill>
              <a:prstDash val="solid"/>
              <a:round/>
            </a:ln>
          </a:top>
          <a:bottom>
            <a:ln w="25400" cap="flat">
              <a:solidFill>
                <a:srgbClr val="FF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FF0000"/>
              </a:solidFill>
              <a:prstDash val="solid"/>
              <a:round/>
            </a:ln>
          </a:top>
          <a:bottom>
            <a:ln w="25400" cap="flat">
              <a:solidFill>
                <a:srgbClr val="FF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Helvetica Neue Medium"/>
          <a:ea typeface="Helvetica Neue Medium"/>
          <a:cs typeface="Helvetica Neue Medium"/>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ACA"/>
          </a:solidFill>
        </a:fill>
      </a:tcStyle>
    </a:wholeTbl>
    <a:band2H>
      <a:tcTxStyle/>
      <a:tcStyle>
        <a:tcBdr/>
        <a:fill>
          <a:solidFill>
            <a:srgbClr val="FF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10383" autoAdjust="0"/>
    <p:restoredTop sz="95680" autoAdjust="0"/>
  </p:normalViewPr>
  <p:slideViewPr>
    <p:cSldViewPr snapToGrid="0" snapToObjects="1">
      <p:cViewPr>
        <p:scale>
          <a:sx n="105" d="100"/>
          <a:sy n="105" d="100"/>
        </p:scale>
        <p:origin x="1736" y="144"/>
      </p:cViewPr>
      <p:guideLst>
        <p:guide orient="horz" pos="2160"/>
        <p:guide pos="3840"/>
      </p:guideLst>
    </p:cSldViewPr>
  </p:slideViewPr>
  <p:outlineViewPr>
    <p:cViewPr>
      <p:scale>
        <a:sx n="33" d="100"/>
        <a:sy n="33" d="100"/>
      </p:scale>
      <p:origin x="0" y="-1656"/>
    </p:cViewPr>
  </p:outlineViewPr>
  <p:notesTextViewPr>
    <p:cViewPr>
      <p:scale>
        <a:sx n="3" d="2"/>
        <a:sy n="3" d="2"/>
      </p:scale>
      <p:origin x="0" y="0"/>
    </p:cViewPr>
  </p:notesTextViewPr>
  <p:sorterViewPr>
    <p:cViewPr>
      <p:scale>
        <a:sx n="1" d="1"/>
        <a:sy n="1" d="1"/>
      </p:scale>
      <p:origin x="0" y="-7434"/>
    </p:cViewPr>
  </p:sorterViewPr>
  <p:notesViewPr>
    <p:cSldViewPr snapToGrid="0" snapToObjects="1">
      <p:cViewPr varScale="1">
        <p:scale>
          <a:sx n="71" d="100"/>
          <a:sy n="71" d="100"/>
        </p:scale>
        <p:origin x="3376"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2.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0F1B8D-2041-F341-B13B-75FE3445293E}" type="datetimeFigureOut">
              <a:rPr lang="es-ES_tradnl" smtClean="0"/>
              <a:t>6/11/24</a:t>
            </a:fld>
            <a:endParaRPr lang="es-ES_tradnl"/>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E460A7-2904-9A45-9BEF-7CB7D9E49B7A}" type="slidenum">
              <a:rPr lang="es-ES_tradnl" smtClean="0"/>
              <a:t>‹Nº›</a:t>
            </a:fld>
            <a:endParaRPr lang="es-ES_tradnl"/>
          </a:p>
        </p:txBody>
      </p:sp>
    </p:spTree>
    <p:extLst>
      <p:ext uri="{BB962C8B-B14F-4D97-AF65-F5344CB8AC3E}">
        <p14:creationId xmlns:p14="http://schemas.microsoft.com/office/powerpoint/2010/main" val="145405554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1-06T02:30:17.351"/>
    </inkml:context>
    <inkml:brush xml:id="br0">
      <inkml:brushProperty name="width" value="0.3" units="cm"/>
      <inkml:brushProperty name="height" value="0.6" units="cm"/>
      <inkml:brushProperty name="color" value="#57B489"/>
      <inkml:brushProperty name="tip" value="rectangle"/>
      <inkml:brushProperty name="rasterOp" value="maskPen"/>
    </inkml:brush>
  </inkml:definitions>
  <inkml:trace contextRef="#ctx0" brushRef="#br0">5462 234,'-40'9,"-1"-2,7 14,-7 3,-7-4,-2 15,9-16,1 10,8-12,-1 3,7-8,-5 3,9-1,-2-2,9 1,1-3,5-5,0 3,-3-4,-2 6,-11 0,4 0,-9-5,3 4,-6-3,-5 5,4 5,-4-4,6 4,-1-1,-5 3,4-2,-5 5,1-8,4 7,-5-8,7 4,6-5,-5 5,4-5,0 4,3-5,4-1,0 1,5-5,2 0,4-1,-4 0,4 5,-21 6,-1 9,-10-5,-7 16,13-17,-5 6,13-4,2-9,10 3,2-4,4-6,0 4,-3-7,-8 8,-20 9,-2 1,-19 19,12-14,-4 0,13-3,1-8,12 3,2-6,10 0,6-1,1-5,-5 9,-31 7,-6 17,-16-2,3 8,21-17,-2 0,-1 0,-1 1,1 0,0 0,-2 2,3-2,-23 8,28-11,2 0,-27 9,17-5,13-10,9-3,10-6,1 0,5-3,-3 1,-2 2,1 5,-1 2,-8 11,4-11,-10 13,8-9,1-5,4-2,-3 2,2-5,1 8,-3-7,6 8,-6-8,3 8,-5-9,5 4,-3 0,4-3,-7 2,6 2,-3-4,3 7,-5-3,-5 1,4 2,-4-2,5 4,-5 1,4-2,-5 7,6-5,-6 5,5-6,-5 6,6-5,-1 10,2-10,-9 11,6-10,0 4,4-6,2 5,0-4,-4 4,4 1,-4-5,-1 10,1-4,-2 5,1-1,0-3,-7 4,7-5,-7 6,6 0,2-7,-2 5,2-10,-1 11,2-11,-3 10,1-5,1 0,-2 6,2-6,-2 6,1-5,5 4,-2-10,5 9,-5-9,2 5,1-1,-4-3,7 2,-2 1,0-4,3 5,-4-2,0-2,4 8,-3-9,-2 11,-4 9,1-6,-1 6,5-10,3-5,-4 13,1-5,2 5,-7-7,8 7,-9-6,9 6,-9-7,9 7,-3-5,-1 5,4-7,-4 6,5-4,-4 4,2-5,-2-1,-2 7,4-5,-7 4,7 2,-2-7,-2 5,6-5,-4 0,-2-2,6 2,-5 0,6-7,-5 5,3-5,-4 7,6-6,0 3,-1-9,1 9,0-8,-1 9,5-5,-3 1,3 4,-4-4,-1 4,5 1,-3 1,3-1,0 0,-4 0,9 1,-9 5,9-4,-5 5,6-7,0-5,0 3,0 4,0-1,0 6,0-11,0 8,0-7,0 9,-4-5,2-2,-2 8,4-5,0 10,0-11,0 7,0-2,0-4,0-1,-5-2,3-4,-2-1,4 5,0-4,0-1,0 5,-5-4,4 5,-4 1,5 12,0-8,0 9,0-8,0-3,0 3,0-6,0 0,0 7,0-6,0 12,0-11,0 11,0-4,0 0,0 4,5-12,1 13,5-12,0 10,0-9,0 3,0 1,-5-5,4 5,-4-7,5 1,-1-2,0 2,3 5,-3-3,1 9,-5-10,5 11,-5-11,4 5,2 0,-2-11,1 9,-5-16,3 11,-4-12,6 11,-5-10,3 5,-3-1,4-4,0 9,0-3,-4 6,3-6,-3 3,4-3,1 0,0 4,-1-5,-1 0,2 1,0-3,-2-3,2 10,-1-5,1 8,4-3,-4 1,9 0,-2 8,4-7,1 12,-1-4,0-1,1 6,6-4,3 7,0 7,5-3,-6 8,7-9,-1 5,-6-14,-2-4,-9-12,-4-1,-2-12,-5 0,-1-5,-2 0,-2 10,-4 10,5 11,2 14,4-13,1 2,-2-5,2 3,9 19,0 1,-6-21,-2-2,5 9,1-2,6 11,-2-2,0-13,-1 5,0-13,7 7,-7-7,6 0,-1 0,-4 1,4-1,2 7,0-5,1 2,3-4,-5-6,7 9,-1-1,1-1,-1 1,7-4,-5 2,4-3,2 7,-5-2,12 9,-7-6,9 5,-8-7,5 2,-4-1,6 1,0 0,-6-1,5 1,-6-2,7 2,1 0,-19-15,1 0,22 18,-19-15,2 2,-4-4,1 1,-1 2,2 0,-2-2,1 0,-2 1,-1 1,1-3,1-1,0 4,2 2,20 10,1 3,-9-7,0 0,1 3,-2 0,-5-6,-1-2,-11-5,1-2,2 0,2 1,3 3,0 1,-5-4,-1-1,1 0,0 0,25 23,3-8,-16-2,10 2,-20-8,12 0,-12-3,4-3,-6 4,-2-7,-4-1,3 1,-3 1,5-1,0 1,0-1,0 0,6 1,-4 1,11-1,-11 6,19-3,-10 5,12 0,-7-5,7 12,-7-12,14 5,-13 0,9-6,2 0,-26-6,2 0,27 9,1-1,-22-11,-2-1,29 18,-26-18,0 0,15 11,13-5,-22-3,-8-5,-25-2,-7-1,9-4,21-1,23-4,-23 0,1 0,0 0,0 0,13 0,4 0,1 2,5 0,-1 1,-4-2,-1-1,4 1,14 0,3 2,-5 0,-16 0,-5-1,2 0,3-1,1-1,-3 1,22 6,-3 1,-12-4,-3-1,5 1,-2 1,-13 1,-2 0,9-1,-1-1,-2-1,-3 3,-5 0,0 0,-3-2,-2 0,33 9,-2-6,-8 4,-7-9,-3 8,-6-8,-1 8,1-9,-1 4,1-5,0 0,6 0,-4 0,12 0,-6 0,0 0,6 0,-6 0,1 0,4 0,-3 0,4 0,2 0,-1 6,1-5,0 5,9-6,-8 0,8 0,-8 0,-2 0,9 0,-31 0,1 0,2 0,-3 0,1 0,-1 0,-1-2,0-2,34-10,0-6,-1-6,-15-6,-14 8,-15-9,-7 20,31-14,-15 12,3-2,15-1,4-4,3-8,0 0,-1 5,1 1,0-3,0 0,-11 8,3-1,0 0,1 0,-1 0,2-1,7-3,0 0,0 0,1-1,-1 1,-5 1,5 0,-1 2,9-7,-3 3,-19 12,-2 0,4-7,2-2,2 7,-2 0,-15-1,-1-1,8-1,-2 2,23-12,-30 10,-1-2,27-13,-29 12,-1-3,11-4,-2-1,16-14,-6 2,0 1,-3 8,-5-2,0-2,16-6,-27 20,1-2,-3-2,-1 0,27-13,1-11,-21 17,-1 1,-3 4,-1-1,9-11,-2 0,10-12,-18 21,-2 1,11-27,5 5,-7-5,-11 15,-4 7,-15-3,8-13,-4 10,2-3,3-7,5-4,6-3,5-5,-1 2,-1-5,4 0,-6 12,4-4,0 0,-3 6,5-4,-1 1,-2-2,3-4,-3 4,6-7,0 1,-11 17,-1 1,1 0,10-22,0 3,-5 13,-1 3,-5 3,0 2,-1 6,-1 0,10-26,3-1,-10 1,0-1,-4 8,-2-6,-2 13,-1 0,-7 11,2 6,-2 5,5 1,-9-7,23-36,-13 20,2-4,9-9,2-3,-8 17,1-1,0 0,9-18,2-4,-9 11,3-6,-1-2,0 4,-2 8,-2 4,1-2,-1-3,5-14,0-5,-2 1,-2 8,-2 7,-3 6,1 0,-5-2,-1-1,-1 6,0 0,-2 3,4-14,-3 1,-3 13,-2 2,1-28,-7 11,0 28,0 7,0 12,0-18,-6-9,-8-29,-5 7,0 9,-1-4,0 3,0 1,0-2,0 0,-2-9,-2 5,7 17,-1 3,-3-10,-2 0,5 6,0 1,3 8,-2 1,-9-36,2 15,4 4,4 12,5 2,1 12,4 7,1-18,5-9,-5-27,-5 7,-2-3,4 13,-1 0,-9-17,2-3,7 25,1 0,-2 0,-9-20,-2-1,8 10,1 0,-1 2,-5-7,-3 2,-2-7,1 3,2 16,0 2,-6-6,-1 2,2 2,-1 2,4 5,0 2,-4 8,-1 4,-12-25,-3 16,9 22,3 1,-20-21,16 10,-2-5,-10-15,-4-4,10 15,-3 0,0-2,-1-2,-2 0,-7-4,4 4,-6-2,-3-3,0 1,2 0,4 3,1-1,0 2,-1-2,-2 0,-2-1,-2-1,-1 1,-1-3,1 4,2 1,0-1,1 1,1 2,0 0,2 2,-10-5,1 0,0 4,3 0,-1 0,3 3,0 0,-3 3,0 1,5 4,-3 1,6 4,13 7,-2-2,-7-14,-4-8,5 2,10 5,0-1,-12-12,-7-8,4 4,7 9,3 3,-1 0,-2-2,0 2,-6-3,-4-4,-6-1,-2-1,4 6,-3 0,4 3,-4-1,6 3,-4-3,1 2,3 4,5 7,2 3,0 1,-10-9,-1 0,-2 1,-3 5,-2 2,3 0,8-1,1 0,-2 3,-7 1,-1 1,5 3,4 1,1 2,-12 1,-2 2,6 3,4 3,-3 6,3 1,-3-2,20-2,-2 0,-27-5,-5-1,4-2,-3-4,20 2,-2-2,-2 0,4 1,-1 1,3 1,-5-2,-11-2,-6-3,-1 1,4 1,-1-1,3 3,-2-1,7 2,-2 1,-1 0,2 0,7 1,-1-1,2 1,3 1,-1 1,3 1,0 1,-3-1,1-1,1 3,1-1,1 2,-11-3,1 2,14 2,4 2,-29-4,24 7,22 0,-15 0,-8 0,8 0,-4 0,-2 0,-6 0,-1 0,-6 0,-2 0,5 0,-11 0,2 0,-8-1,2 2,27 2,3 0,-23-2,-4 11,6-5,-10 7,2-2,8-3,16 1,8-4,15 5,-6-1,9 0,-3 0,6 0,-7-5,5 4,-9-3,3 4,-12 1,5 0,-17 1,15-1,-16 1,12-1,5 0,-5 0,23-6,-5 3,16-7,3 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6T02:30:47.960"/>
    </inkml:context>
    <inkml:brush xml:id="br0">
      <inkml:brushProperty name="width" value="0.05" units="cm"/>
      <inkml:brushProperty name="height" value="0.0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6T02:30:47.961"/>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xfrm>
            <a:off x="381000" y="685800"/>
            <a:ext cx="6096000" cy="3429000"/>
          </a:xfrm>
          <a:prstGeom prst="rect">
            <a:avLst/>
          </a:prstGeom>
        </p:spPr>
        <p:txBody>
          <a:bodyPr/>
          <a:lstStyle/>
          <a:p>
            <a:endParaRPr/>
          </a:p>
        </p:txBody>
      </p:sp>
      <p:sp>
        <p:nvSpPr>
          <p:cNvPr id="161" name="Shape 16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hf hdr="0" ftr="0" dt="0"/>
  <p:notesStyle>
    <a:lvl1pPr defTabSz="382630" latinLnBrk="0">
      <a:lnSpc>
        <a:spcPct val="117999"/>
      </a:lnSpc>
      <a:defRPr sz="1841">
        <a:latin typeface="+mn-lt"/>
        <a:ea typeface="+mn-ea"/>
        <a:cs typeface="+mn-cs"/>
        <a:sym typeface="Helvetica Neue"/>
      </a:defRPr>
    </a:lvl1pPr>
    <a:lvl2pPr indent="191315" defTabSz="382630" latinLnBrk="0">
      <a:lnSpc>
        <a:spcPct val="117999"/>
      </a:lnSpc>
      <a:defRPr sz="1841">
        <a:latin typeface="+mn-lt"/>
        <a:ea typeface="+mn-ea"/>
        <a:cs typeface="+mn-cs"/>
        <a:sym typeface="Helvetica Neue"/>
      </a:defRPr>
    </a:lvl2pPr>
    <a:lvl3pPr indent="382630" defTabSz="382630" latinLnBrk="0">
      <a:lnSpc>
        <a:spcPct val="117999"/>
      </a:lnSpc>
      <a:defRPr sz="1841">
        <a:latin typeface="+mn-lt"/>
        <a:ea typeface="+mn-ea"/>
        <a:cs typeface="+mn-cs"/>
        <a:sym typeface="Helvetica Neue"/>
      </a:defRPr>
    </a:lvl3pPr>
    <a:lvl4pPr indent="573946" defTabSz="382630" latinLnBrk="0">
      <a:lnSpc>
        <a:spcPct val="117999"/>
      </a:lnSpc>
      <a:defRPr sz="1841">
        <a:latin typeface="+mn-lt"/>
        <a:ea typeface="+mn-ea"/>
        <a:cs typeface="+mn-cs"/>
        <a:sym typeface="Helvetica Neue"/>
      </a:defRPr>
    </a:lvl4pPr>
    <a:lvl5pPr indent="765262" defTabSz="382630" latinLnBrk="0">
      <a:lnSpc>
        <a:spcPct val="117999"/>
      </a:lnSpc>
      <a:defRPr sz="1841">
        <a:latin typeface="+mn-lt"/>
        <a:ea typeface="+mn-ea"/>
        <a:cs typeface="+mn-cs"/>
        <a:sym typeface="Helvetica Neue"/>
      </a:defRPr>
    </a:lvl5pPr>
    <a:lvl6pPr indent="956576" defTabSz="382630" latinLnBrk="0">
      <a:lnSpc>
        <a:spcPct val="117999"/>
      </a:lnSpc>
      <a:defRPr sz="1841">
        <a:latin typeface="+mn-lt"/>
        <a:ea typeface="+mn-ea"/>
        <a:cs typeface="+mn-cs"/>
        <a:sym typeface="Helvetica Neue"/>
      </a:defRPr>
    </a:lvl6pPr>
    <a:lvl7pPr indent="1147891" defTabSz="382630" latinLnBrk="0">
      <a:lnSpc>
        <a:spcPct val="117999"/>
      </a:lnSpc>
      <a:defRPr sz="1841">
        <a:latin typeface="+mn-lt"/>
        <a:ea typeface="+mn-ea"/>
        <a:cs typeface="+mn-cs"/>
        <a:sym typeface="Helvetica Neue"/>
      </a:defRPr>
    </a:lvl7pPr>
    <a:lvl8pPr indent="1339207" defTabSz="382630" latinLnBrk="0">
      <a:lnSpc>
        <a:spcPct val="117999"/>
      </a:lnSpc>
      <a:defRPr sz="1841">
        <a:latin typeface="+mn-lt"/>
        <a:ea typeface="+mn-ea"/>
        <a:cs typeface="+mn-cs"/>
        <a:sym typeface="Helvetica Neue"/>
      </a:defRPr>
    </a:lvl8pPr>
    <a:lvl9pPr indent="1530522" defTabSz="382630" latinLnBrk="0">
      <a:lnSpc>
        <a:spcPct val="117999"/>
      </a:lnSpc>
      <a:defRPr sz="1841">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5.wdp"/><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1.xml"/><Relationship Id="rId5" Type="http://schemas.microsoft.com/office/2007/relationships/hdphoto" Target="../media/hdphoto7.wdp"/><Relationship Id="rId4"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ítulo color">
    <p:spTree>
      <p:nvGrpSpPr>
        <p:cNvPr id="1" name=""/>
        <p:cNvGrpSpPr/>
        <p:nvPr/>
      </p:nvGrpSpPr>
      <p:grpSpPr>
        <a:xfrm>
          <a:off x="0" y="0"/>
          <a:ext cx="0" cy="0"/>
          <a:chOff x="0" y="0"/>
          <a:chExt cx="0" cy="0"/>
        </a:xfrm>
      </p:grpSpPr>
      <p:pic>
        <p:nvPicPr>
          <p:cNvPr id="21" name="Grafik 20" descr="Ein Bild, das Kette enthält.&#10;&#10;Automatisch generierte Beschreibung">
            <a:extLst>
              <a:ext uri="{FF2B5EF4-FFF2-40B4-BE49-F238E27FC236}">
                <a16:creationId xmlns:a16="http://schemas.microsoft.com/office/drawing/2014/main" id="{82995FEF-F44E-4720-98FA-B2AE557B1183}"/>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1"/>
            <a:ext cx="11858487" cy="4721860"/>
          </a:xfrm>
          <a:prstGeom prst="rect">
            <a:avLst/>
          </a:prstGeom>
        </p:spPr>
      </p:pic>
      <p:pic>
        <p:nvPicPr>
          <p:cNvPr id="18" name="Grafik 17" descr="Ein Bild, das Säge enthält.&#10;&#10;Automatisch generierte Beschreibung">
            <a:extLst>
              <a:ext uri="{FF2B5EF4-FFF2-40B4-BE49-F238E27FC236}">
                <a16:creationId xmlns:a16="http://schemas.microsoft.com/office/drawing/2014/main" id="{57A5703D-6864-419D-AAFF-48396C4B22D5}"/>
              </a:ext>
            </a:extLst>
          </p:cNvPr>
          <p:cNvPicPr>
            <a:picLocks noChangeAspect="1"/>
          </p:cNvPicPr>
          <p:nvPr userDrawn="1"/>
        </p:nvPicPr>
        <p:blipFill>
          <a:blip r:embed="rId3"/>
          <a:stretch>
            <a:fillRect/>
          </a:stretch>
        </p:blipFill>
        <p:spPr bwMode="gray">
          <a:xfrm>
            <a:off x="164180" y="846875"/>
            <a:ext cx="11860800" cy="4040085"/>
          </a:xfrm>
          <a:prstGeom prst="rect">
            <a:avLst/>
          </a:prstGeom>
        </p:spPr>
      </p:pic>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933131" y="2542198"/>
            <a:ext cx="10628948" cy="960263"/>
          </a:xfrm>
          <a:prstGeom prst="rect">
            <a:avLst/>
          </a:prstGeom>
        </p:spPr>
        <p:txBody>
          <a:bodyPr wrap="square">
            <a:spAutoFit/>
          </a:bodyPr>
          <a:lstStyle>
            <a:lvl1pPr>
              <a:defRPr sz="3467" b="1">
                <a:solidFill>
                  <a:schemeClr val="tx1"/>
                </a:solidFill>
              </a:defRPr>
            </a:lvl1pPr>
          </a:lstStyle>
          <a:p>
            <a:r>
              <a:rPr lang="es-ES"/>
              <a:t>Diapositiva de título/encabezado</a:t>
            </a:r>
            <a:br>
              <a:rPr lang="es-ES"/>
            </a:br>
            <a:r>
              <a:rPr lang="es-ES"/>
              <a:t>con el </a:t>
            </a:r>
            <a:r>
              <a:rPr lang="es-ES" i="1"/>
              <a:t>key visual</a:t>
            </a:r>
            <a:r>
              <a:rPr lang="es-ES"/>
              <a:t> (diseño base) de la GIZ en color</a:t>
            </a:r>
          </a:p>
        </p:txBody>
      </p:sp>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3700611"/>
            <a:ext cx="10627783" cy="789960"/>
          </a:xfrm>
        </p:spPr>
        <p:txBody>
          <a:bodyPr>
            <a:spAutoFit/>
          </a:bodyPr>
          <a:lstStyle>
            <a:lvl1pPr marL="0" indent="0">
              <a:lnSpc>
                <a:spcPct val="95000"/>
              </a:lnSpc>
              <a:spcBef>
                <a:spcPts val="1600"/>
              </a:spcBef>
              <a:spcAft>
                <a:spcPts val="0"/>
              </a:spcAft>
              <a:buNone/>
              <a:defRPr sz="2000">
                <a:solidFill>
                  <a:schemeClr val="tx1"/>
                </a:solidFill>
              </a:defRPr>
            </a:lvl1pPr>
          </a:lstStyle>
          <a:p>
            <a:r>
              <a:rPr lang="es-ES"/>
              <a:t>Este es el subtítulo</a:t>
            </a:r>
          </a:p>
          <a:p>
            <a:r>
              <a:rPr lang="es-ES"/>
              <a:t>Nombre del proyecto | Fecha</a:t>
            </a:r>
          </a:p>
        </p:txBody>
      </p:sp>
      <p:pic>
        <p:nvPicPr>
          <p:cNvPr id="10" name="logo">
            <a:extLst>
              <a:ext uri="{FF2B5EF4-FFF2-40B4-BE49-F238E27FC236}">
                <a16:creationId xmlns:a16="http://schemas.microsoft.com/office/drawing/2014/main" id="{BB915B2F-F90E-4740-9ADA-291A0E63BDE2}"/>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a:ext>
            </a:extLst>
          </a:blip>
          <a:stretch>
            <a:fillRect/>
          </a:stretch>
        </p:blipFill>
        <p:spPr bwMode="gray">
          <a:xfrm>
            <a:off x="916199" y="5422244"/>
            <a:ext cx="3081728" cy="850557"/>
          </a:xfrm>
          <a:prstGeom prst="rect">
            <a:avLst/>
          </a:prstGeom>
        </p:spPr>
      </p:pic>
      <p:sp>
        <p:nvSpPr>
          <p:cNvPr id="13" name="Bar">
            <a:extLst>
              <a:ext uri="{FF2B5EF4-FFF2-40B4-BE49-F238E27FC236}">
                <a16:creationId xmlns:a16="http://schemas.microsoft.com/office/drawing/2014/main" id="{BD21318B-3022-42D5-AB5E-3CB62091D006}"/>
              </a:ext>
            </a:extLst>
          </p:cNvPr>
          <p:cNvSpPr/>
          <p:nvPr userDrawn="1"/>
        </p:nvSpPr>
        <p:spPr bwMode="gray">
          <a:xfrm>
            <a:off x="7158790" y="4886960"/>
            <a:ext cx="4863877" cy="297123"/>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Tree>
    <p:extLst>
      <p:ext uri="{BB962C8B-B14F-4D97-AF65-F5344CB8AC3E}">
        <p14:creationId xmlns:p14="http://schemas.microsoft.com/office/powerpoint/2010/main" val="411489640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ítulo b/n">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F0DB5C6-9E74-4378-9827-68473EFA35F3}"/>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0"/>
            <a:ext cx="11858487" cy="4721861"/>
          </a:xfrm>
          <a:prstGeom prst="rect">
            <a:avLst/>
          </a:prstGeom>
        </p:spPr>
      </p:pic>
      <p:pic>
        <p:nvPicPr>
          <p:cNvPr id="15" name="Grafik 14" descr="Ein Bild, das Säge enthält.&#10;&#10;Automatisch generierte Beschreibung">
            <a:extLst>
              <a:ext uri="{FF2B5EF4-FFF2-40B4-BE49-F238E27FC236}">
                <a16:creationId xmlns:a16="http://schemas.microsoft.com/office/drawing/2014/main" id="{31687CA2-4830-4EA3-B6BE-4D04E1B83630}"/>
              </a:ext>
            </a:extLst>
          </p:cNvPr>
          <p:cNvPicPr>
            <a:picLocks noChangeAspect="1"/>
          </p:cNvPicPr>
          <p:nvPr userDrawn="1"/>
        </p:nvPicPr>
        <p:blipFill>
          <a:blip r:embed="rId3"/>
          <a:stretch>
            <a:fillRect/>
          </a:stretch>
        </p:blipFill>
        <p:spPr bwMode="gray">
          <a:xfrm>
            <a:off x="164180" y="846875"/>
            <a:ext cx="11860800" cy="4040085"/>
          </a:xfrm>
          <a:prstGeom prst="rect">
            <a:avLst/>
          </a:prstGeom>
        </p:spPr>
      </p:pic>
      <p:pic>
        <p:nvPicPr>
          <p:cNvPr id="10" name="logo">
            <a:extLst>
              <a:ext uri="{FF2B5EF4-FFF2-40B4-BE49-F238E27FC236}">
                <a16:creationId xmlns:a16="http://schemas.microsoft.com/office/drawing/2014/main" id="{5020DAB1-6624-4F6F-85BE-D8BE78A1A57E}"/>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a:ext>
            </a:extLst>
          </a:blip>
          <a:stretch>
            <a:fillRect/>
          </a:stretch>
        </p:blipFill>
        <p:spPr bwMode="gray">
          <a:xfrm>
            <a:off x="916199" y="5422244"/>
            <a:ext cx="3081728" cy="850557"/>
          </a:xfrm>
          <a:prstGeom prst="rect">
            <a:avLst/>
          </a:prstGeom>
        </p:spPr>
      </p:pic>
      <p:sp>
        <p:nvSpPr>
          <p:cNvPr id="13" name="Bar">
            <a:extLst>
              <a:ext uri="{FF2B5EF4-FFF2-40B4-BE49-F238E27FC236}">
                <a16:creationId xmlns:a16="http://schemas.microsoft.com/office/drawing/2014/main" id="{8C59F0BE-E094-4F6F-B663-07A571A19A62}"/>
              </a:ext>
            </a:extLst>
          </p:cNvPr>
          <p:cNvSpPr/>
          <p:nvPr userDrawn="1"/>
        </p:nvSpPr>
        <p:spPr bwMode="gray">
          <a:xfrm>
            <a:off x="7158790" y="4886960"/>
            <a:ext cx="4863877" cy="297123"/>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3700611"/>
            <a:ext cx="10627783" cy="789960"/>
          </a:xfrm>
        </p:spPr>
        <p:txBody>
          <a:bodyPr>
            <a:spAutoFit/>
          </a:bodyPr>
          <a:lstStyle>
            <a:lvl1pPr marL="0" indent="0">
              <a:lnSpc>
                <a:spcPct val="95000"/>
              </a:lnSpc>
              <a:spcBef>
                <a:spcPts val="1600"/>
              </a:spcBef>
              <a:spcAft>
                <a:spcPts val="0"/>
              </a:spcAft>
              <a:buNone/>
              <a:defRPr sz="2000">
                <a:solidFill>
                  <a:schemeClr val="tx1"/>
                </a:solidFill>
              </a:defRPr>
            </a:lvl1pPr>
          </a:lstStyle>
          <a:p>
            <a:r>
              <a:rPr lang="es-ES"/>
              <a:t>Este es el subtítulo</a:t>
            </a:r>
          </a:p>
          <a:p>
            <a:r>
              <a:rPr lang="es-ES"/>
              <a:t>Nombre del proyecto | Fecha</a:t>
            </a:r>
          </a:p>
        </p:txBody>
      </p:sp>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933131" y="2542198"/>
            <a:ext cx="10628948" cy="960263"/>
          </a:xfrm>
          <a:prstGeom prst="rect">
            <a:avLst/>
          </a:prstGeom>
        </p:spPr>
        <p:txBody>
          <a:bodyPr wrap="square">
            <a:spAutoFit/>
          </a:bodyPr>
          <a:lstStyle>
            <a:lvl1pPr>
              <a:defRPr sz="3467" b="1">
                <a:solidFill>
                  <a:schemeClr val="tx1"/>
                </a:solidFill>
              </a:defRPr>
            </a:lvl1pPr>
          </a:lstStyle>
          <a:p>
            <a:r>
              <a:rPr lang="es-ES"/>
              <a:t>Diapositiva de título/encabezado</a:t>
            </a:r>
            <a:br>
              <a:rPr lang="es-ES"/>
            </a:br>
            <a:r>
              <a:rPr lang="es-ES"/>
              <a:t>con el </a:t>
            </a:r>
            <a:r>
              <a:rPr lang="es-ES" i="1"/>
              <a:t>key visual</a:t>
            </a:r>
            <a:r>
              <a:rPr lang="es-ES"/>
              <a:t> (diseño base) de la GIZ en b/n</a:t>
            </a:r>
          </a:p>
        </p:txBody>
      </p:sp>
    </p:spTree>
    <p:extLst>
      <p:ext uri="{BB962C8B-B14F-4D97-AF65-F5344CB8AC3E}">
        <p14:creationId xmlns:p14="http://schemas.microsoft.com/office/powerpoint/2010/main" val="426735781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ítulo foto">
    <p:spTree>
      <p:nvGrpSpPr>
        <p:cNvPr id="1" name=""/>
        <p:cNvGrpSpPr/>
        <p:nvPr/>
      </p:nvGrpSpPr>
      <p:grpSpPr>
        <a:xfrm>
          <a:off x="0" y="0"/>
          <a:ext cx="0" cy="0"/>
          <a:chOff x="0" y="0"/>
          <a:chExt cx="0" cy="0"/>
        </a:xfrm>
      </p:grpSpPr>
      <p:cxnSp>
        <p:nvCxnSpPr>
          <p:cNvPr id="6" name="Gerade Verbindung mit Pfeil 5">
            <a:extLst>
              <a:ext uri="{FF2B5EF4-FFF2-40B4-BE49-F238E27FC236}">
                <a16:creationId xmlns:a16="http://schemas.microsoft.com/office/drawing/2014/main" id="{FE685868-EA5A-4891-A28F-04F16BEAED38}"/>
              </a:ext>
            </a:extLst>
          </p:cNvPr>
          <p:cNvCxnSpPr/>
          <p:nvPr userDrawn="1"/>
        </p:nvCxnSpPr>
        <p:spPr bwMode="gray">
          <a:xfrm>
            <a:off x="6070600" y="1244600"/>
            <a:ext cx="0" cy="9144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3" name="Bildplatzhalter">
            <a:extLst>
              <a:ext uri="{FF2B5EF4-FFF2-40B4-BE49-F238E27FC236}">
                <a16:creationId xmlns:a16="http://schemas.microsoft.com/office/drawing/2014/main" id="{670A352A-9075-4383-BC37-7EF209BB4A7F}"/>
              </a:ext>
            </a:extLst>
          </p:cNvPr>
          <p:cNvSpPr>
            <a:spLocks noGrp="1"/>
          </p:cNvSpPr>
          <p:nvPr>
            <p:ph type="pic" sz="quarter" idx="11" hasCustomPrompt="1"/>
          </p:nvPr>
        </p:nvSpPr>
        <p:spPr bwMode="gray">
          <a:xfrm>
            <a:off x="164181" y="165101"/>
            <a:ext cx="11858487" cy="4721860"/>
          </a:xfrm>
          <a:noFill/>
        </p:spPr>
        <p:txBody>
          <a:bodyPr tIns="720000" rIns="0"/>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667">
                <a:solidFill>
                  <a:schemeClr val="accent1"/>
                </a:solidFill>
              </a:defRPr>
            </a:lvl1pPr>
          </a:lstStyle>
          <a:p>
            <a:r>
              <a:rPr lang="es-ES"/>
              <a:t>.</a:t>
            </a:r>
          </a:p>
        </p:txBody>
      </p:sp>
      <p:sp>
        <p:nvSpPr>
          <p:cNvPr id="3" name="1.">
            <a:extLst>
              <a:ext uri="{FF2B5EF4-FFF2-40B4-BE49-F238E27FC236}">
                <a16:creationId xmlns:a16="http://schemas.microsoft.com/office/drawing/2014/main" id="{6C4143CA-4DB1-41D8-8702-2CD00961FDB5}"/>
              </a:ext>
            </a:extLst>
          </p:cNvPr>
          <p:cNvSpPr/>
          <p:nvPr userDrawn="1"/>
        </p:nvSpPr>
        <p:spPr bwMode="gray">
          <a:xfrm>
            <a:off x="5101390"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1. Haga clic en este símbolo para añadir una nueva fotografía.</a:t>
            </a:r>
          </a:p>
        </p:txBody>
      </p:sp>
      <p:sp>
        <p:nvSpPr>
          <p:cNvPr id="16" name="2.">
            <a:extLst>
              <a:ext uri="{FF2B5EF4-FFF2-40B4-BE49-F238E27FC236}">
                <a16:creationId xmlns:a16="http://schemas.microsoft.com/office/drawing/2014/main" id="{8F222F02-A2DC-42E9-84D4-4ACEFEE70A4D}"/>
              </a:ext>
            </a:extLst>
          </p:cNvPr>
          <p:cNvSpPr/>
          <p:nvPr userDrawn="1"/>
        </p:nvSpPr>
        <p:spPr bwMode="gray">
          <a:xfrm>
            <a:off x="7259623"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2. Para restablecer </a:t>
            </a:r>
            <a:br>
              <a:rPr kumimoji="0" lang="es-ES" sz="1400" b="0" i="0" u="none" strike="noStrike" kern="1200" cap="none" spc="0" normalizeH="0" baseline="0" noProof="0">
                <a:ln>
                  <a:noFill/>
                </a:ln>
                <a:solidFill>
                  <a:prstClr val="black"/>
                </a:solidFill>
                <a:effectLst/>
                <a:uLnTx/>
                <a:uFillTx/>
                <a:latin typeface="+mn-lt"/>
              </a:rPr>
            </a:br>
            <a:r>
              <a:rPr kumimoji="0" lang="es-ES" sz="1400" b="0" i="0" u="none" strike="noStrike" kern="1200" cap="none" spc="0" normalizeH="0" baseline="0" noProof="0">
                <a:ln>
                  <a:noFill/>
                </a:ln>
                <a:solidFill>
                  <a:prstClr val="black"/>
                </a:solidFill>
                <a:effectLst/>
                <a:uLnTx/>
                <a:uFillTx/>
                <a:latin typeface="+mn-lt"/>
              </a:rPr>
              <a:t>el diseño de la diapositiva:</a:t>
            </a:r>
          </a:p>
        </p:txBody>
      </p:sp>
      <p:sp>
        <p:nvSpPr>
          <p:cNvPr id="23" name="3.">
            <a:extLst>
              <a:ext uri="{FF2B5EF4-FFF2-40B4-BE49-F238E27FC236}">
                <a16:creationId xmlns:a16="http://schemas.microsoft.com/office/drawing/2014/main" id="{C15972D1-066C-49B6-94E5-4A7A0A3B2587}"/>
              </a:ext>
            </a:extLst>
          </p:cNvPr>
          <p:cNvSpPr/>
          <p:nvPr userDrawn="1"/>
        </p:nvSpPr>
        <p:spPr bwMode="gray">
          <a:xfrm>
            <a:off x="9618988" y="170887"/>
            <a:ext cx="2695785" cy="867930"/>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3. En caso necesario, escoja una parte de la fotografía mediante “Recortar”.</a:t>
            </a:r>
            <a:br>
              <a:rPr lang="es-ES" sz="1400"/>
            </a:br>
            <a:endParaRPr kumimoji="0" lang="es-ES" sz="1400" b="0" i="0" u="none" strike="noStrike" kern="1200" cap="none" spc="0" normalizeH="0" baseline="0" noProof="0">
              <a:ln>
                <a:noFill/>
              </a:ln>
              <a:solidFill>
                <a:prstClr val="black"/>
              </a:solidFill>
              <a:effectLst/>
              <a:uLnTx/>
              <a:uFillTx/>
              <a:latin typeface="+mn-lt"/>
              <a:ea typeface="+mn-ea"/>
              <a:cs typeface="+mn-cs"/>
            </a:endParaRPr>
          </a:p>
        </p:txBody>
      </p:sp>
      <p:pic>
        <p:nvPicPr>
          <p:cNvPr id="11" name="logo">
            <a:extLst>
              <a:ext uri="{FF2B5EF4-FFF2-40B4-BE49-F238E27FC236}">
                <a16:creationId xmlns:a16="http://schemas.microsoft.com/office/drawing/2014/main" id="{F8081F88-CBA8-4146-B984-924F5BAE435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a:ext>
            </a:extLst>
          </a:blip>
          <a:stretch>
            <a:fillRect/>
          </a:stretch>
        </p:blipFill>
        <p:spPr bwMode="gray">
          <a:xfrm>
            <a:off x="916199" y="5422244"/>
            <a:ext cx="3081728" cy="850557"/>
          </a:xfrm>
          <a:prstGeom prst="rect">
            <a:avLst/>
          </a:prstGeom>
        </p:spPr>
      </p:pic>
      <p:sp>
        <p:nvSpPr>
          <p:cNvPr id="17" name="Bar">
            <a:extLst>
              <a:ext uri="{FF2B5EF4-FFF2-40B4-BE49-F238E27FC236}">
                <a16:creationId xmlns:a16="http://schemas.microsoft.com/office/drawing/2014/main" id="{F01B0C4A-732E-4BC2-A2D7-A086E4E5403B}"/>
              </a:ext>
            </a:extLst>
          </p:cNvPr>
          <p:cNvSpPr/>
          <p:nvPr userDrawn="1"/>
        </p:nvSpPr>
        <p:spPr bwMode="gray">
          <a:xfrm>
            <a:off x="7158790" y="4886960"/>
            <a:ext cx="4863877" cy="297123"/>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
        <p:nvSpPr>
          <p:cNvPr id="9" name="how">
            <a:extLst>
              <a:ext uri="{FF2B5EF4-FFF2-40B4-BE49-F238E27FC236}">
                <a16:creationId xmlns:a16="http://schemas.microsoft.com/office/drawing/2014/main" id="{B4432FF7-B852-4F03-B6BA-EEC7AD563D82}"/>
              </a:ext>
            </a:extLst>
          </p:cNvPr>
          <p:cNvSpPr txBox="1"/>
          <p:nvPr userDrawn="1"/>
        </p:nvSpPr>
        <p:spPr bwMode="gray">
          <a:xfrm>
            <a:off x="-6054602" y="237067"/>
            <a:ext cx="5973110" cy="1200329"/>
          </a:xfrm>
          <a:prstGeom prst="rect">
            <a:avLst/>
          </a:prstGeom>
          <a:noFill/>
        </p:spPr>
        <p:txBody>
          <a:bodyPr wrap="none" rtlCol="0">
            <a:spAutoFit/>
          </a:bodyPr>
          <a:lstStyle/>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Haga clic en la imagen que figura sobre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Elimine la imagen mediante la tecla “Supr”.</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 Haga clic en el pequeño símbolo situado en el centro de la página.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Seleccione una fotografía.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“Inicio/Restablecer” para restablecer el diseño de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En caso necesario, escoja una parte de la fotografía mediante “Formato/Recortar”.</a:t>
            </a:r>
          </a:p>
        </p:txBody>
      </p:sp>
      <p:sp>
        <p:nvSpPr>
          <p:cNvPr id="10" name="Dreieck">
            <a:extLst>
              <a:ext uri="{FF2B5EF4-FFF2-40B4-BE49-F238E27FC236}">
                <a16:creationId xmlns:a16="http://schemas.microsoft.com/office/drawing/2014/main" id="{22DB09A9-BCD0-4F35-8DC4-DDFE9DE6C2F9}"/>
              </a:ext>
            </a:extLst>
          </p:cNvPr>
          <p:cNvSpPr/>
          <p:nvPr userDrawn="1"/>
        </p:nvSpPr>
        <p:spPr bwMode="gray">
          <a:xfrm rot="5400000">
            <a:off x="-222463" y="562187"/>
            <a:ext cx="281941" cy="6096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5" name="Headline">
            <a:extLst>
              <a:ext uri="{FF2B5EF4-FFF2-40B4-BE49-F238E27FC236}">
                <a16:creationId xmlns:a16="http://schemas.microsoft.com/office/drawing/2014/main" id="{F8646EF2-FE73-41DC-B654-C5012A3720DD}"/>
              </a:ext>
            </a:extLst>
          </p:cNvPr>
          <p:cNvSpPr>
            <a:spLocks noGrp="1"/>
          </p:cNvSpPr>
          <p:nvPr>
            <p:ph type="title" hasCustomPrompt="1"/>
          </p:nvPr>
        </p:nvSpPr>
        <p:spPr bwMode="gray">
          <a:xfrm>
            <a:off x="164181" y="846875"/>
            <a:ext cx="11858487" cy="4040085"/>
          </a:xfrm>
          <a:prstGeom prst="rect">
            <a:avLst/>
          </a:prstGeom>
          <a:blipFill dpi="0" rotWithShape="1">
            <a:blip r:embed="rId4" cstate="screen">
              <a:alphaModFix amt="80000"/>
              <a:extLst>
                <a:ext uri="{28A0092B-C50C-407E-A947-70E740481C1C}">
                  <a14:useLocalDpi xmlns:a14="http://schemas.microsoft.com/office/drawing/2010/main"/>
                </a:ext>
              </a:extLst>
            </a:blip>
            <a:srcRect/>
            <a:stretch>
              <a:fillRect l="-10" r="-10"/>
            </a:stretch>
          </a:blipFill>
        </p:spPr>
        <p:txBody>
          <a:bodyPr wrap="square" lIns="576000" bIns="1036800" anchor="b">
            <a:noAutofit/>
          </a:bodyPr>
          <a:lstStyle>
            <a:lvl1pPr>
              <a:defRPr sz="3467" b="1">
                <a:solidFill>
                  <a:schemeClr val="tx1"/>
                </a:solidFill>
              </a:defRPr>
            </a:lvl1pPr>
          </a:lstStyle>
          <a:p>
            <a:r>
              <a:rPr lang="es-ES"/>
              <a:t>Diapositiva de título/encabezado</a:t>
            </a:r>
            <a:br>
              <a:rPr lang="es-ES"/>
            </a:br>
            <a:r>
              <a:rPr lang="es-ES"/>
              <a:t>con fotografía de fondo (sustituible)</a:t>
            </a:r>
          </a:p>
        </p:txBody>
      </p:sp>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3700611"/>
            <a:ext cx="10627783" cy="789960"/>
          </a:xfrm>
        </p:spPr>
        <p:txBody>
          <a:bodyPr>
            <a:spAutoFit/>
          </a:bodyPr>
          <a:lstStyle>
            <a:lvl1pPr marL="0" indent="0">
              <a:lnSpc>
                <a:spcPct val="95000"/>
              </a:lnSpc>
              <a:spcBef>
                <a:spcPts val="1600"/>
              </a:spcBef>
              <a:spcAft>
                <a:spcPts val="0"/>
              </a:spcAft>
              <a:buNone/>
              <a:defRPr sz="2000">
                <a:solidFill>
                  <a:schemeClr val="tx1"/>
                </a:solidFill>
              </a:defRPr>
            </a:lvl1pPr>
          </a:lstStyle>
          <a:p>
            <a:r>
              <a:rPr lang="es-ES"/>
              <a:t>Este es el subtítulo</a:t>
            </a:r>
          </a:p>
          <a:p>
            <a:r>
              <a:rPr lang="es-ES"/>
              <a:t>Nombre del proyecto | Fecha</a:t>
            </a:r>
          </a:p>
        </p:txBody>
      </p:sp>
      <p:pic>
        <p:nvPicPr>
          <p:cNvPr id="26" name="Beispiel" descr="Ein Bild, das Wand, Gebäude enthält.&#10;&#10;Automatisch generierte Beschreibung">
            <a:extLst>
              <a:ext uri="{FF2B5EF4-FFF2-40B4-BE49-F238E27FC236}">
                <a16:creationId xmlns:a16="http://schemas.microsoft.com/office/drawing/2014/main" id="{317CFD46-37B5-4632-BBA4-3F2278F98B6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9943556" y="1966807"/>
            <a:ext cx="1662545" cy="1147156"/>
          </a:xfrm>
          <a:prstGeom prst="rect">
            <a:avLst/>
          </a:prstGeom>
        </p:spPr>
      </p:pic>
      <p:pic>
        <p:nvPicPr>
          <p:cNvPr id="7" name="Grafik 6" descr="Ein Bild, das Screenshot enthält.&#10;&#10;Automatisch generierte Beschreibung">
            <a:extLst>
              <a:ext uri="{FF2B5EF4-FFF2-40B4-BE49-F238E27FC236}">
                <a16:creationId xmlns:a16="http://schemas.microsoft.com/office/drawing/2014/main" id="{6E759A33-1ECA-4EA3-8A06-178E18BF7040}"/>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9923387" y="1195292"/>
            <a:ext cx="569320" cy="650189"/>
          </a:xfrm>
          <a:prstGeom prst="rect">
            <a:avLst/>
          </a:prstGeom>
        </p:spPr>
      </p:pic>
      <p:pic>
        <p:nvPicPr>
          <p:cNvPr id="14" name="Grafik 13" descr="Ein Bild, das Screenshot enthält.&#10;&#10;Automatisch generierte Beschreibung">
            <a:extLst>
              <a:ext uri="{FF2B5EF4-FFF2-40B4-BE49-F238E27FC236}">
                <a16:creationId xmlns:a16="http://schemas.microsoft.com/office/drawing/2014/main" id="{1D0320E8-0618-47ED-906F-B50495B1344A}"/>
              </a:ext>
            </a:extLst>
          </p:cNvPr>
          <p:cNvPicPr>
            <a:picLocks/>
          </p:cNvPicPr>
          <p:nvPr userDrawn="1"/>
        </p:nvPicPr>
        <p:blipFill>
          <a:blip r:embed="rId7"/>
          <a:stretch>
            <a:fillRect/>
          </a:stretch>
        </p:blipFill>
        <p:spPr>
          <a:xfrm>
            <a:off x="7396599" y="1034676"/>
            <a:ext cx="2117468" cy="866995"/>
          </a:xfrm>
          <a:prstGeom prst="rect">
            <a:avLst/>
          </a:prstGeom>
        </p:spPr>
      </p:pic>
      <p:sp>
        <p:nvSpPr>
          <p:cNvPr id="30" name="Rechteck 29">
            <a:extLst>
              <a:ext uri="{FF2B5EF4-FFF2-40B4-BE49-F238E27FC236}">
                <a16:creationId xmlns:a16="http://schemas.microsoft.com/office/drawing/2014/main" id="{6FF6D387-2574-4BA6-B4A7-0BA8C8D78909}"/>
              </a:ext>
            </a:extLst>
          </p:cNvPr>
          <p:cNvSpPr/>
          <p:nvPr userDrawn="1"/>
        </p:nvSpPr>
        <p:spPr bwMode="gray">
          <a:xfrm>
            <a:off x="8723335" y="1492653"/>
            <a:ext cx="748399" cy="23994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1" name="Rechteck">
            <a:extLst>
              <a:ext uri="{FF2B5EF4-FFF2-40B4-BE49-F238E27FC236}">
                <a16:creationId xmlns:a16="http://schemas.microsoft.com/office/drawing/2014/main" id="{30B8DCF8-4B33-4369-AF13-3EEB54C82C4D}"/>
              </a:ext>
            </a:extLst>
          </p:cNvPr>
          <p:cNvSpPr/>
          <p:nvPr userDrawn="1"/>
        </p:nvSpPr>
        <p:spPr bwMode="gray">
          <a:xfrm>
            <a:off x="9976555" y="1279678"/>
            <a:ext cx="446293" cy="4508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Tree>
    <p:extLst>
      <p:ext uri="{BB962C8B-B14F-4D97-AF65-F5344CB8AC3E}">
        <p14:creationId xmlns:p14="http://schemas.microsoft.com/office/powerpoint/2010/main" val="285862141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ítulo gráfico/imagen s. fondo">
    <p:spTree>
      <p:nvGrpSpPr>
        <p:cNvPr id="1" name=""/>
        <p:cNvGrpSpPr/>
        <p:nvPr/>
      </p:nvGrpSpPr>
      <p:grpSpPr>
        <a:xfrm>
          <a:off x="0" y="0"/>
          <a:ext cx="0" cy="0"/>
          <a:chOff x="0" y="0"/>
          <a:chExt cx="0" cy="0"/>
        </a:xfrm>
      </p:grpSpPr>
      <p:cxnSp>
        <p:nvCxnSpPr>
          <p:cNvPr id="18" name="Gerade Verbindung mit Pfeil 17">
            <a:extLst>
              <a:ext uri="{FF2B5EF4-FFF2-40B4-BE49-F238E27FC236}">
                <a16:creationId xmlns:a16="http://schemas.microsoft.com/office/drawing/2014/main" id="{B3069BFA-978F-4C67-9E31-417DAEA6D762}"/>
              </a:ext>
            </a:extLst>
          </p:cNvPr>
          <p:cNvCxnSpPr/>
          <p:nvPr userDrawn="1"/>
        </p:nvCxnSpPr>
        <p:spPr bwMode="gray">
          <a:xfrm>
            <a:off x="6070600" y="1244600"/>
            <a:ext cx="0" cy="9144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20" name="1.">
            <a:extLst>
              <a:ext uri="{FF2B5EF4-FFF2-40B4-BE49-F238E27FC236}">
                <a16:creationId xmlns:a16="http://schemas.microsoft.com/office/drawing/2014/main" id="{67681DD3-675E-4A00-BAD1-E15F86B46A3B}"/>
              </a:ext>
            </a:extLst>
          </p:cNvPr>
          <p:cNvSpPr/>
          <p:nvPr userDrawn="1"/>
        </p:nvSpPr>
        <p:spPr bwMode="gray">
          <a:xfrm>
            <a:off x="5101390"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1. Haga clic en este símbolo para añadir una nueva fotografía.</a:t>
            </a:r>
          </a:p>
        </p:txBody>
      </p:sp>
      <p:sp>
        <p:nvSpPr>
          <p:cNvPr id="21" name="2.">
            <a:extLst>
              <a:ext uri="{FF2B5EF4-FFF2-40B4-BE49-F238E27FC236}">
                <a16:creationId xmlns:a16="http://schemas.microsoft.com/office/drawing/2014/main" id="{4A7AC98E-3BC8-4F55-9CC0-5C2F02EAA809}"/>
              </a:ext>
            </a:extLst>
          </p:cNvPr>
          <p:cNvSpPr/>
          <p:nvPr userDrawn="1"/>
        </p:nvSpPr>
        <p:spPr bwMode="gray">
          <a:xfrm>
            <a:off x="7259623"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2. Para restablecer </a:t>
            </a:r>
            <a:br>
              <a:rPr kumimoji="0" lang="es-ES" sz="1400" b="0" i="0" u="none" strike="noStrike" kern="1200" cap="none" spc="0" normalizeH="0" baseline="0" noProof="0">
                <a:ln>
                  <a:noFill/>
                </a:ln>
                <a:solidFill>
                  <a:prstClr val="black"/>
                </a:solidFill>
                <a:effectLst/>
                <a:uLnTx/>
                <a:uFillTx/>
                <a:latin typeface="+mn-lt"/>
              </a:rPr>
            </a:br>
            <a:r>
              <a:rPr kumimoji="0" lang="es-ES" sz="1400" b="0" i="0" u="none" strike="noStrike" kern="1200" cap="none" spc="0" normalizeH="0" baseline="0" noProof="0">
                <a:ln>
                  <a:noFill/>
                </a:ln>
                <a:solidFill>
                  <a:prstClr val="black"/>
                </a:solidFill>
                <a:effectLst/>
                <a:uLnTx/>
                <a:uFillTx/>
                <a:latin typeface="+mn-lt"/>
              </a:rPr>
              <a:t>el diseño de la diapositiva:</a:t>
            </a:r>
          </a:p>
        </p:txBody>
      </p:sp>
      <p:sp>
        <p:nvSpPr>
          <p:cNvPr id="22" name="3.">
            <a:extLst>
              <a:ext uri="{FF2B5EF4-FFF2-40B4-BE49-F238E27FC236}">
                <a16:creationId xmlns:a16="http://schemas.microsoft.com/office/drawing/2014/main" id="{F208DCCA-928B-424C-9EEC-A75484E04416}"/>
              </a:ext>
            </a:extLst>
          </p:cNvPr>
          <p:cNvSpPr/>
          <p:nvPr userDrawn="1"/>
        </p:nvSpPr>
        <p:spPr bwMode="gray">
          <a:xfrm>
            <a:off x="9618988" y="170887"/>
            <a:ext cx="2695785" cy="867930"/>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3. En caso necesario, escoja una parte de la fotografía mediante “Recortar”.</a:t>
            </a:r>
            <a:br>
              <a:rPr lang="es-ES" sz="1400"/>
            </a:br>
            <a:endParaRPr kumimoji="0" lang="es-ES" sz="1400" b="0" i="0" u="none" strike="noStrike" kern="1200" cap="none" spc="0" normalizeH="0" baseline="0" noProof="0">
              <a:ln>
                <a:noFill/>
              </a:ln>
              <a:solidFill>
                <a:prstClr val="black"/>
              </a:solidFill>
              <a:effectLst/>
              <a:uLnTx/>
              <a:uFillTx/>
              <a:latin typeface="+mn-lt"/>
              <a:ea typeface="+mn-ea"/>
              <a:cs typeface="+mn-cs"/>
            </a:endParaRPr>
          </a:p>
        </p:txBody>
      </p:sp>
      <p:sp>
        <p:nvSpPr>
          <p:cNvPr id="24" name="how">
            <a:extLst>
              <a:ext uri="{FF2B5EF4-FFF2-40B4-BE49-F238E27FC236}">
                <a16:creationId xmlns:a16="http://schemas.microsoft.com/office/drawing/2014/main" id="{AFBA0602-9708-4EDC-B6FA-8AD86D8E1F37}"/>
              </a:ext>
            </a:extLst>
          </p:cNvPr>
          <p:cNvSpPr txBox="1"/>
          <p:nvPr userDrawn="1"/>
        </p:nvSpPr>
        <p:spPr bwMode="gray">
          <a:xfrm>
            <a:off x="-6054602" y="237067"/>
            <a:ext cx="5973110" cy="1200329"/>
          </a:xfrm>
          <a:prstGeom prst="rect">
            <a:avLst/>
          </a:prstGeom>
          <a:noFill/>
        </p:spPr>
        <p:txBody>
          <a:bodyPr wrap="none" rtlCol="0">
            <a:spAutoFit/>
          </a:bodyPr>
          <a:lstStyle/>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Haga clic en la imagen que figura sobre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Elimine la imagen mediante la tecla “Supr”.</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 Haga clic en el pequeño símbolo situado en el centro de la página.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Seleccione una fotografía.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“Inicio/Restablecer” para restablecer el diseño de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En caso necesario, escoja una parte de la fotografía mediante “Formato/Recortar”.</a:t>
            </a:r>
          </a:p>
        </p:txBody>
      </p:sp>
      <p:sp>
        <p:nvSpPr>
          <p:cNvPr id="25" name="Dreieck">
            <a:extLst>
              <a:ext uri="{FF2B5EF4-FFF2-40B4-BE49-F238E27FC236}">
                <a16:creationId xmlns:a16="http://schemas.microsoft.com/office/drawing/2014/main" id="{A6BCBC9F-6F1E-46DB-BE0E-4AB250A95ABB}"/>
              </a:ext>
            </a:extLst>
          </p:cNvPr>
          <p:cNvSpPr/>
          <p:nvPr userDrawn="1"/>
        </p:nvSpPr>
        <p:spPr bwMode="gray">
          <a:xfrm rot="5400000">
            <a:off x="-222463" y="562187"/>
            <a:ext cx="281941" cy="6096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27" name="Grafik 26" descr="Ein Bild, das Screenshot enthält.&#10;&#10;Automatisch generierte Beschreibung">
            <a:extLst>
              <a:ext uri="{FF2B5EF4-FFF2-40B4-BE49-F238E27FC236}">
                <a16:creationId xmlns:a16="http://schemas.microsoft.com/office/drawing/2014/main" id="{5EA5AE47-4303-479A-A4CE-C6714052B6C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23387" y="1195292"/>
            <a:ext cx="569320" cy="650189"/>
          </a:xfrm>
          <a:prstGeom prst="rect">
            <a:avLst/>
          </a:prstGeom>
        </p:spPr>
      </p:pic>
      <p:pic>
        <p:nvPicPr>
          <p:cNvPr id="37" name="Grafik 36" descr="Ein Bild, das Screenshot enthält.&#10;&#10;Automatisch generierte Beschreibung">
            <a:extLst>
              <a:ext uri="{FF2B5EF4-FFF2-40B4-BE49-F238E27FC236}">
                <a16:creationId xmlns:a16="http://schemas.microsoft.com/office/drawing/2014/main" id="{DEFCF13F-40E6-4D21-9F63-9ED573FF7001}"/>
              </a:ext>
            </a:extLst>
          </p:cNvPr>
          <p:cNvPicPr>
            <a:picLocks/>
          </p:cNvPicPr>
          <p:nvPr userDrawn="1"/>
        </p:nvPicPr>
        <p:blipFill>
          <a:blip r:embed="rId3"/>
          <a:stretch>
            <a:fillRect/>
          </a:stretch>
        </p:blipFill>
        <p:spPr>
          <a:xfrm>
            <a:off x="7396599" y="1034676"/>
            <a:ext cx="2117468" cy="866995"/>
          </a:xfrm>
          <a:prstGeom prst="rect">
            <a:avLst/>
          </a:prstGeom>
        </p:spPr>
      </p:pic>
      <p:sp>
        <p:nvSpPr>
          <p:cNvPr id="38" name="Rechteck 37">
            <a:extLst>
              <a:ext uri="{FF2B5EF4-FFF2-40B4-BE49-F238E27FC236}">
                <a16:creationId xmlns:a16="http://schemas.microsoft.com/office/drawing/2014/main" id="{722FCDA7-AE82-4333-AB93-A44BC5E8037E}"/>
              </a:ext>
            </a:extLst>
          </p:cNvPr>
          <p:cNvSpPr/>
          <p:nvPr userDrawn="1"/>
        </p:nvSpPr>
        <p:spPr bwMode="gray">
          <a:xfrm>
            <a:off x="8723335" y="1492653"/>
            <a:ext cx="748399" cy="23994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9" name="Rechteck">
            <a:extLst>
              <a:ext uri="{FF2B5EF4-FFF2-40B4-BE49-F238E27FC236}">
                <a16:creationId xmlns:a16="http://schemas.microsoft.com/office/drawing/2014/main" id="{5E7A84D2-4022-4241-8349-BBF09C28EBC9}"/>
              </a:ext>
            </a:extLst>
          </p:cNvPr>
          <p:cNvSpPr/>
          <p:nvPr userDrawn="1"/>
        </p:nvSpPr>
        <p:spPr bwMode="gray">
          <a:xfrm>
            <a:off x="9976555" y="1279678"/>
            <a:ext cx="446293" cy="4508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11" name="logo">
            <a:extLst>
              <a:ext uri="{FF2B5EF4-FFF2-40B4-BE49-F238E27FC236}">
                <a16:creationId xmlns:a16="http://schemas.microsoft.com/office/drawing/2014/main" id="{F8081F88-CBA8-4146-B984-924F5BAE435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a:ext>
            </a:extLst>
          </a:blip>
          <a:stretch>
            <a:fillRect/>
          </a:stretch>
        </p:blipFill>
        <p:spPr bwMode="gray">
          <a:xfrm>
            <a:off x="916199" y="5422244"/>
            <a:ext cx="3081728" cy="850557"/>
          </a:xfrm>
          <a:prstGeom prst="rect">
            <a:avLst/>
          </a:prstGeom>
        </p:spPr>
      </p:pic>
      <p:sp>
        <p:nvSpPr>
          <p:cNvPr id="17" name="Bar">
            <a:extLst>
              <a:ext uri="{FF2B5EF4-FFF2-40B4-BE49-F238E27FC236}">
                <a16:creationId xmlns:a16="http://schemas.microsoft.com/office/drawing/2014/main" id="{F01B0C4A-732E-4BC2-A2D7-A086E4E5403B}"/>
              </a:ext>
            </a:extLst>
          </p:cNvPr>
          <p:cNvSpPr/>
          <p:nvPr userDrawn="1"/>
        </p:nvSpPr>
        <p:spPr bwMode="gray">
          <a:xfrm>
            <a:off x="7158790" y="4886960"/>
            <a:ext cx="4863877" cy="297123"/>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
        <p:nvSpPr>
          <p:cNvPr id="13" name="Bildplatzhalter">
            <a:extLst>
              <a:ext uri="{FF2B5EF4-FFF2-40B4-BE49-F238E27FC236}">
                <a16:creationId xmlns:a16="http://schemas.microsoft.com/office/drawing/2014/main" id="{670A352A-9075-4383-BC37-7EF209BB4A7F}"/>
              </a:ext>
            </a:extLst>
          </p:cNvPr>
          <p:cNvSpPr>
            <a:spLocks noGrp="1"/>
          </p:cNvSpPr>
          <p:nvPr>
            <p:ph type="pic" sz="quarter" idx="11" hasCustomPrompt="1"/>
          </p:nvPr>
        </p:nvSpPr>
        <p:spPr bwMode="gray">
          <a:xfrm>
            <a:off x="164181" y="165101"/>
            <a:ext cx="11858487" cy="4721860"/>
          </a:xfrm>
          <a:noFill/>
        </p:spPr>
        <p:txBody>
          <a:bodyPr tIns="720000" rIns="0"/>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667">
                <a:solidFill>
                  <a:schemeClr val="accent1"/>
                </a:solidFill>
              </a:defRPr>
            </a:lvl1pPr>
          </a:lstStyle>
          <a:p>
            <a:r>
              <a:rPr lang="es-ES"/>
              <a:t>.</a:t>
            </a:r>
          </a:p>
        </p:txBody>
      </p:sp>
      <p:sp>
        <p:nvSpPr>
          <p:cNvPr id="28" name="Headline">
            <a:extLst>
              <a:ext uri="{FF2B5EF4-FFF2-40B4-BE49-F238E27FC236}">
                <a16:creationId xmlns:a16="http://schemas.microsoft.com/office/drawing/2014/main" id="{813E0E27-07DF-4161-8BD6-EBA305CB5161}"/>
              </a:ext>
            </a:extLst>
          </p:cNvPr>
          <p:cNvSpPr>
            <a:spLocks noGrp="1"/>
          </p:cNvSpPr>
          <p:nvPr>
            <p:ph type="title" hasCustomPrompt="1"/>
          </p:nvPr>
        </p:nvSpPr>
        <p:spPr bwMode="gray">
          <a:xfrm>
            <a:off x="164181" y="846875"/>
            <a:ext cx="11858487" cy="4040085"/>
          </a:xfrm>
          <a:prstGeom prst="rect">
            <a:avLst/>
          </a:prstGeom>
          <a:blipFill dpi="0" rotWithShape="1">
            <a:blip r:embed="rId6" cstate="screen">
              <a:extLst>
                <a:ext uri="{28A0092B-C50C-407E-A947-70E740481C1C}">
                  <a14:useLocalDpi xmlns:a14="http://schemas.microsoft.com/office/drawing/2010/main"/>
                </a:ext>
              </a:extLst>
            </a:blip>
            <a:srcRect/>
            <a:stretch>
              <a:fillRect l="-10" r="-10"/>
            </a:stretch>
          </a:blipFill>
        </p:spPr>
        <p:txBody>
          <a:bodyPr wrap="square" lIns="576000" bIns="1036800" anchor="b">
            <a:noAutofit/>
          </a:bodyPr>
          <a:lstStyle>
            <a:lvl1pPr>
              <a:defRPr sz="3467" b="1">
                <a:solidFill>
                  <a:schemeClr val="tx1"/>
                </a:solidFill>
              </a:defRPr>
            </a:lvl1pPr>
          </a:lstStyle>
          <a:p>
            <a:r>
              <a:rPr lang="es-ES"/>
              <a:t>Diapositiva de título con fondo blanco para ilustración/imagen sin fondo (sustituible)</a:t>
            </a:r>
          </a:p>
        </p:txBody>
      </p:sp>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3700611"/>
            <a:ext cx="10627783" cy="789960"/>
          </a:xfrm>
        </p:spPr>
        <p:txBody>
          <a:bodyPr>
            <a:spAutoFit/>
          </a:bodyPr>
          <a:lstStyle>
            <a:lvl1pPr marL="0" indent="0">
              <a:lnSpc>
                <a:spcPct val="95000"/>
              </a:lnSpc>
              <a:spcBef>
                <a:spcPts val="1600"/>
              </a:spcBef>
              <a:spcAft>
                <a:spcPts val="0"/>
              </a:spcAft>
              <a:buNone/>
              <a:defRPr sz="2000">
                <a:solidFill>
                  <a:schemeClr val="tx1"/>
                </a:solidFill>
              </a:defRPr>
            </a:lvl1pPr>
          </a:lstStyle>
          <a:p>
            <a:r>
              <a:rPr lang="es-ES"/>
              <a:t>Este es el subtítulo</a:t>
            </a:r>
          </a:p>
          <a:p>
            <a:r>
              <a:rPr lang="es-ES"/>
              <a:t>Nombre del proyecto | Fecha</a:t>
            </a:r>
          </a:p>
        </p:txBody>
      </p:sp>
      <p:pic>
        <p:nvPicPr>
          <p:cNvPr id="26" name="Beispiel" descr="Ein Bild, das Wand, Gebäude enthält.&#10;&#10;Automatisch generierte Beschreibung">
            <a:extLst>
              <a:ext uri="{FF2B5EF4-FFF2-40B4-BE49-F238E27FC236}">
                <a16:creationId xmlns:a16="http://schemas.microsoft.com/office/drawing/2014/main" id="{317CFD46-37B5-4632-BBA4-3F2278F98B6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396670" y="1966807"/>
            <a:ext cx="1662545" cy="1147156"/>
          </a:xfrm>
          <a:prstGeom prst="rect">
            <a:avLst/>
          </a:prstGeom>
        </p:spPr>
      </p:pic>
    </p:spTree>
    <p:extLst>
      <p:ext uri="{BB962C8B-B14F-4D97-AF65-F5344CB8AC3E}">
        <p14:creationId xmlns:p14="http://schemas.microsoft.com/office/powerpoint/2010/main" val="86283642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ítulo (altern.)">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5020DAB1-6624-4F6F-85BE-D8BE78A1A57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a:ext>
            </a:extLst>
          </a:blip>
          <a:stretch>
            <a:fillRect/>
          </a:stretch>
        </p:blipFill>
        <p:spPr bwMode="gray">
          <a:xfrm>
            <a:off x="916199" y="5422244"/>
            <a:ext cx="3081728" cy="850557"/>
          </a:xfrm>
          <a:prstGeom prst="rect">
            <a:avLst/>
          </a:prstGeom>
        </p:spPr>
      </p:pic>
      <p:sp>
        <p:nvSpPr>
          <p:cNvPr id="13" name="Bar">
            <a:extLst>
              <a:ext uri="{FF2B5EF4-FFF2-40B4-BE49-F238E27FC236}">
                <a16:creationId xmlns:a16="http://schemas.microsoft.com/office/drawing/2014/main" id="{8C59F0BE-E094-4F6F-B663-07A571A19A62}"/>
              </a:ext>
            </a:extLst>
          </p:cNvPr>
          <p:cNvSpPr/>
          <p:nvPr userDrawn="1"/>
        </p:nvSpPr>
        <p:spPr bwMode="gray">
          <a:xfrm>
            <a:off x="7158790" y="4886960"/>
            <a:ext cx="4863877" cy="297123"/>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3700611"/>
            <a:ext cx="10627783" cy="789960"/>
          </a:xfrm>
        </p:spPr>
        <p:txBody>
          <a:bodyPr>
            <a:spAutoFit/>
          </a:bodyPr>
          <a:lstStyle>
            <a:lvl1pPr marL="0" indent="0">
              <a:lnSpc>
                <a:spcPct val="95000"/>
              </a:lnSpc>
              <a:spcBef>
                <a:spcPts val="1600"/>
              </a:spcBef>
              <a:spcAft>
                <a:spcPts val="0"/>
              </a:spcAft>
              <a:buNone/>
              <a:defRPr sz="2000">
                <a:solidFill>
                  <a:schemeClr val="tx1"/>
                </a:solidFill>
              </a:defRPr>
            </a:lvl1pPr>
          </a:lstStyle>
          <a:p>
            <a:r>
              <a:rPr lang="es-ES"/>
              <a:t>Este es el subtítulo</a:t>
            </a:r>
          </a:p>
          <a:p>
            <a:r>
              <a:rPr lang="es-ES"/>
              <a:t>Nombre del proyecto | Fecha</a:t>
            </a:r>
          </a:p>
        </p:txBody>
      </p:sp>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933131" y="2542198"/>
            <a:ext cx="10628948" cy="960263"/>
          </a:xfrm>
          <a:prstGeom prst="rect">
            <a:avLst/>
          </a:prstGeom>
        </p:spPr>
        <p:txBody>
          <a:bodyPr wrap="square">
            <a:spAutoFit/>
          </a:bodyPr>
          <a:lstStyle>
            <a:lvl1pPr>
              <a:defRPr sz="3467" b="1">
                <a:solidFill>
                  <a:schemeClr val="tx1"/>
                </a:solidFill>
              </a:defRPr>
            </a:lvl1pPr>
          </a:lstStyle>
          <a:p>
            <a:r>
              <a:rPr lang="es-ES"/>
              <a:t>Diapositiva de título </a:t>
            </a:r>
            <a:br>
              <a:rPr lang="es-ES"/>
            </a:br>
            <a:r>
              <a:rPr lang="es-ES"/>
              <a:t>(opción alternativa sin foto) </a:t>
            </a:r>
          </a:p>
        </p:txBody>
      </p:sp>
      <p:grpSp>
        <p:nvGrpSpPr>
          <p:cNvPr id="8" name="Key Visual">
            <a:extLst>
              <a:ext uri="{FF2B5EF4-FFF2-40B4-BE49-F238E27FC236}">
                <a16:creationId xmlns:a16="http://schemas.microsoft.com/office/drawing/2014/main" id="{1E0F1E1C-CA23-484C-B4BB-7C7FB71D6C86}"/>
              </a:ext>
            </a:extLst>
          </p:cNvPr>
          <p:cNvGrpSpPr/>
          <p:nvPr userDrawn="1"/>
        </p:nvGrpSpPr>
        <p:grpSpPr bwMode="gray">
          <a:xfrm>
            <a:off x="164181" y="165101"/>
            <a:ext cx="5044017" cy="1340924"/>
            <a:chOff x="4846637" y="119557"/>
            <a:chExt cx="3783013" cy="1005693"/>
          </a:xfrm>
        </p:grpSpPr>
        <p:sp>
          <p:nvSpPr>
            <p:cNvPr id="9" name="Freihandform: Form 8">
              <a:extLst>
                <a:ext uri="{FF2B5EF4-FFF2-40B4-BE49-F238E27FC236}">
                  <a16:creationId xmlns:a16="http://schemas.microsoft.com/office/drawing/2014/main" id="{361BEDD0-CC28-449C-8AF8-28ECB9820DCA}"/>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ihandform: Form 10">
              <a:extLst>
                <a:ext uri="{FF2B5EF4-FFF2-40B4-BE49-F238E27FC236}">
                  <a16:creationId xmlns:a16="http://schemas.microsoft.com/office/drawing/2014/main" id="{2AF78ACF-6170-47AC-80E0-F6021AD8B19F}"/>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2" name="Freihandform: Form 11">
              <a:extLst>
                <a:ext uri="{FF2B5EF4-FFF2-40B4-BE49-F238E27FC236}">
                  <a16:creationId xmlns:a16="http://schemas.microsoft.com/office/drawing/2014/main" id="{5BAE5611-256D-4234-B00F-EB779B3EA961}"/>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4" name="Freihandform: Form 13">
              <a:extLst>
                <a:ext uri="{FF2B5EF4-FFF2-40B4-BE49-F238E27FC236}">
                  <a16:creationId xmlns:a16="http://schemas.microsoft.com/office/drawing/2014/main" id="{D32235C7-71CD-4034-844A-03FD0D112CE2}"/>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6" name="Freihandform: Form 15">
              <a:extLst>
                <a:ext uri="{FF2B5EF4-FFF2-40B4-BE49-F238E27FC236}">
                  <a16:creationId xmlns:a16="http://schemas.microsoft.com/office/drawing/2014/main" id="{717CA073-D9FE-4EFD-801F-27AB9308B312}"/>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Tree>
    <p:extLst>
      <p:ext uri="{BB962C8B-B14F-4D97-AF65-F5344CB8AC3E}">
        <p14:creationId xmlns:p14="http://schemas.microsoft.com/office/powerpoint/2010/main" val="60223742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ido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sp>
        <p:nvSpPr>
          <p:cNvPr id="6" name="Textplatzhalter 7">
            <a:extLst>
              <a:ext uri="{FF2B5EF4-FFF2-40B4-BE49-F238E27FC236}">
                <a16:creationId xmlns:a16="http://schemas.microsoft.com/office/drawing/2014/main" id="{F0E6115A-0138-4831-8CBC-F3B86D4660B2}"/>
              </a:ext>
            </a:extLst>
          </p:cNvPr>
          <p:cNvSpPr>
            <a:spLocks noGrp="1"/>
          </p:cNvSpPr>
          <p:nvPr>
            <p:ph type="body" sz="quarter" idx="13" hasCustomPrompt="1"/>
          </p:nvPr>
        </p:nvSpPr>
        <p:spPr bwMode="gray">
          <a:xfrm>
            <a:off x="599757" y="1361293"/>
            <a:ext cx="9563579" cy="4660625"/>
          </a:xfrm>
        </p:spPr>
        <p:txBody>
          <a:bodyPr/>
          <a:lstStyle>
            <a:lvl1pPr marL="304792" marR="0" indent="-304792" algn="l" defTabSz="914377" rtl="0" eaLnBrk="1" fontAlgn="auto" latinLnBrk="0" hangingPunct="1">
              <a:lnSpc>
                <a:spcPct val="90000"/>
              </a:lnSpc>
              <a:spcBef>
                <a:spcPts val="2400"/>
              </a:spcBef>
              <a:spcAft>
                <a:spcPts val="0"/>
              </a:spcAft>
              <a:buClrTx/>
              <a:buSzTx/>
              <a:buFont typeface="+mj-lt"/>
              <a:buAutoNum type="arabicPeriod"/>
              <a:tabLst/>
              <a:defRPr/>
            </a:lvl1pPr>
          </a:lstStyle>
          <a:p>
            <a:pPr marL="304792" marR="0" lvl="0" indent="-304792" algn="l" defTabSz="914377" rtl="0" eaLnBrk="1" fontAlgn="auto" latinLnBrk="0" hangingPunct="1">
              <a:lnSpc>
                <a:spcPct val="90000"/>
              </a:lnSpc>
              <a:spcBef>
                <a:spcPts val="2400"/>
              </a:spcBef>
              <a:spcAft>
                <a:spcPts val="0"/>
              </a:spcAft>
              <a:buClrTx/>
              <a:buSzTx/>
              <a:buFont typeface="+mj-lt"/>
              <a:buAutoNum type="arabicPeriod"/>
              <a:tabLst/>
              <a:defRPr/>
            </a:pPr>
            <a:r>
              <a:rPr lang="es-ES"/>
              <a:t>Añadir texto haciendo clic</a:t>
            </a:r>
          </a:p>
        </p:txBody>
      </p:sp>
      <p:sp>
        <p:nvSpPr>
          <p:cNvPr id="3" name="Datumsplatzhalter 2">
            <a:extLst>
              <a:ext uri="{FF2B5EF4-FFF2-40B4-BE49-F238E27FC236}">
                <a16:creationId xmlns:a16="http://schemas.microsoft.com/office/drawing/2014/main" id="{7AEB42F9-EE39-4194-A5A8-F23E1882469C}"/>
              </a:ext>
            </a:extLst>
          </p:cNvPr>
          <p:cNvSpPr>
            <a:spLocks noGrp="1"/>
          </p:cNvSpPr>
          <p:nvPr>
            <p:ph type="dt" sz="half" idx="14"/>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A6124796-D25C-4B70-8909-7028ABA56FF8}"/>
              </a:ext>
            </a:extLst>
          </p:cNvPr>
          <p:cNvSpPr>
            <a:spLocks noGrp="1"/>
          </p:cNvSpPr>
          <p:nvPr>
            <p:ph type="ftr" sz="quarter" idx="15"/>
          </p:nvPr>
        </p:nvSpPr>
        <p:spPr/>
        <p:txBody>
          <a:bodyPr/>
          <a:lstStyle/>
          <a:p>
            <a:r>
              <a:rPr lang="es-ES"/>
              <a:t>BIOCITIS</a:t>
            </a:r>
          </a:p>
        </p:txBody>
      </p:sp>
      <p:sp>
        <p:nvSpPr>
          <p:cNvPr id="5" name="Foliennummernplatzhalter 4">
            <a:extLst>
              <a:ext uri="{FF2B5EF4-FFF2-40B4-BE49-F238E27FC236}">
                <a16:creationId xmlns:a16="http://schemas.microsoft.com/office/drawing/2014/main" id="{CD3C66A2-6570-426B-86B9-FC6B53BCCFA4}"/>
              </a:ext>
            </a:extLst>
          </p:cNvPr>
          <p:cNvSpPr>
            <a:spLocks noGrp="1"/>
          </p:cNvSpPr>
          <p:nvPr>
            <p:ph type="sldNum" sz="quarter" idx="16"/>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019447177"/>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idos (alter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grpSp>
        <p:nvGrpSpPr>
          <p:cNvPr id="6" name="Key Visual">
            <a:extLst>
              <a:ext uri="{FF2B5EF4-FFF2-40B4-BE49-F238E27FC236}">
                <a16:creationId xmlns:a16="http://schemas.microsoft.com/office/drawing/2014/main" id="{77156747-85E7-4ED4-B2ED-42ABA70FA613}"/>
              </a:ext>
            </a:extLst>
          </p:cNvPr>
          <p:cNvGrpSpPr/>
          <p:nvPr userDrawn="1"/>
        </p:nvGrpSpPr>
        <p:grpSpPr bwMode="gray">
          <a:xfrm flipV="1">
            <a:off x="164180" y="5311118"/>
            <a:ext cx="3094437" cy="822639"/>
            <a:chOff x="4846637" y="119557"/>
            <a:chExt cx="3783013" cy="1005693"/>
          </a:xfrm>
        </p:grpSpPr>
        <p:sp>
          <p:nvSpPr>
            <p:cNvPr id="7" name="Freihandform: Form 6">
              <a:extLst>
                <a:ext uri="{FF2B5EF4-FFF2-40B4-BE49-F238E27FC236}">
                  <a16:creationId xmlns:a16="http://schemas.microsoft.com/office/drawing/2014/main" id="{2E6C23C4-9083-4866-858D-0C04644D965B}"/>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Freihandform: Form 7">
              <a:extLst>
                <a:ext uri="{FF2B5EF4-FFF2-40B4-BE49-F238E27FC236}">
                  <a16:creationId xmlns:a16="http://schemas.microsoft.com/office/drawing/2014/main" id="{FB0BB156-07F2-4B83-B5A7-E91DE0017F5B}"/>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 name="Freihandform: Form 8">
              <a:extLst>
                <a:ext uri="{FF2B5EF4-FFF2-40B4-BE49-F238E27FC236}">
                  <a16:creationId xmlns:a16="http://schemas.microsoft.com/office/drawing/2014/main" id="{86502DB2-D1D5-44BB-955E-FA20933B0C5A}"/>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0" name="Freihandform: Form 9">
              <a:extLst>
                <a:ext uri="{FF2B5EF4-FFF2-40B4-BE49-F238E27FC236}">
                  <a16:creationId xmlns:a16="http://schemas.microsoft.com/office/drawing/2014/main" id="{A25DFF6E-FE1D-49A8-A873-770951547FF1}"/>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1" name="Freihandform: Form 10">
              <a:extLst>
                <a:ext uri="{FF2B5EF4-FFF2-40B4-BE49-F238E27FC236}">
                  <a16:creationId xmlns:a16="http://schemas.microsoft.com/office/drawing/2014/main" id="{8E38456C-C414-4CEB-A953-0F72775B0C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12" name="Textplatzhalter 7">
            <a:extLst>
              <a:ext uri="{FF2B5EF4-FFF2-40B4-BE49-F238E27FC236}">
                <a16:creationId xmlns:a16="http://schemas.microsoft.com/office/drawing/2014/main" id="{32E1886A-3475-4E66-B3BF-1AD48A2030B2}"/>
              </a:ext>
            </a:extLst>
          </p:cNvPr>
          <p:cNvSpPr>
            <a:spLocks noGrp="1"/>
          </p:cNvSpPr>
          <p:nvPr>
            <p:ph type="body" sz="quarter" idx="13" hasCustomPrompt="1"/>
          </p:nvPr>
        </p:nvSpPr>
        <p:spPr bwMode="gray">
          <a:xfrm>
            <a:off x="599757" y="1361293"/>
            <a:ext cx="9563579" cy="3746844"/>
          </a:xfrm>
        </p:spPr>
        <p:txBody>
          <a:bodyPr/>
          <a:lstStyle>
            <a:lvl1pPr marL="304792" marR="0" indent="-304792" algn="l" defTabSz="914377" rtl="0" eaLnBrk="1" fontAlgn="auto" latinLnBrk="0" hangingPunct="1">
              <a:lnSpc>
                <a:spcPct val="90000"/>
              </a:lnSpc>
              <a:spcBef>
                <a:spcPts val="2400"/>
              </a:spcBef>
              <a:spcAft>
                <a:spcPts val="0"/>
              </a:spcAft>
              <a:buClrTx/>
              <a:buSzTx/>
              <a:buFont typeface="+mj-lt"/>
              <a:buAutoNum type="arabicPeriod"/>
              <a:tabLst/>
              <a:defRPr/>
            </a:lvl1pPr>
          </a:lstStyle>
          <a:p>
            <a:pPr marL="304792" marR="0" lvl="0" indent="-304792" algn="l" defTabSz="914377" rtl="0" eaLnBrk="1" fontAlgn="auto" latinLnBrk="0" hangingPunct="1">
              <a:lnSpc>
                <a:spcPct val="90000"/>
              </a:lnSpc>
              <a:spcBef>
                <a:spcPts val="2400"/>
              </a:spcBef>
              <a:spcAft>
                <a:spcPts val="0"/>
              </a:spcAft>
              <a:buClrTx/>
              <a:buSzTx/>
              <a:buFont typeface="+mj-lt"/>
              <a:buAutoNum type="arabicPeriod"/>
              <a:tabLst/>
              <a:defRPr/>
            </a:pPr>
            <a:r>
              <a:rPr lang="es-ES"/>
              <a:t>Añadir texto haciendo clic</a:t>
            </a:r>
          </a:p>
        </p:txBody>
      </p:sp>
      <p:sp>
        <p:nvSpPr>
          <p:cNvPr id="3" name="Datumsplatzhalter 2">
            <a:extLst>
              <a:ext uri="{FF2B5EF4-FFF2-40B4-BE49-F238E27FC236}">
                <a16:creationId xmlns:a16="http://schemas.microsoft.com/office/drawing/2014/main" id="{62342A86-691A-4326-8252-6427F2E2E82C}"/>
              </a:ext>
            </a:extLst>
          </p:cNvPr>
          <p:cNvSpPr>
            <a:spLocks noGrp="1"/>
          </p:cNvSpPr>
          <p:nvPr>
            <p:ph type="dt" sz="half" idx="14"/>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F5053B2E-0F43-44B6-8EA5-07E2886E42B5}"/>
              </a:ext>
            </a:extLst>
          </p:cNvPr>
          <p:cNvSpPr>
            <a:spLocks noGrp="1"/>
          </p:cNvSpPr>
          <p:nvPr>
            <p:ph type="ftr" sz="quarter" idx="15"/>
          </p:nvPr>
        </p:nvSpPr>
        <p:spPr/>
        <p:txBody>
          <a:bodyPr/>
          <a:lstStyle/>
          <a:p>
            <a:r>
              <a:rPr lang="es-ES"/>
              <a:t>BIOCITIS</a:t>
            </a:r>
          </a:p>
        </p:txBody>
      </p:sp>
      <p:sp>
        <p:nvSpPr>
          <p:cNvPr id="5" name="Foliennummernplatzhalter 4">
            <a:extLst>
              <a:ext uri="{FF2B5EF4-FFF2-40B4-BE49-F238E27FC236}">
                <a16:creationId xmlns:a16="http://schemas.microsoft.com/office/drawing/2014/main" id="{6388B433-E536-4FD9-8D5D-412BCD853BD4}"/>
              </a:ext>
            </a:extLst>
          </p:cNvPr>
          <p:cNvSpPr>
            <a:spLocks noGrp="1"/>
          </p:cNvSpPr>
          <p:nvPr>
            <p:ph type="sldNum" sz="quarter" idx="16"/>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4423380"/>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cabezado sección b/n">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58C217-C4E2-448E-B6B5-E56CEFB6D358}"/>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0"/>
            <a:ext cx="11858487" cy="5968659"/>
          </a:xfrm>
          <a:prstGeom prst="rect">
            <a:avLst/>
          </a:prstGeom>
        </p:spPr>
      </p:pic>
      <p:pic>
        <p:nvPicPr>
          <p:cNvPr id="20" name="Grafik 19" descr="Ein Bild, das Säge enthält.&#10;&#10;Automatisch generierte Beschreibung">
            <a:extLst>
              <a:ext uri="{FF2B5EF4-FFF2-40B4-BE49-F238E27FC236}">
                <a16:creationId xmlns:a16="http://schemas.microsoft.com/office/drawing/2014/main" id="{BCF144E3-F322-4496-87EE-8035011D1AB8}"/>
              </a:ext>
            </a:extLst>
          </p:cNvPr>
          <p:cNvPicPr>
            <a:picLocks noChangeAspect="1"/>
          </p:cNvPicPr>
          <p:nvPr userDrawn="1"/>
        </p:nvPicPr>
        <p:blipFill>
          <a:blip r:embed="rId3"/>
          <a:stretch>
            <a:fillRect/>
          </a:stretch>
        </p:blipFill>
        <p:spPr bwMode="gray">
          <a:xfrm>
            <a:off x="164180" y="2093674"/>
            <a:ext cx="11860800" cy="4040085"/>
          </a:xfrm>
          <a:prstGeom prst="rect">
            <a:avLst/>
          </a:prstGeom>
        </p:spPr>
      </p:pic>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4938863"/>
            <a:ext cx="10627783" cy="292388"/>
          </a:xfrm>
        </p:spPr>
        <p:txBody>
          <a:bodyPr>
            <a:spAutoFit/>
          </a:bodyPr>
          <a:lstStyle>
            <a:lvl1pPr marL="0" indent="0">
              <a:lnSpc>
                <a:spcPct val="95000"/>
              </a:lnSpc>
              <a:spcBef>
                <a:spcPts val="1600"/>
              </a:spcBef>
              <a:spcAft>
                <a:spcPts val="0"/>
              </a:spcAft>
              <a:buNone/>
              <a:defRPr sz="2000">
                <a:solidFill>
                  <a:schemeClr val="tx1"/>
                </a:solidFill>
              </a:defRPr>
            </a:lvl1pPr>
          </a:lstStyle>
          <a:p>
            <a:r>
              <a:rPr lang="es-ES"/>
              <a:t>Este es el subtítulo</a:t>
            </a:r>
          </a:p>
        </p:txBody>
      </p:sp>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933131" y="3793150"/>
            <a:ext cx="10628948" cy="960263"/>
          </a:xfrm>
          <a:prstGeom prst="rect">
            <a:avLst/>
          </a:prstGeom>
        </p:spPr>
        <p:txBody>
          <a:bodyPr wrap="square">
            <a:spAutoFit/>
          </a:bodyPr>
          <a:lstStyle>
            <a:lvl1pPr>
              <a:defRPr sz="3467" b="1">
                <a:solidFill>
                  <a:schemeClr val="tx1"/>
                </a:solidFill>
              </a:defRPr>
            </a:lvl1pPr>
          </a:lstStyle>
          <a:p>
            <a:r>
              <a:rPr lang="es-ES"/>
              <a:t>Diapositiva de encabezado de sección</a:t>
            </a:r>
            <a:br>
              <a:rPr lang="es-ES"/>
            </a:br>
            <a:r>
              <a:rPr lang="es-ES"/>
              <a:t>con el </a:t>
            </a:r>
            <a:r>
              <a:rPr lang="es-ES" i="1"/>
              <a:t>key visual</a:t>
            </a:r>
            <a:r>
              <a:rPr lang="es-ES"/>
              <a:t> (diseño base) de la GIZ en b/n</a:t>
            </a:r>
          </a:p>
        </p:txBody>
      </p:sp>
      <p:sp>
        <p:nvSpPr>
          <p:cNvPr id="2" name="Datumsplatzhalter 1">
            <a:extLst>
              <a:ext uri="{FF2B5EF4-FFF2-40B4-BE49-F238E27FC236}">
                <a16:creationId xmlns:a16="http://schemas.microsoft.com/office/drawing/2014/main" id="{9411433D-A53F-4475-BFB1-401487D18F1B}"/>
              </a:ext>
            </a:extLst>
          </p:cNvPr>
          <p:cNvSpPr>
            <a:spLocks noGrp="1"/>
          </p:cNvSpPr>
          <p:nvPr>
            <p:ph type="dt" sz="half" idx="11"/>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475F49D5-68FF-44AE-9C27-04A9E8C74BAF}"/>
              </a:ext>
            </a:extLst>
          </p:cNvPr>
          <p:cNvSpPr>
            <a:spLocks noGrp="1"/>
          </p:cNvSpPr>
          <p:nvPr>
            <p:ph type="ftr" sz="quarter" idx="12"/>
          </p:nvPr>
        </p:nvSpPr>
        <p:spPr/>
        <p:txBody>
          <a:bodyPr/>
          <a:lstStyle/>
          <a:p>
            <a:r>
              <a:rPr lang="es-ES"/>
              <a:t>BIOCITIS</a:t>
            </a:r>
          </a:p>
        </p:txBody>
      </p:sp>
      <p:sp>
        <p:nvSpPr>
          <p:cNvPr id="4" name="Foliennummernplatzhalter 3">
            <a:extLst>
              <a:ext uri="{FF2B5EF4-FFF2-40B4-BE49-F238E27FC236}">
                <a16:creationId xmlns:a16="http://schemas.microsoft.com/office/drawing/2014/main" id="{6B9B0467-78EE-497C-A9E9-9AC8213B6F97}"/>
              </a:ext>
            </a:extLst>
          </p:cNvPr>
          <p:cNvSpPr>
            <a:spLocks noGrp="1"/>
          </p:cNvSpPr>
          <p:nvPr>
            <p:ph type="sldNum" sz="quarter" idx="13"/>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329299245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cabezado sección foto">
    <p:spTree>
      <p:nvGrpSpPr>
        <p:cNvPr id="1" name=""/>
        <p:cNvGrpSpPr/>
        <p:nvPr/>
      </p:nvGrpSpPr>
      <p:grpSpPr>
        <a:xfrm>
          <a:off x="0" y="0"/>
          <a:ext cx="0" cy="0"/>
          <a:chOff x="0" y="0"/>
          <a:chExt cx="0" cy="0"/>
        </a:xfrm>
      </p:grpSpPr>
      <p:cxnSp>
        <p:nvCxnSpPr>
          <p:cNvPr id="24" name="Gerade Verbindung mit Pfeil 23">
            <a:extLst>
              <a:ext uri="{FF2B5EF4-FFF2-40B4-BE49-F238E27FC236}">
                <a16:creationId xmlns:a16="http://schemas.microsoft.com/office/drawing/2014/main" id="{0E9BAFCB-ED4F-4F6C-A65B-6975965277F8}"/>
              </a:ext>
            </a:extLst>
          </p:cNvPr>
          <p:cNvCxnSpPr/>
          <p:nvPr userDrawn="1"/>
        </p:nvCxnSpPr>
        <p:spPr bwMode="gray">
          <a:xfrm>
            <a:off x="6070600" y="1244600"/>
            <a:ext cx="0" cy="9144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25" name="1.">
            <a:extLst>
              <a:ext uri="{FF2B5EF4-FFF2-40B4-BE49-F238E27FC236}">
                <a16:creationId xmlns:a16="http://schemas.microsoft.com/office/drawing/2014/main" id="{760A7DB4-25D7-4C1B-A458-E30067DD938E}"/>
              </a:ext>
            </a:extLst>
          </p:cNvPr>
          <p:cNvSpPr/>
          <p:nvPr userDrawn="1"/>
        </p:nvSpPr>
        <p:spPr bwMode="gray">
          <a:xfrm>
            <a:off x="5101390"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1. Haga clic en este símbolo para añadir una nueva fotografía.</a:t>
            </a:r>
          </a:p>
        </p:txBody>
      </p:sp>
      <p:sp>
        <p:nvSpPr>
          <p:cNvPr id="27" name="2.">
            <a:extLst>
              <a:ext uri="{FF2B5EF4-FFF2-40B4-BE49-F238E27FC236}">
                <a16:creationId xmlns:a16="http://schemas.microsoft.com/office/drawing/2014/main" id="{770D25A5-C7BD-4447-8250-053AAA434081}"/>
              </a:ext>
            </a:extLst>
          </p:cNvPr>
          <p:cNvSpPr/>
          <p:nvPr userDrawn="1"/>
        </p:nvSpPr>
        <p:spPr bwMode="gray">
          <a:xfrm>
            <a:off x="7259623"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2. Para restablecer </a:t>
            </a:r>
            <a:br>
              <a:rPr kumimoji="0" lang="es-ES" sz="1400" b="0" i="0" u="none" strike="noStrike" kern="1200" cap="none" spc="0" normalizeH="0" baseline="0" noProof="0">
                <a:ln>
                  <a:noFill/>
                </a:ln>
                <a:solidFill>
                  <a:prstClr val="black"/>
                </a:solidFill>
                <a:effectLst/>
                <a:uLnTx/>
                <a:uFillTx/>
                <a:latin typeface="+mn-lt"/>
              </a:rPr>
            </a:br>
            <a:r>
              <a:rPr kumimoji="0" lang="es-ES" sz="1400" b="0" i="0" u="none" strike="noStrike" kern="1200" cap="none" spc="0" normalizeH="0" baseline="0" noProof="0">
                <a:ln>
                  <a:noFill/>
                </a:ln>
                <a:solidFill>
                  <a:prstClr val="black"/>
                </a:solidFill>
                <a:effectLst/>
                <a:uLnTx/>
                <a:uFillTx/>
                <a:latin typeface="+mn-lt"/>
              </a:rPr>
              <a:t>el diseño de la diapositiva:</a:t>
            </a:r>
          </a:p>
        </p:txBody>
      </p:sp>
      <p:sp>
        <p:nvSpPr>
          <p:cNvPr id="37" name="3.">
            <a:extLst>
              <a:ext uri="{FF2B5EF4-FFF2-40B4-BE49-F238E27FC236}">
                <a16:creationId xmlns:a16="http://schemas.microsoft.com/office/drawing/2014/main" id="{6FAAD5A9-9B5B-47D2-9503-F26D7E862B2D}"/>
              </a:ext>
            </a:extLst>
          </p:cNvPr>
          <p:cNvSpPr/>
          <p:nvPr userDrawn="1"/>
        </p:nvSpPr>
        <p:spPr bwMode="gray">
          <a:xfrm>
            <a:off x="9618988" y="170887"/>
            <a:ext cx="2695785" cy="867930"/>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3. En caso necesario, escoja una parte de la fotografía mediante “Recortar”.</a:t>
            </a:r>
            <a:br>
              <a:rPr lang="es-ES" sz="1400"/>
            </a:br>
            <a:endParaRPr kumimoji="0" lang="es-ES" sz="1400" b="0" i="0" u="none" strike="noStrike" kern="1200" cap="none" spc="0" normalizeH="0" baseline="0" noProof="0">
              <a:ln>
                <a:noFill/>
              </a:ln>
              <a:solidFill>
                <a:prstClr val="black"/>
              </a:solidFill>
              <a:effectLst/>
              <a:uLnTx/>
              <a:uFillTx/>
              <a:latin typeface="+mn-lt"/>
              <a:ea typeface="+mn-ea"/>
              <a:cs typeface="+mn-cs"/>
            </a:endParaRPr>
          </a:p>
        </p:txBody>
      </p:sp>
      <p:sp>
        <p:nvSpPr>
          <p:cNvPr id="38" name="how">
            <a:extLst>
              <a:ext uri="{FF2B5EF4-FFF2-40B4-BE49-F238E27FC236}">
                <a16:creationId xmlns:a16="http://schemas.microsoft.com/office/drawing/2014/main" id="{0F04A1EE-5BB2-4D3B-92B4-1110E57D54C4}"/>
              </a:ext>
            </a:extLst>
          </p:cNvPr>
          <p:cNvSpPr txBox="1"/>
          <p:nvPr userDrawn="1"/>
        </p:nvSpPr>
        <p:spPr bwMode="gray">
          <a:xfrm>
            <a:off x="-6054602" y="237067"/>
            <a:ext cx="5973110" cy="1200329"/>
          </a:xfrm>
          <a:prstGeom prst="rect">
            <a:avLst/>
          </a:prstGeom>
          <a:noFill/>
        </p:spPr>
        <p:txBody>
          <a:bodyPr wrap="none" rtlCol="0">
            <a:spAutoFit/>
          </a:bodyPr>
          <a:lstStyle/>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Haga clic en la imagen que figura sobre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Elimine la imagen mediante la tecla “Supr”.</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 Haga clic en el pequeño símbolo situado en el centro de la página.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Seleccione una fotografía.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“Inicio/Restablecer” para restablecer el diseño de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En caso necesario, escoja una parte de la fotografía mediante “Formato/Recortar”.</a:t>
            </a:r>
          </a:p>
        </p:txBody>
      </p:sp>
      <p:sp>
        <p:nvSpPr>
          <p:cNvPr id="39" name="Dreieck">
            <a:extLst>
              <a:ext uri="{FF2B5EF4-FFF2-40B4-BE49-F238E27FC236}">
                <a16:creationId xmlns:a16="http://schemas.microsoft.com/office/drawing/2014/main" id="{18FF49F2-454C-4BF3-96B6-8D39982345E6}"/>
              </a:ext>
            </a:extLst>
          </p:cNvPr>
          <p:cNvSpPr/>
          <p:nvPr userDrawn="1"/>
        </p:nvSpPr>
        <p:spPr bwMode="gray">
          <a:xfrm rot="5400000">
            <a:off x="-222463" y="562187"/>
            <a:ext cx="281941" cy="6096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40" name="Grafik 39" descr="Ein Bild, das Screenshot enthält.&#10;&#10;Automatisch generierte Beschreibung">
            <a:extLst>
              <a:ext uri="{FF2B5EF4-FFF2-40B4-BE49-F238E27FC236}">
                <a16:creationId xmlns:a16="http://schemas.microsoft.com/office/drawing/2014/main" id="{19092F0D-A019-4142-AAB5-06157900187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23387" y="1195292"/>
            <a:ext cx="569320" cy="650189"/>
          </a:xfrm>
          <a:prstGeom prst="rect">
            <a:avLst/>
          </a:prstGeom>
        </p:spPr>
      </p:pic>
      <p:pic>
        <p:nvPicPr>
          <p:cNvPr id="41" name="Grafik 40" descr="Ein Bild, das Screenshot enthält.&#10;&#10;Automatisch generierte Beschreibung">
            <a:extLst>
              <a:ext uri="{FF2B5EF4-FFF2-40B4-BE49-F238E27FC236}">
                <a16:creationId xmlns:a16="http://schemas.microsoft.com/office/drawing/2014/main" id="{6269F90E-E860-4B28-A929-46FB34ECA6B1}"/>
              </a:ext>
            </a:extLst>
          </p:cNvPr>
          <p:cNvPicPr>
            <a:picLocks/>
          </p:cNvPicPr>
          <p:nvPr userDrawn="1"/>
        </p:nvPicPr>
        <p:blipFill>
          <a:blip r:embed="rId3"/>
          <a:stretch>
            <a:fillRect/>
          </a:stretch>
        </p:blipFill>
        <p:spPr>
          <a:xfrm>
            <a:off x="7396599" y="1034676"/>
            <a:ext cx="2117468" cy="866995"/>
          </a:xfrm>
          <a:prstGeom prst="rect">
            <a:avLst/>
          </a:prstGeom>
        </p:spPr>
      </p:pic>
      <p:sp>
        <p:nvSpPr>
          <p:cNvPr id="42" name="Rechteck 41">
            <a:extLst>
              <a:ext uri="{FF2B5EF4-FFF2-40B4-BE49-F238E27FC236}">
                <a16:creationId xmlns:a16="http://schemas.microsoft.com/office/drawing/2014/main" id="{DD3DC6FF-D67F-443C-B404-693CEB57FA28}"/>
              </a:ext>
            </a:extLst>
          </p:cNvPr>
          <p:cNvSpPr/>
          <p:nvPr userDrawn="1"/>
        </p:nvSpPr>
        <p:spPr bwMode="gray">
          <a:xfrm>
            <a:off x="8723335" y="1492653"/>
            <a:ext cx="748399" cy="23994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43" name="Rechteck">
            <a:extLst>
              <a:ext uri="{FF2B5EF4-FFF2-40B4-BE49-F238E27FC236}">
                <a16:creationId xmlns:a16="http://schemas.microsoft.com/office/drawing/2014/main" id="{AAB8DB1B-2F75-44AC-8A11-B0D6F355AE31}"/>
              </a:ext>
            </a:extLst>
          </p:cNvPr>
          <p:cNvSpPr/>
          <p:nvPr userDrawn="1"/>
        </p:nvSpPr>
        <p:spPr bwMode="gray">
          <a:xfrm>
            <a:off x="9976555" y="1279678"/>
            <a:ext cx="446293" cy="4508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3" name="Bildplatzhalter">
            <a:extLst>
              <a:ext uri="{FF2B5EF4-FFF2-40B4-BE49-F238E27FC236}">
                <a16:creationId xmlns:a16="http://schemas.microsoft.com/office/drawing/2014/main" id="{670A352A-9075-4383-BC37-7EF209BB4A7F}"/>
              </a:ext>
            </a:extLst>
          </p:cNvPr>
          <p:cNvSpPr>
            <a:spLocks noGrp="1"/>
          </p:cNvSpPr>
          <p:nvPr>
            <p:ph type="pic" sz="quarter" idx="11" hasCustomPrompt="1"/>
          </p:nvPr>
        </p:nvSpPr>
        <p:spPr bwMode="gray">
          <a:xfrm>
            <a:off x="164181" y="165100"/>
            <a:ext cx="11858487" cy="5968659"/>
          </a:xfrm>
          <a:noFill/>
        </p:spPr>
        <p:txBody>
          <a:bodyPr tIns="720000" rIns="0"/>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667">
                <a:solidFill>
                  <a:schemeClr val="accent1"/>
                </a:solidFill>
              </a:defRPr>
            </a:lvl1pPr>
          </a:lstStyle>
          <a:p>
            <a:r>
              <a:rPr lang="es-ES"/>
              <a:t>.</a:t>
            </a:r>
          </a:p>
        </p:txBody>
      </p:sp>
      <p:sp>
        <p:nvSpPr>
          <p:cNvPr id="15" name="Headline">
            <a:extLst>
              <a:ext uri="{FF2B5EF4-FFF2-40B4-BE49-F238E27FC236}">
                <a16:creationId xmlns:a16="http://schemas.microsoft.com/office/drawing/2014/main" id="{F8646EF2-FE73-41DC-B654-C5012A3720DD}"/>
              </a:ext>
            </a:extLst>
          </p:cNvPr>
          <p:cNvSpPr>
            <a:spLocks noGrp="1"/>
          </p:cNvSpPr>
          <p:nvPr>
            <p:ph type="title" hasCustomPrompt="1"/>
          </p:nvPr>
        </p:nvSpPr>
        <p:spPr bwMode="gray">
          <a:xfrm>
            <a:off x="164181" y="2093674"/>
            <a:ext cx="11858487" cy="4040085"/>
          </a:xfrm>
          <a:prstGeom prst="rect">
            <a:avLst/>
          </a:prstGeom>
          <a:blipFill dpi="0" rotWithShape="1">
            <a:blip r:embed="rId4" cstate="screen">
              <a:alphaModFix amt="80000"/>
              <a:extLst>
                <a:ext uri="{28A0092B-C50C-407E-A947-70E740481C1C}">
                  <a14:useLocalDpi xmlns:a14="http://schemas.microsoft.com/office/drawing/2010/main"/>
                </a:ext>
              </a:extLst>
            </a:blip>
            <a:srcRect/>
            <a:stretch>
              <a:fillRect l="-10" r="-10"/>
            </a:stretch>
          </a:blipFill>
        </p:spPr>
        <p:txBody>
          <a:bodyPr wrap="square" lIns="576000" bIns="1036800" anchor="b">
            <a:noAutofit/>
          </a:bodyPr>
          <a:lstStyle>
            <a:lvl1pPr>
              <a:defRPr sz="3467" b="1">
                <a:solidFill>
                  <a:schemeClr val="tx1"/>
                </a:solidFill>
              </a:defRPr>
            </a:lvl1pPr>
          </a:lstStyle>
          <a:p>
            <a:r>
              <a:rPr lang="es-ES"/>
              <a:t>Diapositiva de encabezado de sección</a:t>
            </a:r>
            <a:br>
              <a:rPr lang="es-ES"/>
            </a:br>
            <a:r>
              <a:rPr lang="es-ES"/>
              <a:t>con fotografía de fondo (sustituible)</a:t>
            </a:r>
          </a:p>
        </p:txBody>
      </p:sp>
      <p:pic>
        <p:nvPicPr>
          <p:cNvPr id="26" name="Beispiel" descr="Ein Bild, das Wand, Gebäude enthält.&#10;&#10;Automatisch generierte Beschreibung">
            <a:extLst>
              <a:ext uri="{FF2B5EF4-FFF2-40B4-BE49-F238E27FC236}">
                <a16:creationId xmlns:a16="http://schemas.microsoft.com/office/drawing/2014/main" id="{317CFD46-37B5-4632-BBA4-3F2278F98B6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9996030" y="1966807"/>
            <a:ext cx="1662545" cy="1147156"/>
          </a:xfrm>
          <a:prstGeom prst="rect">
            <a:avLst/>
          </a:prstGeom>
        </p:spPr>
      </p:pic>
      <p:sp>
        <p:nvSpPr>
          <p:cNvPr id="28" name="Subline">
            <a:extLst>
              <a:ext uri="{FF2B5EF4-FFF2-40B4-BE49-F238E27FC236}">
                <a16:creationId xmlns:a16="http://schemas.microsoft.com/office/drawing/2014/main" id="{6699B1E5-C447-4674-92BB-C2A1F3ADCF99}"/>
              </a:ext>
            </a:extLst>
          </p:cNvPr>
          <p:cNvSpPr>
            <a:spLocks noGrp="1"/>
          </p:cNvSpPr>
          <p:nvPr>
            <p:ph type="body" sz="quarter" idx="10" hasCustomPrompt="1"/>
          </p:nvPr>
        </p:nvSpPr>
        <p:spPr bwMode="gray">
          <a:xfrm>
            <a:off x="933131" y="4938863"/>
            <a:ext cx="10627783" cy="292388"/>
          </a:xfrm>
        </p:spPr>
        <p:txBody>
          <a:bodyPr>
            <a:spAutoFit/>
          </a:bodyPr>
          <a:lstStyle>
            <a:lvl1pPr marL="0" indent="0">
              <a:lnSpc>
                <a:spcPct val="95000"/>
              </a:lnSpc>
              <a:spcBef>
                <a:spcPts val="0"/>
              </a:spcBef>
              <a:spcAft>
                <a:spcPts val="0"/>
              </a:spcAft>
              <a:buNone/>
              <a:defRPr sz="2000">
                <a:solidFill>
                  <a:schemeClr val="tx1"/>
                </a:solidFill>
              </a:defRPr>
            </a:lvl1pPr>
          </a:lstStyle>
          <a:p>
            <a:r>
              <a:rPr lang="es-ES"/>
              <a:t>Este es el subtítulo</a:t>
            </a:r>
          </a:p>
        </p:txBody>
      </p:sp>
      <p:sp>
        <p:nvSpPr>
          <p:cNvPr id="2" name="Datumsplatzhalter 1">
            <a:extLst>
              <a:ext uri="{FF2B5EF4-FFF2-40B4-BE49-F238E27FC236}">
                <a16:creationId xmlns:a16="http://schemas.microsoft.com/office/drawing/2014/main" id="{F805593C-41D2-4E8E-8DD9-845FB667992E}"/>
              </a:ext>
            </a:extLst>
          </p:cNvPr>
          <p:cNvSpPr>
            <a:spLocks noGrp="1"/>
          </p:cNvSpPr>
          <p:nvPr>
            <p:ph type="dt" sz="half" idx="12"/>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9B451D88-1061-4B67-AF15-273A47D5E3FE}"/>
              </a:ext>
            </a:extLst>
          </p:cNvPr>
          <p:cNvSpPr>
            <a:spLocks noGrp="1"/>
          </p:cNvSpPr>
          <p:nvPr>
            <p:ph type="ftr" sz="quarter" idx="13"/>
          </p:nvPr>
        </p:nvSpPr>
        <p:spPr/>
        <p:txBody>
          <a:bodyPr/>
          <a:lstStyle/>
          <a:p>
            <a:r>
              <a:rPr lang="es-ES"/>
              <a:t>BIOCITIS</a:t>
            </a:r>
          </a:p>
        </p:txBody>
      </p:sp>
      <p:sp>
        <p:nvSpPr>
          <p:cNvPr id="4" name="Foliennummernplatzhalter 3">
            <a:extLst>
              <a:ext uri="{FF2B5EF4-FFF2-40B4-BE49-F238E27FC236}">
                <a16:creationId xmlns:a16="http://schemas.microsoft.com/office/drawing/2014/main" id="{5ACBE19E-C469-40E4-A7E3-E9894C3B7403}"/>
              </a:ext>
            </a:extLst>
          </p:cNvPr>
          <p:cNvSpPr>
            <a:spLocks noGrp="1"/>
          </p:cNvSpPr>
          <p:nvPr>
            <p:ph type="sldNum" sz="quarter" idx="14"/>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86581573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cabezado sección (altern.)">
    <p:spTree>
      <p:nvGrpSpPr>
        <p:cNvPr id="1" name=""/>
        <p:cNvGrpSpPr/>
        <p:nvPr/>
      </p:nvGrpSpPr>
      <p:grpSpPr>
        <a:xfrm>
          <a:off x="0" y="0"/>
          <a:ext cx="0" cy="0"/>
          <a:chOff x="0" y="0"/>
          <a:chExt cx="0" cy="0"/>
        </a:xfrm>
      </p:grpSpPr>
      <p:sp>
        <p:nvSpPr>
          <p:cNvPr id="19" name="Subline">
            <a:extLst>
              <a:ext uri="{FF2B5EF4-FFF2-40B4-BE49-F238E27FC236}">
                <a16:creationId xmlns:a16="http://schemas.microsoft.com/office/drawing/2014/main" id="{31A5E120-96AF-40F6-98D7-8A2FD24C3270}"/>
              </a:ext>
            </a:extLst>
          </p:cNvPr>
          <p:cNvSpPr>
            <a:spLocks noGrp="1"/>
          </p:cNvSpPr>
          <p:nvPr>
            <p:ph type="body" sz="quarter" idx="10" hasCustomPrompt="1"/>
          </p:nvPr>
        </p:nvSpPr>
        <p:spPr bwMode="gray">
          <a:xfrm>
            <a:off x="933131" y="3700611"/>
            <a:ext cx="10627783" cy="292388"/>
          </a:xfrm>
        </p:spPr>
        <p:txBody>
          <a:bodyPr>
            <a:spAutoFit/>
          </a:bodyPr>
          <a:lstStyle>
            <a:lvl1pPr marL="0" indent="0">
              <a:lnSpc>
                <a:spcPct val="95000"/>
              </a:lnSpc>
              <a:spcBef>
                <a:spcPts val="0"/>
              </a:spcBef>
              <a:spcAft>
                <a:spcPts val="0"/>
              </a:spcAft>
              <a:buNone/>
              <a:defRPr sz="2000">
                <a:solidFill>
                  <a:schemeClr val="tx1"/>
                </a:solidFill>
              </a:defRPr>
            </a:lvl1pPr>
          </a:lstStyle>
          <a:p>
            <a:r>
              <a:rPr lang="es-ES"/>
              <a:t>Este es el subtítulo</a:t>
            </a:r>
          </a:p>
        </p:txBody>
      </p:sp>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933131" y="2542198"/>
            <a:ext cx="10628948" cy="960263"/>
          </a:xfrm>
          <a:prstGeom prst="rect">
            <a:avLst/>
          </a:prstGeom>
        </p:spPr>
        <p:txBody>
          <a:bodyPr wrap="square">
            <a:spAutoFit/>
          </a:bodyPr>
          <a:lstStyle>
            <a:lvl1pPr>
              <a:defRPr sz="3467" b="1">
                <a:solidFill>
                  <a:schemeClr val="tx1"/>
                </a:solidFill>
              </a:defRPr>
            </a:lvl1pPr>
          </a:lstStyle>
          <a:p>
            <a:r>
              <a:rPr lang="es-ES"/>
              <a:t>Diapositiva de encabezado de sección</a:t>
            </a:r>
            <a:br>
              <a:rPr lang="es-ES"/>
            </a:br>
            <a:r>
              <a:rPr lang="es-ES"/>
              <a:t>(este también puede tener dos líneas)</a:t>
            </a:r>
          </a:p>
        </p:txBody>
      </p:sp>
      <p:grpSp>
        <p:nvGrpSpPr>
          <p:cNvPr id="8" name="Key Visual">
            <a:extLst>
              <a:ext uri="{FF2B5EF4-FFF2-40B4-BE49-F238E27FC236}">
                <a16:creationId xmlns:a16="http://schemas.microsoft.com/office/drawing/2014/main" id="{1E0F1E1C-CA23-484C-B4BB-7C7FB71D6C86}"/>
              </a:ext>
            </a:extLst>
          </p:cNvPr>
          <p:cNvGrpSpPr/>
          <p:nvPr userDrawn="1"/>
        </p:nvGrpSpPr>
        <p:grpSpPr bwMode="gray">
          <a:xfrm>
            <a:off x="164181" y="165101"/>
            <a:ext cx="5044017" cy="1340924"/>
            <a:chOff x="4846637" y="119557"/>
            <a:chExt cx="3783013" cy="1005693"/>
          </a:xfrm>
        </p:grpSpPr>
        <p:sp>
          <p:nvSpPr>
            <p:cNvPr id="9" name="Freihandform: Form 8">
              <a:extLst>
                <a:ext uri="{FF2B5EF4-FFF2-40B4-BE49-F238E27FC236}">
                  <a16:creationId xmlns:a16="http://schemas.microsoft.com/office/drawing/2014/main" id="{361BEDD0-CC28-449C-8AF8-28ECB9820DCA}"/>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ihandform: Form 10">
              <a:extLst>
                <a:ext uri="{FF2B5EF4-FFF2-40B4-BE49-F238E27FC236}">
                  <a16:creationId xmlns:a16="http://schemas.microsoft.com/office/drawing/2014/main" id="{2AF78ACF-6170-47AC-80E0-F6021AD8B19F}"/>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2" name="Freihandform: Form 11">
              <a:extLst>
                <a:ext uri="{FF2B5EF4-FFF2-40B4-BE49-F238E27FC236}">
                  <a16:creationId xmlns:a16="http://schemas.microsoft.com/office/drawing/2014/main" id="{5BAE5611-256D-4234-B00F-EB779B3EA961}"/>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4" name="Freihandform: Form 13">
              <a:extLst>
                <a:ext uri="{FF2B5EF4-FFF2-40B4-BE49-F238E27FC236}">
                  <a16:creationId xmlns:a16="http://schemas.microsoft.com/office/drawing/2014/main" id="{D32235C7-71CD-4034-844A-03FD0D112CE2}"/>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6" name="Freihandform: Form 15">
              <a:extLst>
                <a:ext uri="{FF2B5EF4-FFF2-40B4-BE49-F238E27FC236}">
                  <a16:creationId xmlns:a16="http://schemas.microsoft.com/office/drawing/2014/main" id="{717CA073-D9FE-4EFD-801F-27AB9308B312}"/>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2" name="Datumsplatzhalter 1">
            <a:extLst>
              <a:ext uri="{FF2B5EF4-FFF2-40B4-BE49-F238E27FC236}">
                <a16:creationId xmlns:a16="http://schemas.microsoft.com/office/drawing/2014/main" id="{8AFD96F1-7AE3-4CE1-8BF8-5895F56927BC}"/>
              </a:ext>
            </a:extLst>
          </p:cNvPr>
          <p:cNvSpPr>
            <a:spLocks noGrp="1"/>
          </p:cNvSpPr>
          <p:nvPr>
            <p:ph type="dt" sz="half" idx="11"/>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417BDCB9-6395-4FFF-954A-2C4BEDF931A2}"/>
              </a:ext>
            </a:extLst>
          </p:cNvPr>
          <p:cNvSpPr>
            <a:spLocks noGrp="1"/>
          </p:cNvSpPr>
          <p:nvPr>
            <p:ph type="ftr" sz="quarter" idx="12"/>
          </p:nvPr>
        </p:nvSpPr>
        <p:spPr/>
        <p:txBody>
          <a:bodyPr/>
          <a:lstStyle/>
          <a:p>
            <a:r>
              <a:rPr lang="es-ES"/>
              <a:t>BIOCITIS</a:t>
            </a:r>
          </a:p>
        </p:txBody>
      </p:sp>
      <p:sp>
        <p:nvSpPr>
          <p:cNvPr id="4" name="Foliennummernplatzhalter 3">
            <a:extLst>
              <a:ext uri="{FF2B5EF4-FFF2-40B4-BE49-F238E27FC236}">
                <a16:creationId xmlns:a16="http://schemas.microsoft.com/office/drawing/2014/main" id="{DC9DF099-4BDC-4CAF-AE0A-18C327E7BF4E}"/>
              </a:ext>
            </a:extLst>
          </p:cNvPr>
          <p:cNvSpPr>
            <a:spLocks noGrp="1"/>
          </p:cNvSpPr>
          <p:nvPr>
            <p:ph type="sldNum" sz="quarter" idx="13"/>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20104022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mediate slide, b/w visual">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58C217-C4E2-448E-B6B5-E56CEFB6D358}"/>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0"/>
            <a:ext cx="11858487" cy="5968659"/>
          </a:xfrm>
          <a:prstGeom prst="rect">
            <a:avLst/>
          </a:prstGeom>
        </p:spPr>
      </p:pic>
      <p:sp>
        <p:nvSpPr>
          <p:cNvPr id="6" name="Rechteck 5">
            <a:extLst>
              <a:ext uri="{FF2B5EF4-FFF2-40B4-BE49-F238E27FC236}">
                <a16:creationId xmlns:a16="http://schemas.microsoft.com/office/drawing/2014/main" id="{1E3E3E95-0AFA-477F-B88E-9AEDC037418E}"/>
              </a:ext>
            </a:extLst>
          </p:cNvPr>
          <p:cNvSpPr>
            <a:spLocks/>
          </p:cNvSpPr>
          <p:nvPr userDrawn="1"/>
        </p:nvSpPr>
        <p:spPr bwMode="gray">
          <a:xfrm>
            <a:off x="164181" y="165100"/>
            <a:ext cx="11858487" cy="59686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1114266" y="2717804"/>
            <a:ext cx="9963469" cy="545727"/>
          </a:xfrm>
          <a:prstGeom prst="rect">
            <a:avLst/>
          </a:prstGeom>
        </p:spPr>
        <p:txBody>
          <a:bodyPr wrap="square" anchor="ctr">
            <a:spAutoFit/>
          </a:bodyPr>
          <a:lstStyle>
            <a:lvl1pPr algn="ctr">
              <a:lnSpc>
                <a:spcPct val="95000"/>
              </a:lnSpc>
              <a:spcBef>
                <a:spcPts val="1600"/>
              </a:spcBef>
              <a:defRPr sz="3467" b="0">
                <a:solidFill>
                  <a:schemeClr val="tx1"/>
                </a:solidFill>
              </a:defRPr>
            </a:lvl1pPr>
          </a:lstStyle>
          <a:p>
            <a:r>
              <a:rPr lang="es-ES" sz="3733">
                <a:solidFill>
                  <a:prstClr val="black"/>
                </a:solidFill>
              </a:rPr>
              <a:t>Diapositiva intermedia</a:t>
            </a:r>
            <a:endParaRPr lang="es-ES"/>
          </a:p>
        </p:txBody>
      </p:sp>
      <p:sp>
        <p:nvSpPr>
          <p:cNvPr id="2" name="Datumsplatzhalter 1">
            <a:extLst>
              <a:ext uri="{FF2B5EF4-FFF2-40B4-BE49-F238E27FC236}">
                <a16:creationId xmlns:a16="http://schemas.microsoft.com/office/drawing/2014/main" id="{C4271BE1-288A-4633-A59F-7190F74DD19F}"/>
              </a:ext>
            </a:extLst>
          </p:cNvPr>
          <p:cNvSpPr>
            <a:spLocks noGrp="1"/>
          </p:cNvSpPr>
          <p:nvPr>
            <p:ph type="dt" sz="half" idx="10"/>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3455F907-9621-4557-900B-459F6A72E67E}"/>
              </a:ext>
            </a:extLst>
          </p:cNvPr>
          <p:cNvSpPr>
            <a:spLocks noGrp="1"/>
          </p:cNvSpPr>
          <p:nvPr>
            <p:ph type="ftr" sz="quarter" idx="11"/>
          </p:nvPr>
        </p:nvSpPr>
        <p:spPr/>
        <p:txBody>
          <a:bodyPr/>
          <a:lstStyle/>
          <a:p>
            <a:r>
              <a:rPr lang="es-ES"/>
              <a:t>BIOCITIS</a:t>
            </a:r>
          </a:p>
        </p:txBody>
      </p:sp>
      <p:sp>
        <p:nvSpPr>
          <p:cNvPr id="4" name="Foliennummernplatzhalter 3">
            <a:extLst>
              <a:ext uri="{FF2B5EF4-FFF2-40B4-BE49-F238E27FC236}">
                <a16:creationId xmlns:a16="http://schemas.microsoft.com/office/drawing/2014/main" id="{54AF73FB-DF37-451D-A962-128B0BE26C03}"/>
              </a:ext>
            </a:extLst>
          </p:cNvPr>
          <p:cNvSpPr>
            <a:spLocks noGrp="1"/>
          </p:cNvSpPr>
          <p:nvPr>
            <p:ph type="sldNum" sz="quarter" idx="12"/>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372538111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 intermedia en blanco">
    <p:spTree>
      <p:nvGrpSpPr>
        <p:cNvPr id="1" name=""/>
        <p:cNvGrpSpPr/>
        <p:nvPr/>
      </p:nvGrpSpPr>
      <p:grpSpPr>
        <a:xfrm>
          <a:off x="0" y="0"/>
          <a:ext cx="0" cy="0"/>
          <a:chOff x="0" y="0"/>
          <a:chExt cx="0" cy="0"/>
        </a:xfrm>
      </p:grpSpPr>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1114266" y="2717804"/>
            <a:ext cx="9963469" cy="545727"/>
          </a:xfrm>
          <a:prstGeom prst="rect">
            <a:avLst/>
          </a:prstGeom>
        </p:spPr>
        <p:txBody>
          <a:bodyPr wrap="square" anchor="ctr">
            <a:spAutoFit/>
          </a:bodyPr>
          <a:lstStyle>
            <a:lvl1pPr algn="ctr">
              <a:lnSpc>
                <a:spcPct val="95000"/>
              </a:lnSpc>
              <a:spcBef>
                <a:spcPts val="1600"/>
              </a:spcBef>
              <a:defRPr sz="3467" b="0">
                <a:solidFill>
                  <a:schemeClr val="tx1"/>
                </a:solidFill>
              </a:defRPr>
            </a:lvl1pPr>
          </a:lstStyle>
          <a:p>
            <a:r>
              <a:rPr lang="es-ES" sz="3733">
                <a:solidFill>
                  <a:prstClr val="black"/>
                </a:solidFill>
              </a:rPr>
              <a:t>Diapositiva intermedia</a:t>
            </a:r>
            <a:endParaRPr lang="es-ES"/>
          </a:p>
        </p:txBody>
      </p:sp>
      <p:sp>
        <p:nvSpPr>
          <p:cNvPr id="2" name="Datumsplatzhalter 1">
            <a:extLst>
              <a:ext uri="{FF2B5EF4-FFF2-40B4-BE49-F238E27FC236}">
                <a16:creationId xmlns:a16="http://schemas.microsoft.com/office/drawing/2014/main" id="{42AD7FE3-15E4-4E0D-9CCB-209C22AF880A}"/>
              </a:ext>
            </a:extLst>
          </p:cNvPr>
          <p:cNvSpPr>
            <a:spLocks noGrp="1"/>
          </p:cNvSpPr>
          <p:nvPr>
            <p:ph type="dt" sz="half" idx="10"/>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DE695D31-06C7-4B4E-96FF-361FE074BA9C}"/>
              </a:ext>
            </a:extLst>
          </p:cNvPr>
          <p:cNvSpPr>
            <a:spLocks noGrp="1"/>
          </p:cNvSpPr>
          <p:nvPr>
            <p:ph type="ftr" sz="quarter" idx="11"/>
          </p:nvPr>
        </p:nvSpPr>
        <p:spPr/>
        <p:txBody>
          <a:bodyPr/>
          <a:lstStyle/>
          <a:p>
            <a:r>
              <a:rPr lang="es-ES"/>
              <a:t>BIOCITIS</a:t>
            </a:r>
          </a:p>
        </p:txBody>
      </p:sp>
      <p:sp>
        <p:nvSpPr>
          <p:cNvPr id="4" name="Foliennummernplatzhalter 3">
            <a:extLst>
              <a:ext uri="{FF2B5EF4-FFF2-40B4-BE49-F238E27FC236}">
                <a16:creationId xmlns:a16="http://schemas.microsoft.com/office/drawing/2014/main" id="{5D4A944B-8983-46CD-9A09-1A45970EE76F}"/>
              </a:ext>
            </a:extLst>
          </p:cNvPr>
          <p:cNvSpPr>
            <a:spLocks noGrp="1"/>
          </p:cNvSpPr>
          <p:nvPr>
            <p:ph type="sldNum" sz="quarter" idx="12"/>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37910247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 intermedia en blanco (altern.)">
    <p:spTree>
      <p:nvGrpSpPr>
        <p:cNvPr id="1" name=""/>
        <p:cNvGrpSpPr/>
        <p:nvPr/>
      </p:nvGrpSpPr>
      <p:grpSpPr>
        <a:xfrm>
          <a:off x="0" y="0"/>
          <a:ext cx="0" cy="0"/>
          <a:chOff x="0" y="0"/>
          <a:chExt cx="0" cy="0"/>
        </a:xfrm>
      </p:grpSpPr>
      <p:sp>
        <p:nvSpPr>
          <p:cNvPr id="5" name="Headline">
            <a:extLst>
              <a:ext uri="{FF2B5EF4-FFF2-40B4-BE49-F238E27FC236}">
                <a16:creationId xmlns:a16="http://schemas.microsoft.com/office/drawing/2014/main" id="{4ECCE95F-3D45-442B-95A6-78CBB31D3D1A}"/>
              </a:ext>
            </a:extLst>
          </p:cNvPr>
          <p:cNvSpPr>
            <a:spLocks noGrp="1"/>
          </p:cNvSpPr>
          <p:nvPr>
            <p:ph type="title" hasCustomPrompt="1"/>
          </p:nvPr>
        </p:nvSpPr>
        <p:spPr bwMode="gray">
          <a:xfrm>
            <a:off x="1114266" y="2717804"/>
            <a:ext cx="9963469" cy="545727"/>
          </a:xfrm>
          <a:prstGeom prst="rect">
            <a:avLst/>
          </a:prstGeom>
        </p:spPr>
        <p:txBody>
          <a:bodyPr wrap="square" anchor="ctr">
            <a:spAutoFit/>
          </a:bodyPr>
          <a:lstStyle>
            <a:lvl1pPr algn="ctr">
              <a:lnSpc>
                <a:spcPct val="95000"/>
              </a:lnSpc>
              <a:spcBef>
                <a:spcPts val="1600"/>
              </a:spcBef>
              <a:defRPr sz="3467" b="0">
                <a:solidFill>
                  <a:schemeClr val="tx1"/>
                </a:solidFill>
              </a:defRPr>
            </a:lvl1pPr>
          </a:lstStyle>
          <a:p>
            <a:r>
              <a:rPr lang="es-ES" sz="3733">
                <a:solidFill>
                  <a:prstClr val="black"/>
                </a:solidFill>
              </a:rPr>
              <a:t>Diapositiva intermedia</a:t>
            </a:r>
            <a:endParaRPr lang="es-ES"/>
          </a:p>
        </p:txBody>
      </p:sp>
      <p:grpSp>
        <p:nvGrpSpPr>
          <p:cNvPr id="12" name="Key Visual">
            <a:extLst>
              <a:ext uri="{FF2B5EF4-FFF2-40B4-BE49-F238E27FC236}">
                <a16:creationId xmlns:a16="http://schemas.microsoft.com/office/drawing/2014/main" id="{D9D8699C-EAEE-4654-9DB5-5DBEA94DFD69}"/>
              </a:ext>
            </a:extLst>
          </p:cNvPr>
          <p:cNvGrpSpPr/>
          <p:nvPr userDrawn="1"/>
        </p:nvGrpSpPr>
        <p:grpSpPr bwMode="gray">
          <a:xfrm flipV="1">
            <a:off x="164179" y="4525210"/>
            <a:ext cx="6050711" cy="1608548"/>
            <a:chOff x="4846637" y="119557"/>
            <a:chExt cx="3783013" cy="1005693"/>
          </a:xfrm>
        </p:grpSpPr>
        <p:sp>
          <p:nvSpPr>
            <p:cNvPr id="13" name="Freihandform: Form 12">
              <a:extLst>
                <a:ext uri="{FF2B5EF4-FFF2-40B4-BE49-F238E27FC236}">
                  <a16:creationId xmlns:a16="http://schemas.microsoft.com/office/drawing/2014/main" id="{57ACA972-95E7-4330-A959-68C656E58B90}"/>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Freihandform: Form 13">
              <a:extLst>
                <a:ext uri="{FF2B5EF4-FFF2-40B4-BE49-F238E27FC236}">
                  <a16:creationId xmlns:a16="http://schemas.microsoft.com/office/drawing/2014/main" id="{EF93F907-303A-4592-848E-F1A7AFDDDD4A}"/>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Freihandform: Form 14">
              <a:extLst>
                <a:ext uri="{FF2B5EF4-FFF2-40B4-BE49-F238E27FC236}">
                  <a16:creationId xmlns:a16="http://schemas.microsoft.com/office/drawing/2014/main" id="{C8AAE6CE-CD01-4233-9E65-D495D92CF161}"/>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6" name="Freihandform: Form 15">
              <a:extLst>
                <a:ext uri="{FF2B5EF4-FFF2-40B4-BE49-F238E27FC236}">
                  <a16:creationId xmlns:a16="http://schemas.microsoft.com/office/drawing/2014/main" id="{1AAC9A52-2206-4D16-A752-9C733CC5CB7F}"/>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7" name="Freihandform: Form 16">
              <a:extLst>
                <a:ext uri="{FF2B5EF4-FFF2-40B4-BE49-F238E27FC236}">
                  <a16:creationId xmlns:a16="http://schemas.microsoft.com/office/drawing/2014/main" id="{8D075FE9-0EDA-4BE2-B2C1-22DF2B8842B2}"/>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grpSp>
        <p:nvGrpSpPr>
          <p:cNvPr id="36" name="Key Visual">
            <a:extLst>
              <a:ext uri="{FF2B5EF4-FFF2-40B4-BE49-F238E27FC236}">
                <a16:creationId xmlns:a16="http://schemas.microsoft.com/office/drawing/2014/main" id="{C7D69FF2-A45A-405D-BC43-69B4E925551F}"/>
              </a:ext>
            </a:extLst>
          </p:cNvPr>
          <p:cNvGrpSpPr/>
          <p:nvPr userDrawn="1"/>
        </p:nvGrpSpPr>
        <p:grpSpPr bwMode="gray">
          <a:xfrm flipH="1">
            <a:off x="8934717" y="165100"/>
            <a:ext cx="3087951" cy="820915"/>
            <a:chOff x="4846637" y="119557"/>
            <a:chExt cx="3783013" cy="1005693"/>
          </a:xfrm>
        </p:grpSpPr>
        <p:sp>
          <p:nvSpPr>
            <p:cNvPr id="37" name="Freihandform: Form 36">
              <a:extLst>
                <a:ext uri="{FF2B5EF4-FFF2-40B4-BE49-F238E27FC236}">
                  <a16:creationId xmlns:a16="http://schemas.microsoft.com/office/drawing/2014/main" id="{67E195A5-1DB2-4051-897C-B5E84120B476}"/>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Freihandform: Form 37">
              <a:extLst>
                <a:ext uri="{FF2B5EF4-FFF2-40B4-BE49-F238E27FC236}">
                  <a16:creationId xmlns:a16="http://schemas.microsoft.com/office/drawing/2014/main" id="{9234AB9A-5088-479E-92C2-4F81972E1E55}"/>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39" name="Freihandform: Form 38">
              <a:extLst>
                <a:ext uri="{FF2B5EF4-FFF2-40B4-BE49-F238E27FC236}">
                  <a16:creationId xmlns:a16="http://schemas.microsoft.com/office/drawing/2014/main" id="{5FBB400A-FFCE-4E88-B1BF-846AC7A46F8E}"/>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0" name="Freihandform: Form 39">
              <a:extLst>
                <a:ext uri="{FF2B5EF4-FFF2-40B4-BE49-F238E27FC236}">
                  <a16:creationId xmlns:a16="http://schemas.microsoft.com/office/drawing/2014/main" id="{4A214495-DB26-435D-9164-4A350ECF0071}"/>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Freihandform: Form 40">
              <a:extLst>
                <a:ext uri="{FF2B5EF4-FFF2-40B4-BE49-F238E27FC236}">
                  <a16:creationId xmlns:a16="http://schemas.microsoft.com/office/drawing/2014/main" id="{AD46CA09-12E7-4803-A8A0-CC8821A2FBF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2" name="Datumsplatzhalter 1">
            <a:extLst>
              <a:ext uri="{FF2B5EF4-FFF2-40B4-BE49-F238E27FC236}">
                <a16:creationId xmlns:a16="http://schemas.microsoft.com/office/drawing/2014/main" id="{43E73364-2028-462F-AC65-F8C61802680A}"/>
              </a:ext>
            </a:extLst>
          </p:cNvPr>
          <p:cNvSpPr>
            <a:spLocks noGrp="1"/>
          </p:cNvSpPr>
          <p:nvPr>
            <p:ph type="dt" sz="half" idx="10"/>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713412B2-8AC5-4D05-A736-EC4D5167AFB0}"/>
              </a:ext>
            </a:extLst>
          </p:cNvPr>
          <p:cNvSpPr>
            <a:spLocks noGrp="1"/>
          </p:cNvSpPr>
          <p:nvPr>
            <p:ph type="ftr" sz="quarter" idx="11"/>
          </p:nvPr>
        </p:nvSpPr>
        <p:spPr/>
        <p:txBody>
          <a:bodyPr/>
          <a:lstStyle/>
          <a:p>
            <a:r>
              <a:rPr lang="es-ES"/>
              <a:t>BIOCITIS</a:t>
            </a:r>
          </a:p>
        </p:txBody>
      </p:sp>
      <p:sp>
        <p:nvSpPr>
          <p:cNvPr id="4" name="Foliennummernplatzhalter 3">
            <a:extLst>
              <a:ext uri="{FF2B5EF4-FFF2-40B4-BE49-F238E27FC236}">
                <a16:creationId xmlns:a16="http://schemas.microsoft.com/office/drawing/2014/main" id="{255E0265-D56D-4357-9F0F-76F5E1834E66}"/>
              </a:ext>
            </a:extLst>
          </p:cNvPr>
          <p:cNvSpPr>
            <a:spLocks noGrp="1"/>
          </p:cNvSpPr>
          <p:nvPr>
            <p:ph type="sldNum" sz="quarter" idx="12"/>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47547924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 intermedia foto">
    <p:spTree>
      <p:nvGrpSpPr>
        <p:cNvPr id="1" name=""/>
        <p:cNvGrpSpPr/>
        <p:nvPr/>
      </p:nvGrpSpPr>
      <p:grpSpPr>
        <a:xfrm>
          <a:off x="0" y="0"/>
          <a:ext cx="0" cy="0"/>
          <a:chOff x="0" y="0"/>
          <a:chExt cx="0" cy="0"/>
        </a:xfrm>
      </p:grpSpPr>
      <p:cxnSp>
        <p:nvCxnSpPr>
          <p:cNvPr id="21" name="Gerade Verbindung mit Pfeil 20">
            <a:extLst>
              <a:ext uri="{FF2B5EF4-FFF2-40B4-BE49-F238E27FC236}">
                <a16:creationId xmlns:a16="http://schemas.microsoft.com/office/drawing/2014/main" id="{C6FD881A-5BD9-41CA-81BD-767757954A0C}"/>
              </a:ext>
            </a:extLst>
          </p:cNvPr>
          <p:cNvCxnSpPr/>
          <p:nvPr userDrawn="1"/>
        </p:nvCxnSpPr>
        <p:spPr bwMode="gray">
          <a:xfrm>
            <a:off x="6070600" y="1244600"/>
            <a:ext cx="0" cy="9144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22" name="1.">
            <a:extLst>
              <a:ext uri="{FF2B5EF4-FFF2-40B4-BE49-F238E27FC236}">
                <a16:creationId xmlns:a16="http://schemas.microsoft.com/office/drawing/2014/main" id="{0799E111-2083-4E34-852B-8630F6C772E1}"/>
              </a:ext>
            </a:extLst>
          </p:cNvPr>
          <p:cNvSpPr/>
          <p:nvPr userDrawn="1"/>
        </p:nvSpPr>
        <p:spPr bwMode="gray">
          <a:xfrm>
            <a:off x="5101390"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1. Haga clic en este símbolo para añadir una nueva fotografía.</a:t>
            </a:r>
          </a:p>
        </p:txBody>
      </p:sp>
      <p:sp>
        <p:nvSpPr>
          <p:cNvPr id="24" name="2.">
            <a:extLst>
              <a:ext uri="{FF2B5EF4-FFF2-40B4-BE49-F238E27FC236}">
                <a16:creationId xmlns:a16="http://schemas.microsoft.com/office/drawing/2014/main" id="{03829470-919D-4B7F-9598-A5ECA3C2EAE9}"/>
              </a:ext>
            </a:extLst>
          </p:cNvPr>
          <p:cNvSpPr/>
          <p:nvPr userDrawn="1"/>
        </p:nvSpPr>
        <p:spPr bwMode="gray">
          <a:xfrm>
            <a:off x="7259623" y="170887"/>
            <a:ext cx="1968500" cy="674031"/>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2. Para restablecer </a:t>
            </a:r>
            <a:br>
              <a:rPr kumimoji="0" lang="es-ES" sz="1400" b="0" i="0" u="none" strike="noStrike" kern="1200" cap="none" spc="0" normalizeH="0" baseline="0" noProof="0">
                <a:ln>
                  <a:noFill/>
                </a:ln>
                <a:solidFill>
                  <a:prstClr val="black"/>
                </a:solidFill>
                <a:effectLst/>
                <a:uLnTx/>
                <a:uFillTx/>
                <a:latin typeface="+mn-lt"/>
              </a:rPr>
            </a:br>
            <a:r>
              <a:rPr kumimoji="0" lang="es-ES" sz="1400" b="0" i="0" u="none" strike="noStrike" kern="1200" cap="none" spc="0" normalizeH="0" baseline="0" noProof="0">
                <a:ln>
                  <a:noFill/>
                </a:ln>
                <a:solidFill>
                  <a:prstClr val="black"/>
                </a:solidFill>
                <a:effectLst/>
                <a:uLnTx/>
                <a:uFillTx/>
                <a:latin typeface="+mn-lt"/>
              </a:rPr>
              <a:t>el diseño de la diapositiva:</a:t>
            </a:r>
          </a:p>
        </p:txBody>
      </p:sp>
      <p:sp>
        <p:nvSpPr>
          <p:cNvPr id="25" name="3.">
            <a:extLst>
              <a:ext uri="{FF2B5EF4-FFF2-40B4-BE49-F238E27FC236}">
                <a16:creationId xmlns:a16="http://schemas.microsoft.com/office/drawing/2014/main" id="{AD4F82D6-770D-46DC-B5F7-D6D7A932D8E8}"/>
              </a:ext>
            </a:extLst>
          </p:cNvPr>
          <p:cNvSpPr/>
          <p:nvPr userDrawn="1"/>
        </p:nvSpPr>
        <p:spPr bwMode="gray">
          <a:xfrm>
            <a:off x="9618988" y="170887"/>
            <a:ext cx="2695785" cy="867930"/>
          </a:xfrm>
          <a:prstGeom prst="rect">
            <a:avLst/>
          </a:prstGeom>
        </p:spPr>
        <p:txBody>
          <a:bodyPr wrap="square">
            <a:spAutoFit/>
          </a:body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kumimoji="0" lang="es-ES" sz="1400" b="0" i="0" u="none" strike="noStrike" kern="1200" cap="none" spc="0" normalizeH="0" baseline="0" noProof="0">
                <a:ln>
                  <a:noFill/>
                </a:ln>
                <a:solidFill>
                  <a:prstClr val="black"/>
                </a:solidFill>
                <a:effectLst/>
                <a:uLnTx/>
                <a:uFillTx/>
                <a:latin typeface="+mn-lt"/>
              </a:rPr>
              <a:t>3. En caso necesario, escoja una parte de la fotografía mediante “Recortar”.</a:t>
            </a:r>
            <a:br>
              <a:rPr lang="es-ES" sz="1400"/>
            </a:br>
            <a:endParaRPr kumimoji="0" lang="es-ES" sz="1400" b="0" i="0" u="none" strike="noStrike" kern="1200" cap="none" spc="0" normalizeH="0" baseline="0" noProof="0">
              <a:ln>
                <a:noFill/>
              </a:ln>
              <a:solidFill>
                <a:prstClr val="black"/>
              </a:solidFill>
              <a:effectLst/>
              <a:uLnTx/>
              <a:uFillTx/>
              <a:latin typeface="+mn-lt"/>
              <a:ea typeface="+mn-ea"/>
              <a:cs typeface="+mn-cs"/>
            </a:endParaRPr>
          </a:p>
        </p:txBody>
      </p:sp>
      <p:sp>
        <p:nvSpPr>
          <p:cNvPr id="27" name="how">
            <a:extLst>
              <a:ext uri="{FF2B5EF4-FFF2-40B4-BE49-F238E27FC236}">
                <a16:creationId xmlns:a16="http://schemas.microsoft.com/office/drawing/2014/main" id="{A3CAE68D-109A-4021-BD81-75126349444E}"/>
              </a:ext>
            </a:extLst>
          </p:cNvPr>
          <p:cNvSpPr txBox="1"/>
          <p:nvPr userDrawn="1"/>
        </p:nvSpPr>
        <p:spPr bwMode="gray">
          <a:xfrm>
            <a:off x="-6054602" y="237067"/>
            <a:ext cx="5973110" cy="1200329"/>
          </a:xfrm>
          <a:prstGeom prst="rect">
            <a:avLst/>
          </a:prstGeom>
          <a:noFill/>
        </p:spPr>
        <p:txBody>
          <a:bodyPr wrap="none" rtlCol="0">
            <a:spAutoFit/>
          </a:bodyPr>
          <a:lstStyle/>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Haga clic en la imagen que figura sobre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Elimine la imagen mediante la tecla “Supr”.</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 Haga clic en el pequeño símbolo situado en el centro de la página.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Seleccione una fotografía.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“Inicio/Restablecer” para restablecer el diseño de la diapositiva.</a:t>
            </a:r>
          </a:p>
          <a:p>
            <a:pPr marL="171446" marR="0" lvl="0" indent="-171446" algn="r" defTabSz="914377" rtl="0" eaLnBrk="1" fontAlgn="auto" latinLnBrk="0" hangingPunct="1">
              <a:lnSpc>
                <a:spcPct val="100000"/>
              </a:lnSpc>
              <a:spcBef>
                <a:spcPts val="0"/>
              </a:spcBef>
              <a:spcAft>
                <a:spcPts val="0"/>
              </a:spcAft>
              <a:buClrTx/>
              <a:buSzTx/>
              <a:buFontTx/>
              <a:buAutoNum type="arabicPeriod"/>
              <a:tabLst/>
              <a:defRPr/>
            </a:pPr>
            <a:r>
              <a:rPr lang="es-ES" sz="1200" b="0">
                <a:solidFill>
                  <a:schemeClr val="bg1">
                    <a:lumMod val="50000"/>
                  </a:schemeClr>
                </a:solidFill>
              </a:rPr>
              <a:t>En caso necesario, escoja una parte de la fotografía mediante “Formato/Recortar”.</a:t>
            </a:r>
          </a:p>
        </p:txBody>
      </p:sp>
      <p:sp>
        <p:nvSpPr>
          <p:cNvPr id="35" name="Dreieck">
            <a:extLst>
              <a:ext uri="{FF2B5EF4-FFF2-40B4-BE49-F238E27FC236}">
                <a16:creationId xmlns:a16="http://schemas.microsoft.com/office/drawing/2014/main" id="{F13EF0A4-8C67-40E7-9B69-B8DD179CA2E6}"/>
              </a:ext>
            </a:extLst>
          </p:cNvPr>
          <p:cNvSpPr/>
          <p:nvPr userDrawn="1"/>
        </p:nvSpPr>
        <p:spPr bwMode="gray">
          <a:xfrm rot="5400000">
            <a:off x="-222463" y="562187"/>
            <a:ext cx="281941" cy="6096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36" name="Grafik 35" descr="Ein Bild, das Screenshot enthält.&#10;&#10;Automatisch generierte Beschreibung">
            <a:extLst>
              <a:ext uri="{FF2B5EF4-FFF2-40B4-BE49-F238E27FC236}">
                <a16:creationId xmlns:a16="http://schemas.microsoft.com/office/drawing/2014/main" id="{7A0802C0-B8D5-42BA-A956-4F99011E0D5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23387" y="1195292"/>
            <a:ext cx="569320" cy="650189"/>
          </a:xfrm>
          <a:prstGeom prst="rect">
            <a:avLst/>
          </a:prstGeom>
        </p:spPr>
      </p:pic>
      <p:pic>
        <p:nvPicPr>
          <p:cNvPr id="37" name="Grafik 36" descr="Ein Bild, das Screenshot enthält.&#10;&#10;Automatisch generierte Beschreibung">
            <a:extLst>
              <a:ext uri="{FF2B5EF4-FFF2-40B4-BE49-F238E27FC236}">
                <a16:creationId xmlns:a16="http://schemas.microsoft.com/office/drawing/2014/main" id="{44112C6B-9A26-4DBE-8AC0-48CD656ECC5D}"/>
              </a:ext>
            </a:extLst>
          </p:cNvPr>
          <p:cNvPicPr>
            <a:picLocks/>
          </p:cNvPicPr>
          <p:nvPr userDrawn="1"/>
        </p:nvPicPr>
        <p:blipFill>
          <a:blip r:embed="rId3"/>
          <a:stretch>
            <a:fillRect/>
          </a:stretch>
        </p:blipFill>
        <p:spPr>
          <a:xfrm>
            <a:off x="7396599" y="1034676"/>
            <a:ext cx="2117468" cy="866995"/>
          </a:xfrm>
          <a:prstGeom prst="rect">
            <a:avLst/>
          </a:prstGeom>
        </p:spPr>
      </p:pic>
      <p:sp>
        <p:nvSpPr>
          <p:cNvPr id="38" name="Rechteck 37">
            <a:extLst>
              <a:ext uri="{FF2B5EF4-FFF2-40B4-BE49-F238E27FC236}">
                <a16:creationId xmlns:a16="http://schemas.microsoft.com/office/drawing/2014/main" id="{6581A429-1F44-40DA-B848-445B6BF40D3A}"/>
              </a:ext>
            </a:extLst>
          </p:cNvPr>
          <p:cNvSpPr/>
          <p:nvPr userDrawn="1"/>
        </p:nvSpPr>
        <p:spPr bwMode="gray">
          <a:xfrm>
            <a:off x="8723335" y="1492653"/>
            <a:ext cx="748399" cy="23994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9" name="Rechteck">
            <a:extLst>
              <a:ext uri="{FF2B5EF4-FFF2-40B4-BE49-F238E27FC236}">
                <a16:creationId xmlns:a16="http://schemas.microsoft.com/office/drawing/2014/main" id="{63955D92-5D6A-48E6-91AA-1ABABAB9ED09}"/>
              </a:ext>
            </a:extLst>
          </p:cNvPr>
          <p:cNvSpPr/>
          <p:nvPr userDrawn="1"/>
        </p:nvSpPr>
        <p:spPr bwMode="gray">
          <a:xfrm>
            <a:off x="9976555" y="1279678"/>
            <a:ext cx="446293" cy="4508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3" name="Bildplatzhalter">
            <a:extLst>
              <a:ext uri="{FF2B5EF4-FFF2-40B4-BE49-F238E27FC236}">
                <a16:creationId xmlns:a16="http://schemas.microsoft.com/office/drawing/2014/main" id="{670A352A-9075-4383-BC37-7EF209BB4A7F}"/>
              </a:ext>
            </a:extLst>
          </p:cNvPr>
          <p:cNvSpPr>
            <a:spLocks noGrp="1"/>
          </p:cNvSpPr>
          <p:nvPr>
            <p:ph type="pic" sz="quarter" idx="11" hasCustomPrompt="1"/>
          </p:nvPr>
        </p:nvSpPr>
        <p:spPr bwMode="gray">
          <a:xfrm>
            <a:off x="164181" y="165100"/>
            <a:ext cx="11858487" cy="5968659"/>
          </a:xfrm>
          <a:noFill/>
        </p:spPr>
        <p:txBody>
          <a:bodyPr tIns="720000" rIns="0"/>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667">
                <a:solidFill>
                  <a:schemeClr val="accent1"/>
                </a:solidFill>
              </a:defRPr>
            </a:lvl1pPr>
          </a:lstStyle>
          <a:p>
            <a:r>
              <a:rPr lang="es-ES"/>
              <a:t>.</a:t>
            </a:r>
          </a:p>
        </p:txBody>
      </p:sp>
      <p:sp>
        <p:nvSpPr>
          <p:cNvPr id="15" name="Headline">
            <a:extLst>
              <a:ext uri="{FF2B5EF4-FFF2-40B4-BE49-F238E27FC236}">
                <a16:creationId xmlns:a16="http://schemas.microsoft.com/office/drawing/2014/main" id="{F8646EF2-FE73-41DC-B654-C5012A3720DD}"/>
              </a:ext>
            </a:extLst>
          </p:cNvPr>
          <p:cNvSpPr>
            <a:spLocks noGrp="1"/>
          </p:cNvSpPr>
          <p:nvPr>
            <p:ph type="title" hasCustomPrompt="1"/>
          </p:nvPr>
        </p:nvSpPr>
        <p:spPr bwMode="gray">
          <a:xfrm>
            <a:off x="164181" y="2093674"/>
            <a:ext cx="11858487" cy="4040085"/>
          </a:xfrm>
          <a:prstGeom prst="rect">
            <a:avLst/>
          </a:prstGeom>
          <a:blipFill dpi="0" rotWithShape="1">
            <a:blip r:embed="rId4" cstate="screen">
              <a:alphaModFix amt="80000"/>
              <a:extLst>
                <a:ext uri="{28A0092B-C50C-407E-A947-70E740481C1C}">
                  <a14:useLocalDpi xmlns:a14="http://schemas.microsoft.com/office/drawing/2010/main"/>
                </a:ext>
              </a:extLst>
            </a:blip>
            <a:srcRect/>
            <a:stretch>
              <a:fillRect l="-10" r="-10"/>
            </a:stretch>
          </a:blipFill>
        </p:spPr>
        <p:txBody>
          <a:bodyPr wrap="square" lIns="900000" bIns="684000" anchor="b">
            <a:noAutofit/>
          </a:bodyPr>
          <a:lstStyle>
            <a:lvl1pPr>
              <a:defRPr sz="3467" b="0">
                <a:solidFill>
                  <a:schemeClr val="tx1"/>
                </a:solidFill>
              </a:defRPr>
            </a:lvl1pPr>
          </a:lstStyle>
          <a:p>
            <a:r>
              <a:rPr lang="es-ES"/>
              <a:t>Diapositiva intermedia con fotografía de fondo (sustituible) </a:t>
            </a:r>
          </a:p>
        </p:txBody>
      </p:sp>
      <p:pic>
        <p:nvPicPr>
          <p:cNvPr id="26" name="Beispiel" descr="Ein Bild, das Wand, Gebäude enthält.&#10;&#10;Automatisch generierte Beschreibung">
            <a:extLst>
              <a:ext uri="{FF2B5EF4-FFF2-40B4-BE49-F238E27FC236}">
                <a16:creationId xmlns:a16="http://schemas.microsoft.com/office/drawing/2014/main" id="{317CFD46-37B5-4632-BBA4-3F2278F98B6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9996030" y="1966807"/>
            <a:ext cx="1662545" cy="1147156"/>
          </a:xfrm>
          <a:prstGeom prst="rect">
            <a:avLst/>
          </a:prstGeom>
        </p:spPr>
      </p:pic>
      <p:sp>
        <p:nvSpPr>
          <p:cNvPr id="2" name="Datumsplatzhalter 1">
            <a:extLst>
              <a:ext uri="{FF2B5EF4-FFF2-40B4-BE49-F238E27FC236}">
                <a16:creationId xmlns:a16="http://schemas.microsoft.com/office/drawing/2014/main" id="{7FE8CDB2-1159-4B38-87CB-7B76ABCAF5A6}"/>
              </a:ext>
            </a:extLst>
          </p:cNvPr>
          <p:cNvSpPr>
            <a:spLocks noGrp="1"/>
          </p:cNvSpPr>
          <p:nvPr>
            <p:ph type="dt" sz="half" idx="12"/>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3A2FE546-B940-43C2-BDF9-962F337F134E}"/>
              </a:ext>
            </a:extLst>
          </p:cNvPr>
          <p:cNvSpPr>
            <a:spLocks noGrp="1"/>
          </p:cNvSpPr>
          <p:nvPr>
            <p:ph type="ftr" sz="quarter" idx="13"/>
          </p:nvPr>
        </p:nvSpPr>
        <p:spPr/>
        <p:txBody>
          <a:bodyPr/>
          <a:lstStyle/>
          <a:p>
            <a:r>
              <a:rPr lang="es-ES"/>
              <a:t>BIOCITIS</a:t>
            </a:r>
          </a:p>
        </p:txBody>
      </p:sp>
      <p:sp>
        <p:nvSpPr>
          <p:cNvPr id="4" name="Foliennummernplatzhalter 3">
            <a:extLst>
              <a:ext uri="{FF2B5EF4-FFF2-40B4-BE49-F238E27FC236}">
                <a16:creationId xmlns:a16="http://schemas.microsoft.com/office/drawing/2014/main" id="{32355FD6-D508-4498-BFBB-27A8A5C6FE14}"/>
              </a:ext>
            </a:extLst>
          </p:cNvPr>
          <p:cNvSpPr>
            <a:spLocks noGrp="1"/>
          </p:cNvSpPr>
          <p:nvPr>
            <p:ph type="sldNum" sz="quarter" idx="14"/>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73385380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 texto estándar">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7" y="1361293"/>
            <a:ext cx="9563579" cy="4660625"/>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sp>
        <p:nvSpPr>
          <p:cNvPr id="3" name="Datumsplatzhalter 2">
            <a:extLst>
              <a:ext uri="{FF2B5EF4-FFF2-40B4-BE49-F238E27FC236}">
                <a16:creationId xmlns:a16="http://schemas.microsoft.com/office/drawing/2014/main" id="{B6AC2327-FA07-4D62-9329-8D9299634E07}"/>
              </a:ext>
            </a:extLst>
          </p:cNvPr>
          <p:cNvSpPr>
            <a:spLocks noGrp="1"/>
          </p:cNvSpPr>
          <p:nvPr>
            <p:ph type="dt" sz="half" idx="14"/>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D75B65AF-FBBE-4698-A801-2BE24B22ECD3}"/>
              </a:ext>
            </a:extLst>
          </p:cNvPr>
          <p:cNvSpPr>
            <a:spLocks noGrp="1"/>
          </p:cNvSpPr>
          <p:nvPr>
            <p:ph type="ftr" sz="quarter" idx="15"/>
          </p:nvPr>
        </p:nvSpPr>
        <p:spPr/>
        <p:txBody>
          <a:bodyPr/>
          <a:lstStyle/>
          <a:p>
            <a:r>
              <a:rPr lang="es-ES"/>
              <a:t>BIOCITIS</a:t>
            </a:r>
          </a:p>
        </p:txBody>
      </p:sp>
      <p:sp>
        <p:nvSpPr>
          <p:cNvPr id="5" name="Foliennummernplatzhalter 4">
            <a:extLst>
              <a:ext uri="{FF2B5EF4-FFF2-40B4-BE49-F238E27FC236}">
                <a16:creationId xmlns:a16="http://schemas.microsoft.com/office/drawing/2014/main" id="{4A41DA85-D5FF-4FC7-8B95-2CE4EABC5160}"/>
              </a:ext>
            </a:extLst>
          </p:cNvPr>
          <p:cNvSpPr>
            <a:spLocks noGrp="1"/>
          </p:cNvSpPr>
          <p:nvPr>
            <p:ph type="sldNum" sz="quarter" idx="16"/>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420661115"/>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 texto estándar subtítulo">
    <p:spTree>
      <p:nvGrpSpPr>
        <p:cNvPr id="1" name=""/>
        <p:cNvGrpSpPr/>
        <p:nvPr/>
      </p:nvGrpSpPr>
      <p:grpSpPr>
        <a:xfrm>
          <a:off x="0" y="0"/>
          <a:ext cx="0" cy="0"/>
          <a:chOff x="0" y="0"/>
          <a:chExt cx="0" cy="0"/>
        </a:xfrm>
      </p:grpSpPr>
      <p:sp>
        <p:nvSpPr>
          <p:cNvPr id="12" name="Titel 1">
            <a:extLst>
              <a:ext uri="{FF2B5EF4-FFF2-40B4-BE49-F238E27FC236}">
                <a16:creationId xmlns:a16="http://schemas.microsoft.com/office/drawing/2014/main" id="{726EAD89-A3DC-4500-9071-F28C7DB87ECF}"/>
              </a:ext>
            </a:extLst>
          </p:cNvPr>
          <p:cNvSpPr>
            <a:spLocks noGrp="1"/>
          </p:cNvSpPr>
          <p:nvPr>
            <p:ph type="title" hasCustomPrompt="1"/>
          </p:nvPr>
        </p:nvSpPr>
        <p:spPr bwMode="gray">
          <a:xfrm>
            <a:off x="599755" y="352037"/>
            <a:ext cx="11422911" cy="360753"/>
          </a:xfrm>
        </p:spPr>
        <p:txBody>
          <a:bodyPr/>
          <a:lstStyle>
            <a:lvl1pPr>
              <a:defRPr/>
            </a:lvl1pPr>
          </a:lstStyle>
          <a:p>
            <a:r>
              <a:rPr lang="es-ES"/>
              <a:t>Añadir título haciendo clic</a:t>
            </a:r>
          </a:p>
        </p:txBody>
      </p:sp>
      <p:sp>
        <p:nvSpPr>
          <p:cNvPr id="7" name="Textplatzhalter 2">
            <a:extLst>
              <a:ext uri="{FF2B5EF4-FFF2-40B4-BE49-F238E27FC236}">
                <a16:creationId xmlns:a16="http://schemas.microsoft.com/office/drawing/2014/main" id="{7BDDDF81-EBEA-4C88-AA55-681A5710CA2C}"/>
              </a:ext>
            </a:extLst>
          </p:cNvPr>
          <p:cNvSpPr>
            <a:spLocks noGrp="1"/>
          </p:cNvSpPr>
          <p:nvPr>
            <p:ph type="body" sz="quarter" idx="14" hasCustomPrompt="1"/>
          </p:nvPr>
        </p:nvSpPr>
        <p:spPr bwMode="gray">
          <a:xfrm>
            <a:off x="599018" y="774701"/>
            <a:ext cx="11423649" cy="501651"/>
          </a:xfrm>
        </p:spPr>
        <p:txBody>
          <a:bodyPr vert="horz" lIns="0" tIns="0" rIns="72000" bIns="0" rtlCol="0" anchor="t">
            <a:noAutofit/>
          </a:bodyPr>
          <a:lstStyle>
            <a:lvl1pPr>
              <a:defRPr lang="de-DE" sz="1867" b="0" cap="none" baseline="0" smtClean="0">
                <a:latin typeface="+mj-lt"/>
                <a:ea typeface="+mj-ea"/>
                <a:cs typeface="+mj-cs"/>
              </a:defRPr>
            </a:lvl1pPr>
            <a:lvl2pPr>
              <a:defRPr lang="de-DE" smtClean="0"/>
            </a:lvl2pPr>
            <a:lvl3pPr>
              <a:defRPr lang="de-DE" smtClean="0"/>
            </a:lvl3pPr>
            <a:lvl4pPr>
              <a:defRPr lang="de-DE" smtClean="0"/>
            </a:lvl4pPr>
            <a:lvl5pPr>
              <a:defRPr lang="en-US"/>
            </a:lvl5pPr>
          </a:lstStyle>
          <a:p>
            <a:pPr lvl="0">
              <a:spcBef>
                <a:spcPct val="0"/>
              </a:spcBef>
            </a:pPr>
            <a:r>
              <a:rPr lang="es-ES"/>
              <a:t>Añadir subtítulo haciendo clic</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7" y="1361293"/>
            <a:ext cx="9563577" cy="4660625"/>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3" name="Datumsplatzhalter 2">
            <a:extLst>
              <a:ext uri="{FF2B5EF4-FFF2-40B4-BE49-F238E27FC236}">
                <a16:creationId xmlns:a16="http://schemas.microsoft.com/office/drawing/2014/main" id="{E1476F24-2F7F-4176-988F-7C6BEC5362CA}"/>
              </a:ext>
            </a:extLst>
          </p:cNvPr>
          <p:cNvSpPr>
            <a:spLocks noGrp="1"/>
          </p:cNvSpPr>
          <p:nvPr>
            <p:ph type="dt" sz="half" idx="15"/>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FA44C094-D71E-4F56-99A0-4FB60406C9F0}"/>
              </a:ext>
            </a:extLst>
          </p:cNvPr>
          <p:cNvSpPr>
            <a:spLocks noGrp="1"/>
          </p:cNvSpPr>
          <p:nvPr>
            <p:ph type="ftr" sz="quarter" idx="16"/>
          </p:nvPr>
        </p:nvSpPr>
        <p:spPr/>
        <p:txBody>
          <a:bodyPr/>
          <a:lstStyle/>
          <a:p>
            <a:r>
              <a:rPr lang="es-ES"/>
              <a:t>BIOCITIS</a:t>
            </a:r>
          </a:p>
        </p:txBody>
      </p:sp>
      <p:sp>
        <p:nvSpPr>
          <p:cNvPr id="5" name="Foliennummernplatzhalter 4">
            <a:extLst>
              <a:ext uri="{FF2B5EF4-FFF2-40B4-BE49-F238E27FC236}">
                <a16:creationId xmlns:a16="http://schemas.microsoft.com/office/drawing/2014/main" id="{3FBCB687-26C1-445F-8685-B79921C5C08A}"/>
              </a:ext>
            </a:extLst>
          </p:cNvPr>
          <p:cNvSpPr>
            <a:spLocks noGrp="1"/>
          </p:cNvSpPr>
          <p:nvPr>
            <p:ph type="sldNum" sz="quarter" idx="17"/>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3062172011"/>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 texto estándar (altern.)">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7" y="1361292"/>
            <a:ext cx="9563579" cy="3786443"/>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grpSp>
        <p:nvGrpSpPr>
          <p:cNvPr id="20" name="Key Visual">
            <a:extLst>
              <a:ext uri="{FF2B5EF4-FFF2-40B4-BE49-F238E27FC236}">
                <a16:creationId xmlns:a16="http://schemas.microsoft.com/office/drawing/2014/main" id="{BCBD8A78-7D69-4DFD-B354-CF36A84705CB}"/>
              </a:ext>
            </a:extLst>
          </p:cNvPr>
          <p:cNvGrpSpPr/>
          <p:nvPr userDrawn="1"/>
        </p:nvGrpSpPr>
        <p:grpSpPr bwMode="gray">
          <a:xfrm flipV="1">
            <a:off x="164180" y="5311118"/>
            <a:ext cx="3094437" cy="822639"/>
            <a:chOff x="4846637" y="119557"/>
            <a:chExt cx="3783013" cy="1005693"/>
          </a:xfrm>
        </p:grpSpPr>
        <p:sp>
          <p:nvSpPr>
            <p:cNvPr id="21" name="Freihandform: Form 20">
              <a:extLst>
                <a:ext uri="{FF2B5EF4-FFF2-40B4-BE49-F238E27FC236}">
                  <a16:creationId xmlns:a16="http://schemas.microsoft.com/office/drawing/2014/main" id="{E45BEDC0-179F-43C1-A606-AFD62A6A063E}"/>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Freihandform: Form 21">
              <a:extLst>
                <a:ext uri="{FF2B5EF4-FFF2-40B4-BE49-F238E27FC236}">
                  <a16:creationId xmlns:a16="http://schemas.microsoft.com/office/drawing/2014/main" id="{F6CCD5CC-5505-4485-9297-BB0A34EBB2F6}"/>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23" name="Freihandform: Form 22">
              <a:extLst>
                <a:ext uri="{FF2B5EF4-FFF2-40B4-BE49-F238E27FC236}">
                  <a16:creationId xmlns:a16="http://schemas.microsoft.com/office/drawing/2014/main" id="{18541086-C56A-406D-91E6-D3E933CF7BA3}"/>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24" name="Freihandform: Form 23">
              <a:extLst>
                <a:ext uri="{FF2B5EF4-FFF2-40B4-BE49-F238E27FC236}">
                  <a16:creationId xmlns:a16="http://schemas.microsoft.com/office/drawing/2014/main" id="{1B8A9566-A588-4E4A-8143-1CBDC9C30D67}"/>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25" name="Freihandform: Form 24">
              <a:extLst>
                <a:ext uri="{FF2B5EF4-FFF2-40B4-BE49-F238E27FC236}">
                  <a16:creationId xmlns:a16="http://schemas.microsoft.com/office/drawing/2014/main" id="{6FDDC1A6-3462-4813-8D80-9E642D6179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3" name="Datumsplatzhalter 2">
            <a:extLst>
              <a:ext uri="{FF2B5EF4-FFF2-40B4-BE49-F238E27FC236}">
                <a16:creationId xmlns:a16="http://schemas.microsoft.com/office/drawing/2014/main" id="{A7730DA6-C589-427D-AEE0-2C3102FF8392}"/>
              </a:ext>
            </a:extLst>
          </p:cNvPr>
          <p:cNvSpPr>
            <a:spLocks noGrp="1"/>
          </p:cNvSpPr>
          <p:nvPr>
            <p:ph type="dt" sz="half" idx="14"/>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8717AC0A-9AC9-44D4-8D28-28058E349078}"/>
              </a:ext>
            </a:extLst>
          </p:cNvPr>
          <p:cNvSpPr>
            <a:spLocks noGrp="1"/>
          </p:cNvSpPr>
          <p:nvPr>
            <p:ph type="ftr" sz="quarter" idx="15"/>
          </p:nvPr>
        </p:nvSpPr>
        <p:spPr/>
        <p:txBody>
          <a:bodyPr/>
          <a:lstStyle/>
          <a:p>
            <a:r>
              <a:rPr lang="es-ES"/>
              <a:t>BIOCITIS</a:t>
            </a:r>
          </a:p>
        </p:txBody>
      </p:sp>
      <p:sp>
        <p:nvSpPr>
          <p:cNvPr id="5" name="Foliennummernplatzhalter 4">
            <a:extLst>
              <a:ext uri="{FF2B5EF4-FFF2-40B4-BE49-F238E27FC236}">
                <a16:creationId xmlns:a16="http://schemas.microsoft.com/office/drawing/2014/main" id="{B24D4F32-2862-400D-ADA4-D3D7C74DC185}"/>
              </a:ext>
            </a:extLst>
          </p:cNvPr>
          <p:cNvSpPr>
            <a:spLocks noGrp="1"/>
          </p:cNvSpPr>
          <p:nvPr>
            <p:ph type="sldNum" sz="quarter" idx="16"/>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5966877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 texto 2 columnas">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7" y="1361293"/>
            <a:ext cx="5496243" cy="4660625"/>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14444" cy="720725"/>
          </a:xfrm>
        </p:spPr>
        <p:txBody>
          <a:bodyPr/>
          <a:lstStyle>
            <a:lvl1pPr>
              <a:defRPr/>
            </a:lvl1pPr>
          </a:lstStyle>
          <a:p>
            <a:r>
              <a:rPr lang="es-ES"/>
              <a:t>Añadir título haciendo clic</a:t>
            </a:r>
          </a:p>
        </p:txBody>
      </p:sp>
      <p:sp>
        <p:nvSpPr>
          <p:cNvPr id="9" name="Textplatzhalter 7">
            <a:extLst>
              <a:ext uri="{FF2B5EF4-FFF2-40B4-BE49-F238E27FC236}">
                <a16:creationId xmlns:a16="http://schemas.microsoft.com/office/drawing/2014/main" id="{22732D1C-05D1-4A5F-B576-23063E1D7BD4}"/>
              </a:ext>
            </a:extLst>
          </p:cNvPr>
          <p:cNvSpPr>
            <a:spLocks noGrp="1"/>
          </p:cNvSpPr>
          <p:nvPr>
            <p:ph type="body" sz="quarter" idx="14" hasCustomPrompt="1"/>
          </p:nvPr>
        </p:nvSpPr>
        <p:spPr bwMode="gray">
          <a:xfrm>
            <a:off x="6517957" y="1361293"/>
            <a:ext cx="5496243" cy="4660625"/>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3" name="Datumsplatzhalter 2">
            <a:extLst>
              <a:ext uri="{FF2B5EF4-FFF2-40B4-BE49-F238E27FC236}">
                <a16:creationId xmlns:a16="http://schemas.microsoft.com/office/drawing/2014/main" id="{316A7CEA-97B8-4160-81D3-5EFEE4578B13}"/>
              </a:ext>
            </a:extLst>
          </p:cNvPr>
          <p:cNvSpPr>
            <a:spLocks noGrp="1"/>
          </p:cNvSpPr>
          <p:nvPr>
            <p:ph type="dt" sz="half" idx="15"/>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43270C03-A22A-497B-A829-10BBE04A2199}"/>
              </a:ext>
            </a:extLst>
          </p:cNvPr>
          <p:cNvSpPr>
            <a:spLocks noGrp="1"/>
          </p:cNvSpPr>
          <p:nvPr>
            <p:ph type="ftr" sz="quarter" idx="16"/>
          </p:nvPr>
        </p:nvSpPr>
        <p:spPr/>
        <p:txBody>
          <a:bodyPr/>
          <a:lstStyle/>
          <a:p>
            <a:r>
              <a:rPr lang="es-ES"/>
              <a:t>BIOCITIS</a:t>
            </a:r>
          </a:p>
        </p:txBody>
      </p:sp>
      <p:sp>
        <p:nvSpPr>
          <p:cNvPr id="5" name="Foliennummernplatzhalter 4">
            <a:extLst>
              <a:ext uri="{FF2B5EF4-FFF2-40B4-BE49-F238E27FC236}">
                <a16:creationId xmlns:a16="http://schemas.microsoft.com/office/drawing/2014/main" id="{71840757-2CA0-4DDB-974A-E7C5474ABD90}"/>
              </a:ext>
            </a:extLst>
          </p:cNvPr>
          <p:cNvSpPr>
            <a:spLocks noGrp="1"/>
          </p:cNvSpPr>
          <p:nvPr>
            <p:ph type="sldNum" sz="quarter" idx="17"/>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272372967"/>
      </p:ext>
    </p:extLst>
  </p:cSld>
  <p:clrMapOvr>
    <a:masterClrMapping/>
  </p:clrMapOvr>
  <p:transition>
    <p:fade/>
  </p:transition>
  <p:extLst>
    <p:ext uri="{DCECCB84-F9BA-43D5-87BE-67443E8EF086}">
      <p15:sldGuideLst xmlns:p15="http://schemas.microsoft.com/office/powerpoint/2012/main">
        <p15:guide id="2" orient="horz" pos="284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 texto 1 columna">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7" y="1361292"/>
            <a:ext cx="5496243" cy="4660625"/>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sp>
        <p:nvSpPr>
          <p:cNvPr id="3" name="Datumsplatzhalter 2">
            <a:extLst>
              <a:ext uri="{FF2B5EF4-FFF2-40B4-BE49-F238E27FC236}">
                <a16:creationId xmlns:a16="http://schemas.microsoft.com/office/drawing/2014/main" id="{64435F81-3DE7-476E-B38E-090B91FF586F}"/>
              </a:ext>
            </a:extLst>
          </p:cNvPr>
          <p:cNvSpPr>
            <a:spLocks noGrp="1"/>
          </p:cNvSpPr>
          <p:nvPr>
            <p:ph type="dt" sz="half" idx="14"/>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57F736AD-BFFC-428A-AE6B-45650A28D4FC}"/>
              </a:ext>
            </a:extLst>
          </p:cNvPr>
          <p:cNvSpPr>
            <a:spLocks noGrp="1"/>
          </p:cNvSpPr>
          <p:nvPr>
            <p:ph type="ftr" sz="quarter" idx="15"/>
          </p:nvPr>
        </p:nvSpPr>
        <p:spPr/>
        <p:txBody>
          <a:bodyPr/>
          <a:lstStyle/>
          <a:p>
            <a:r>
              <a:rPr lang="es-ES"/>
              <a:t>BIOCITIS</a:t>
            </a:r>
          </a:p>
        </p:txBody>
      </p:sp>
      <p:sp>
        <p:nvSpPr>
          <p:cNvPr id="5" name="Foliennummernplatzhalter 4">
            <a:extLst>
              <a:ext uri="{FF2B5EF4-FFF2-40B4-BE49-F238E27FC236}">
                <a16:creationId xmlns:a16="http://schemas.microsoft.com/office/drawing/2014/main" id="{1021B538-EB29-49D5-8BC5-22148B4D19E1}"/>
              </a:ext>
            </a:extLst>
          </p:cNvPr>
          <p:cNvSpPr>
            <a:spLocks noGrp="1"/>
          </p:cNvSpPr>
          <p:nvPr>
            <p:ph type="sldNum" sz="quarter" idx="16"/>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485360865"/>
      </p:ext>
    </p:extLst>
  </p:cSld>
  <p:clrMapOvr>
    <a:masterClrMapping/>
  </p:clrMapOvr>
  <p:transition>
    <p:fade/>
  </p:transition>
  <p:extLst>
    <p:ext uri="{DCECCB84-F9BA-43D5-87BE-67443E8EF086}">
      <p15:sldGuideLst xmlns:p15="http://schemas.microsoft.com/office/powerpoint/2012/main">
        <p15:guide id="1" pos="2880">
          <p15:clr>
            <a:srgbClr val="FBAE40"/>
          </p15:clr>
        </p15:guide>
        <p15:guide id="2" orient="horz" pos="284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 texto 1 foto">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AD865FD3-1198-4DEC-9CE4-A71B7C84CD08}"/>
              </a:ext>
            </a:extLst>
          </p:cNvPr>
          <p:cNvSpPr>
            <a:spLocks noGrp="1"/>
          </p:cNvSpPr>
          <p:nvPr>
            <p:ph type="pic" sz="quarter" idx="15" hasCustomPrompt="1"/>
          </p:nvPr>
        </p:nvSpPr>
        <p:spPr bwMode="gray">
          <a:xfrm>
            <a:off x="7371926" y="167506"/>
            <a:ext cx="4653681" cy="5966593"/>
          </a:xfrm>
          <a:solidFill>
            <a:schemeClr val="bg2"/>
          </a:solidFill>
        </p:spPr>
        <p:txBody>
          <a:bodyPr tIns="1440000"/>
          <a:lstStyle>
            <a:lvl1pPr algn="ctr">
              <a:defRPr sz="1333">
                <a:solidFill>
                  <a:schemeClr val="tx2"/>
                </a:solidFill>
              </a:defRPr>
            </a:lvl1pPr>
          </a:lstStyle>
          <a:p>
            <a:pPr lvl="0" algn="ctr"/>
            <a:r>
              <a:rPr lang="es-ES"/>
              <a:t>Imagen</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8" y="1361291"/>
            <a:ext cx="6452845" cy="4772808"/>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11" name="Titel 1">
            <a:extLst>
              <a:ext uri="{FF2B5EF4-FFF2-40B4-BE49-F238E27FC236}">
                <a16:creationId xmlns:a16="http://schemas.microsoft.com/office/drawing/2014/main" id="{7EA27159-D449-4E61-9234-12331EF25886}"/>
              </a:ext>
            </a:extLst>
          </p:cNvPr>
          <p:cNvSpPr>
            <a:spLocks noGrp="1"/>
          </p:cNvSpPr>
          <p:nvPr>
            <p:ph type="title" hasCustomPrompt="1"/>
          </p:nvPr>
        </p:nvSpPr>
        <p:spPr bwMode="gray">
          <a:xfrm>
            <a:off x="599756" y="320283"/>
            <a:ext cx="6452845" cy="720725"/>
          </a:xfrm>
        </p:spPr>
        <p:txBody>
          <a:bodyPr/>
          <a:lstStyle>
            <a:lvl1pPr>
              <a:defRPr/>
            </a:lvl1pPr>
          </a:lstStyle>
          <a:p>
            <a:r>
              <a:rPr lang="es-ES"/>
              <a:t>Añadir título haciendo clic</a:t>
            </a:r>
          </a:p>
        </p:txBody>
      </p:sp>
      <p:sp>
        <p:nvSpPr>
          <p:cNvPr id="3" name="Datumsplatzhalter 2">
            <a:extLst>
              <a:ext uri="{FF2B5EF4-FFF2-40B4-BE49-F238E27FC236}">
                <a16:creationId xmlns:a16="http://schemas.microsoft.com/office/drawing/2014/main" id="{74CEF61D-0714-4D44-9836-ED72AF4E5AB2}"/>
              </a:ext>
            </a:extLst>
          </p:cNvPr>
          <p:cNvSpPr>
            <a:spLocks noGrp="1"/>
          </p:cNvSpPr>
          <p:nvPr>
            <p:ph type="dt" sz="half" idx="16"/>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3794E91D-9696-4334-B7A6-8B84B22E26AA}"/>
              </a:ext>
            </a:extLst>
          </p:cNvPr>
          <p:cNvSpPr>
            <a:spLocks noGrp="1"/>
          </p:cNvSpPr>
          <p:nvPr>
            <p:ph type="ftr" sz="quarter" idx="17"/>
          </p:nvPr>
        </p:nvSpPr>
        <p:spPr/>
        <p:txBody>
          <a:bodyPr/>
          <a:lstStyle/>
          <a:p>
            <a:r>
              <a:rPr lang="es-ES"/>
              <a:t>BIOCITIS</a:t>
            </a:r>
          </a:p>
        </p:txBody>
      </p:sp>
      <p:sp>
        <p:nvSpPr>
          <p:cNvPr id="5" name="Foliennummernplatzhalter 4">
            <a:extLst>
              <a:ext uri="{FF2B5EF4-FFF2-40B4-BE49-F238E27FC236}">
                <a16:creationId xmlns:a16="http://schemas.microsoft.com/office/drawing/2014/main" id="{6C3AB917-C704-43EB-BAE4-73C2449428A3}"/>
              </a:ext>
            </a:extLst>
          </p:cNvPr>
          <p:cNvSpPr>
            <a:spLocks noGrp="1"/>
          </p:cNvSpPr>
          <p:nvPr>
            <p:ph type="sldNum" sz="quarter" idx="18"/>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347877841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ap. texto 1 foto (altern.)">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AD865FD3-1198-4DEC-9CE4-A71B7C84CD08}"/>
              </a:ext>
            </a:extLst>
          </p:cNvPr>
          <p:cNvSpPr>
            <a:spLocks noGrp="1"/>
          </p:cNvSpPr>
          <p:nvPr>
            <p:ph type="pic" sz="quarter" idx="15" hasCustomPrompt="1"/>
          </p:nvPr>
        </p:nvSpPr>
        <p:spPr bwMode="gray">
          <a:xfrm>
            <a:off x="7371926" y="167506"/>
            <a:ext cx="4653681" cy="5966593"/>
          </a:xfrm>
          <a:solidFill>
            <a:schemeClr val="bg2"/>
          </a:solidFill>
        </p:spPr>
        <p:txBody>
          <a:bodyPr vert="horz" lIns="36000" tIns="1440000" rIns="36000" bIns="36000" rtlCol="0">
            <a:noAutofit/>
          </a:bodyPr>
          <a:lstStyle>
            <a:lvl1pPr algn="ctr">
              <a:defRPr lang="en-GB" sz="1333" dirty="0">
                <a:solidFill>
                  <a:schemeClr val="tx2"/>
                </a:solidFill>
              </a:defRPr>
            </a:lvl1pPr>
          </a:lstStyle>
          <a:p>
            <a:pPr lvl="0" algn="ctr"/>
            <a:r>
              <a:rPr lang="es-ES"/>
              <a:t>Imagen</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8" y="1361291"/>
            <a:ext cx="6452845" cy="3799989"/>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grpSp>
        <p:nvGrpSpPr>
          <p:cNvPr id="9" name="Key Visual">
            <a:extLst>
              <a:ext uri="{FF2B5EF4-FFF2-40B4-BE49-F238E27FC236}">
                <a16:creationId xmlns:a16="http://schemas.microsoft.com/office/drawing/2014/main" id="{0AED28BE-BD58-4C37-99C9-6DDD5906BC8A}"/>
              </a:ext>
            </a:extLst>
          </p:cNvPr>
          <p:cNvGrpSpPr/>
          <p:nvPr userDrawn="1"/>
        </p:nvGrpSpPr>
        <p:grpSpPr bwMode="gray">
          <a:xfrm flipV="1">
            <a:off x="164180" y="5311118"/>
            <a:ext cx="3094437" cy="822639"/>
            <a:chOff x="4846637" y="119557"/>
            <a:chExt cx="3783013" cy="1005693"/>
          </a:xfrm>
        </p:grpSpPr>
        <p:sp>
          <p:nvSpPr>
            <p:cNvPr id="10" name="Freihandform: Form 9">
              <a:extLst>
                <a:ext uri="{FF2B5EF4-FFF2-40B4-BE49-F238E27FC236}">
                  <a16:creationId xmlns:a16="http://schemas.microsoft.com/office/drawing/2014/main" id="{BC779D39-D9BE-456C-932C-90157753B824}"/>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ihandform: Form 10">
              <a:extLst>
                <a:ext uri="{FF2B5EF4-FFF2-40B4-BE49-F238E27FC236}">
                  <a16:creationId xmlns:a16="http://schemas.microsoft.com/office/drawing/2014/main" id="{B50BB92C-06E3-4F21-96E2-B587EED5161E}"/>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Freihandform: Form 12">
              <a:extLst>
                <a:ext uri="{FF2B5EF4-FFF2-40B4-BE49-F238E27FC236}">
                  <a16:creationId xmlns:a16="http://schemas.microsoft.com/office/drawing/2014/main" id="{855BC612-A565-4995-974E-DBAC4B729050}"/>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4" name="Freihandform: Form 13">
              <a:extLst>
                <a:ext uri="{FF2B5EF4-FFF2-40B4-BE49-F238E27FC236}">
                  <a16:creationId xmlns:a16="http://schemas.microsoft.com/office/drawing/2014/main" id="{44462D1D-D151-4AD3-A2DA-8257376E401D}"/>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Freihandform: Form 14">
              <a:extLst>
                <a:ext uri="{FF2B5EF4-FFF2-40B4-BE49-F238E27FC236}">
                  <a16:creationId xmlns:a16="http://schemas.microsoft.com/office/drawing/2014/main" id="{07239E2B-B3C5-44BB-B6DD-DB8BC01E6601}"/>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22" name="Titel 1">
            <a:extLst>
              <a:ext uri="{FF2B5EF4-FFF2-40B4-BE49-F238E27FC236}">
                <a16:creationId xmlns:a16="http://schemas.microsoft.com/office/drawing/2014/main" id="{7204390B-3D37-494E-81FF-E1335F27C2A8}"/>
              </a:ext>
            </a:extLst>
          </p:cNvPr>
          <p:cNvSpPr>
            <a:spLocks noGrp="1"/>
          </p:cNvSpPr>
          <p:nvPr>
            <p:ph type="title" hasCustomPrompt="1"/>
          </p:nvPr>
        </p:nvSpPr>
        <p:spPr bwMode="gray">
          <a:xfrm>
            <a:off x="599756" y="320283"/>
            <a:ext cx="6452845" cy="720725"/>
          </a:xfrm>
        </p:spPr>
        <p:txBody>
          <a:bodyPr/>
          <a:lstStyle>
            <a:lvl1pPr>
              <a:defRPr/>
            </a:lvl1pPr>
          </a:lstStyle>
          <a:p>
            <a:r>
              <a:rPr lang="es-ES"/>
              <a:t>Añadir título haciendo clic</a:t>
            </a:r>
          </a:p>
        </p:txBody>
      </p:sp>
      <p:sp>
        <p:nvSpPr>
          <p:cNvPr id="3" name="Datumsplatzhalter 2">
            <a:extLst>
              <a:ext uri="{FF2B5EF4-FFF2-40B4-BE49-F238E27FC236}">
                <a16:creationId xmlns:a16="http://schemas.microsoft.com/office/drawing/2014/main" id="{470CDD6A-F340-4E66-8C78-88C5E04F0D52}"/>
              </a:ext>
            </a:extLst>
          </p:cNvPr>
          <p:cNvSpPr>
            <a:spLocks noGrp="1"/>
          </p:cNvSpPr>
          <p:nvPr>
            <p:ph type="dt" sz="half" idx="16"/>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D189720B-FAD2-4AA6-B65F-BDE4491285E6}"/>
              </a:ext>
            </a:extLst>
          </p:cNvPr>
          <p:cNvSpPr>
            <a:spLocks noGrp="1"/>
          </p:cNvSpPr>
          <p:nvPr>
            <p:ph type="ftr" sz="quarter" idx="17"/>
          </p:nvPr>
        </p:nvSpPr>
        <p:spPr/>
        <p:txBody>
          <a:bodyPr/>
          <a:lstStyle/>
          <a:p>
            <a:r>
              <a:rPr lang="es-ES"/>
              <a:t>BIOCITIS</a:t>
            </a:r>
          </a:p>
        </p:txBody>
      </p:sp>
      <p:sp>
        <p:nvSpPr>
          <p:cNvPr id="5" name="Foliennummernplatzhalter 4">
            <a:extLst>
              <a:ext uri="{FF2B5EF4-FFF2-40B4-BE49-F238E27FC236}">
                <a16:creationId xmlns:a16="http://schemas.microsoft.com/office/drawing/2014/main" id="{458B5B79-2F92-4A34-AA0D-1E8AB040C622}"/>
              </a:ext>
            </a:extLst>
          </p:cNvPr>
          <p:cNvSpPr>
            <a:spLocks noGrp="1"/>
          </p:cNvSpPr>
          <p:nvPr>
            <p:ph type="sldNum" sz="quarter" idx="18"/>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62265559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 texto 2 fotos">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AD865FD3-1198-4DEC-9CE4-A71B7C84CD08}"/>
              </a:ext>
            </a:extLst>
          </p:cNvPr>
          <p:cNvSpPr>
            <a:spLocks noGrp="1"/>
          </p:cNvSpPr>
          <p:nvPr>
            <p:ph type="pic" sz="quarter" idx="15" hasCustomPrompt="1"/>
          </p:nvPr>
        </p:nvSpPr>
        <p:spPr bwMode="gray">
          <a:xfrm>
            <a:off x="7371926" y="167506"/>
            <a:ext cx="4653681" cy="2860727"/>
          </a:xfrm>
          <a:solidFill>
            <a:schemeClr val="bg2"/>
          </a:solidFill>
        </p:spPr>
        <p:txBody>
          <a:bodyPr vert="horz" lIns="36000" tIns="1440000" rIns="36000" bIns="36000" rtlCol="0">
            <a:noAutofit/>
          </a:bodyPr>
          <a:lstStyle>
            <a:lvl1pPr algn="ctr">
              <a:defRPr lang="en-GB" sz="1333" dirty="0">
                <a:solidFill>
                  <a:schemeClr val="tx2"/>
                </a:solidFill>
              </a:defRPr>
            </a:lvl1pPr>
          </a:lstStyle>
          <a:p>
            <a:pPr lvl="0" algn="ctr"/>
            <a:r>
              <a:rPr lang="es-ES"/>
              <a:t>Imagen</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8" y="1361291"/>
            <a:ext cx="6452845" cy="4772808"/>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18" name="Bildplatzhalter 5">
            <a:extLst>
              <a:ext uri="{FF2B5EF4-FFF2-40B4-BE49-F238E27FC236}">
                <a16:creationId xmlns:a16="http://schemas.microsoft.com/office/drawing/2014/main" id="{BD74B354-F270-4422-B8BC-EE20D478AAEB}"/>
              </a:ext>
            </a:extLst>
          </p:cNvPr>
          <p:cNvSpPr>
            <a:spLocks noGrp="1"/>
          </p:cNvSpPr>
          <p:nvPr>
            <p:ph type="pic" sz="quarter" idx="16" hasCustomPrompt="1"/>
          </p:nvPr>
        </p:nvSpPr>
        <p:spPr bwMode="gray">
          <a:xfrm>
            <a:off x="7371926" y="3273373"/>
            <a:ext cx="4653681" cy="2860727"/>
          </a:xfrm>
          <a:solidFill>
            <a:schemeClr val="bg2"/>
          </a:solidFill>
        </p:spPr>
        <p:txBody>
          <a:bodyPr vert="horz" lIns="36000" tIns="1440000" rIns="36000" bIns="36000" rtlCol="0">
            <a:noAutofit/>
          </a:bodyPr>
          <a:lstStyle>
            <a:lvl1pPr algn="ctr">
              <a:defRPr lang="en-GB" sz="1333" dirty="0">
                <a:solidFill>
                  <a:schemeClr val="tx2"/>
                </a:solidFill>
              </a:defRPr>
            </a:lvl1pPr>
          </a:lstStyle>
          <a:p>
            <a:pPr lvl="0" algn="ctr"/>
            <a:r>
              <a:rPr lang="es-ES"/>
              <a:t>Imagen</a:t>
            </a:r>
          </a:p>
        </p:txBody>
      </p:sp>
      <p:sp>
        <p:nvSpPr>
          <p:cNvPr id="19" name="Titel 1">
            <a:extLst>
              <a:ext uri="{FF2B5EF4-FFF2-40B4-BE49-F238E27FC236}">
                <a16:creationId xmlns:a16="http://schemas.microsoft.com/office/drawing/2014/main" id="{E5EE29FF-B139-4CD9-A32C-25A2CCBFB41B}"/>
              </a:ext>
            </a:extLst>
          </p:cNvPr>
          <p:cNvSpPr>
            <a:spLocks noGrp="1"/>
          </p:cNvSpPr>
          <p:nvPr>
            <p:ph type="title" hasCustomPrompt="1"/>
          </p:nvPr>
        </p:nvSpPr>
        <p:spPr bwMode="gray">
          <a:xfrm>
            <a:off x="599755" y="320283"/>
            <a:ext cx="6452847" cy="720725"/>
          </a:xfrm>
        </p:spPr>
        <p:txBody>
          <a:bodyPr/>
          <a:lstStyle>
            <a:lvl1pPr>
              <a:defRPr/>
            </a:lvl1pPr>
          </a:lstStyle>
          <a:p>
            <a:r>
              <a:rPr lang="es-ES"/>
              <a:t>Añadir título haciendo clic</a:t>
            </a:r>
          </a:p>
        </p:txBody>
      </p:sp>
      <p:sp>
        <p:nvSpPr>
          <p:cNvPr id="3" name="Datumsplatzhalter 2">
            <a:extLst>
              <a:ext uri="{FF2B5EF4-FFF2-40B4-BE49-F238E27FC236}">
                <a16:creationId xmlns:a16="http://schemas.microsoft.com/office/drawing/2014/main" id="{36CCF089-0461-4E7C-9B3E-AF818EFF14C5}"/>
              </a:ext>
            </a:extLst>
          </p:cNvPr>
          <p:cNvSpPr>
            <a:spLocks noGrp="1"/>
          </p:cNvSpPr>
          <p:nvPr>
            <p:ph type="dt" sz="half" idx="17"/>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82D4FABF-C192-48DF-B8CA-C10C953CCCF0}"/>
              </a:ext>
            </a:extLst>
          </p:cNvPr>
          <p:cNvSpPr>
            <a:spLocks noGrp="1"/>
          </p:cNvSpPr>
          <p:nvPr>
            <p:ph type="ftr" sz="quarter" idx="18"/>
          </p:nvPr>
        </p:nvSpPr>
        <p:spPr/>
        <p:txBody>
          <a:bodyPr/>
          <a:lstStyle/>
          <a:p>
            <a:r>
              <a:rPr lang="es-ES"/>
              <a:t>BIOCITIS</a:t>
            </a:r>
          </a:p>
        </p:txBody>
      </p:sp>
      <p:sp>
        <p:nvSpPr>
          <p:cNvPr id="5" name="Foliennummernplatzhalter 4">
            <a:extLst>
              <a:ext uri="{FF2B5EF4-FFF2-40B4-BE49-F238E27FC236}">
                <a16:creationId xmlns:a16="http://schemas.microsoft.com/office/drawing/2014/main" id="{29904D45-7320-4AB1-84DD-06314C817325}"/>
              </a:ext>
            </a:extLst>
          </p:cNvPr>
          <p:cNvSpPr>
            <a:spLocks noGrp="1"/>
          </p:cNvSpPr>
          <p:nvPr>
            <p:ph type="sldNum" sz="quarter" idx="19"/>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55437188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ap. texto 2 fotos (altern.)">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AD865FD3-1198-4DEC-9CE4-A71B7C84CD08}"/>
              </a:ext>
            </a:extLst>
          </p:cNvPr>
          <p:cNvSpPr>
            <a:spLocks noGrp="1"/>
          </p:cNvSpPr>
          <p:nvPr>
            <p:ph type="pic" sz="quarter" idx="15" hasCustomPrompt="1"/>
          </p:nvPr>
        </p:nvSpPr>
        <p:spPr bwMode="gray">
          <a:xfrm>
            <a:off x="7371926" y="167506"/>
            <a:ext cx="4653681" cy="2860727"/>
          </a:xfrm>
          <a:solidFill>
            <a:schemeClr val="bg2"/>
          </a:solidFill>
        </p:spPr>
        <p:txBody>
          <a:bodyPr vert="horz" lIns="36000" tIns="1440000" rIns="36000" bIns="36000" rtlCol="0">
            <a:noAutofit/>
          </a:bodyPr>
          <a:lstStyle>
            <a:lvl1pPr algn="ctr">
              <a:defRPr lang="en-GB" sz="1333" dirty="0">
                <a:solidFill>
                  <a:schemeClr val="tx2"/>
                </a:solidFill>
              </a:defRPr>
            </a:lvl1pPr>
          </a:lstStyle>
          <a:p>
            <a:pPr lvl="0" algn="ctr"/>
            <a:r>
              <a:rPr lang="es-ES"/>
              <a:t>Imagen</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8" y="1361291"/>
            <a:ext cx="6452845" cy="3799989"/>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grpSp>
        <p:nvGrpSpPr>
          <p:cNvPr id="9" name="Key Visual">
            <a:extLst>
              <a:ext uri="{FF2B5EF4-FFF2-40B4-BE49-F238E27FC236}">
                <a16:creationId xmlns:a16="http://schemas.microsoft.com/office/drawing/2014/main" id="{0AED28BE-BD58-4C37-99C9-6DDD5906BC8A}"/>
              </a:ext>
            </a:extLst>
          </p:cNvPr>
          <p:cNvGrpSpPr/>
          <p:nvPr userDrawn="1"/>
        </p:nvGrpSpPr>
        <p:grpSpPr bwMode="gray">
          <a:xfrm flipV="1">
            <a:off x="164180" y="5311118"/>
            <a:ext cx="3094437" cy="822639"/>
            <a:chOff x="4846637" y="119557"/>
            <a:chExt cx="3783013" cy="1005693"/>
          </a:xfrm>
        </p:grpSpPr>
        <p:sp>
          <p:nvSpPr>
            <p:cNvPr id="10" name="Freihandform: Form 9">
              <a:extLst>
                <a:ext uri="{FF2B5EF4-FFF2-40B4-BE49-F238E27FC236}">
                  <a16:creationId xmlns:a16="http://schemas.microsoft.com/office/drawing/2014/main" id="{BC779D39-D9BE-456C-932C-90157753B824}"/>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ihandform: Form 10">
              <a:extLst>
                <a:ext uri="{FF2B5EF4-FFF2-40B4-BE49-F238E27FC236}">
                  <a16:creationId xmlns:a16="http://schemas.microsoft.com/office/drawing/2014/main" id="{B50BB92C-06E3-4F21-96E2-B587EED5161E}"/>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Freihandform: Form 12">
              <a:extLst>
                <a:ext uri="{FF2B5EF4-FFF2-40B4-BE49-F238E27FC236}">
                  <a16:creationId xmlns:a16="http://schemas.microsoft.com/office/drawing/2014/main" id="{855BC612-A565-4995-974E-DBAC4B729050}"/>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4" name="Freihandform: Form 13">
              <a:extLst>
                <a:ext uri="{FF2B5EF4-FFF2-40B4-BE49-F238E27FC236}">
                  <a16:creationId xmlns:a16="http://schemas.microsoft.com/office/drawing/2014/main" id="{44462D1D-D151-4AD3-A2DA-8257376E401D}"/>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Freihandform: Form 14">
              <a:extLst>
                <a:ext uri="{FF2B5EF4-FFF2-40B4-BE49-F238E27FC236}">
                  <a16:creationId xmlns:a16="http://schemas.microsoft.com/office/drawing/2014/main" id="{07239E2B-B3C5-44BB-B6DD-DB8BC01E6601}"/>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18" name="Bildplatzhalter 5">
            <a:extLst>
              <a:ext uri="{FF2B5EF4-FFF2-40B4-BE49-F238E27FC236}">
                <a16:creationId xmlns:a16="http://schemas.microsoft.com/office/drawing/2014/main" id="{BD74B354-F270-4422-B8BC-EE20D478AAEB}"/>
              </a:ext>
            </a:extLst>
          </p:cNvPr>
          <p:cNvSpPr>
            <a:spLocks noGrp="1"/>
          </p:cNvSpPr>
          <p:nvPr>
            <p:ph type="pic" sz="quarter" idx="16" hasCustomPrompt="1"/>
          </p:nvPr>
        </p:nvSpPr>
        <p:spPr bwMode="gray">
          <a:xfrm>
            <a:off x="7371926" y="3273373"/>
            <a:ext cx="4653681" cy="2860727"/>
          </a:xfrm>
          <a:solidFill>
            <a:schemeClr val="bg2"/>
          </a:solidFill>
        </p:spPr>
        <p:txBody>
          <a:bodyPr vert="horz" lIns="36000" tIns="1440000" rIns="36000" bIns="36000" rtlCol="0">
            <a:noAutofit/>
          </a:bodyPr>
          <a:lstStyle>
            <a:lvl1pPr algn="ctr">
              <a:defRPr lang="en-GB" sz="1333" dirty="0">
                <a:solidFill>
                  <a:schemeClr val="tx2"/>
                </a:solidFill>
              </a:defRPr>
            </a:lvl1pPr>
          </a:lstStyle>
          <a:p>
            <a:pPr lvl="0" algn="ctr"/>
            <a:r>
              <a:rPr lang="es-ES"/>
              <a:t>Imagen</a:t>
            </a:r>
          </a:p>
        </p:txBody>
      </p:sp>
      <p:sp>
        <p:nvSpPr>
          <p:cNvPr id="16" name="Titel 1">
            <a:extLst>
              <a:ext uri="{FF2B5EF4-FFF2-40B4-BE49-F238E27FC236}">
                <a16:creationId xmlns:a16="http://schemas.microsoft.com/office/drawing/2014/main" id="{0DB39AEE-4D7E-4227-8B8B-6259DA49FDB2}"/>
              </a:ext>
            </a:extLst>
          </p:cNvPr>
          <p:cNvSpPr>
            <a:spLocks noGrp="1"/>
          </p:cNvSpPr>
          <p:nvPr>
            <p:ph type="title" hasCustomPrompt="1"/>
          </p:nvPr>
        </p:nvSpPr>
        <p:spPr bwMode="gray">
          <a:xfrm>
            <a:off x="599756" y="320283"/>
            <a:ext cx="6452845" cy="720725"/>
          </a:xfrm>
        </p:spPr>
        <p:txBody>
          <a:bodyPr/>
          <a:lstStyle>
            <a:lvl1pPr>
              <a:defRPr/>
            </a:lvl1pPr>
          </a:lstStyle>
          <a:p>
            <a:r>
              <a:rPr lang="es-ES"/>
              <a:t>Añadir título haciendo clic</a:t>
            </a:r>
          </a:p>
        </p:txBody>
      </p:sp>
      <p:sp>
        <p:nvSpPr>
          <p:cNvPr id="4" name="Datumsplatzhalter 3">
            <a:extLst>
              <a:ext uri="{FF2B5EF4-FFF2-40B4-BE49-F238E27FC236}">
                <a16:creationId xmlns:a16="http://schemas.microsoft.com/office/drawing/2014/main" id="{14D851B0-055F-4ED9-B1AF-D521C9FC4442}"/>
              </a:ext>
            </a:extLst>
          </p:cNvPr>
          <p:cNvSpPr>
            <a:spLocks noGrp="1"/>
          </p:cNvSpPr>
          <p:nvPr>
            <p:ph type="dt" sz="half" idx="17"/>
          </p:nvPr>
        </p:nvSpPr>
        <p:spPr/>
        <p:txBody>
          <a:bodyPr/>
          <a:lstStyle/>
          <a:p>
            <a:r>
              <a:rPr lang="es-MX"/>
              <a:t>24/02/2021</a:t>
            </a:r>
            <a:endParaRPr lang="es-ES"/>
          </a:p>
        </p:txBody>
      </p:sp>
      <p:sp>
        <p:nvSpPr>
          <p:cNvPr id="5" name="Fußzeilenplatzhalter 4">
            <a:extLst>
              <a:ext uri="{FF2B5EF4-FFF2-40B4-BE49-F238E27FC236}">
                <a16:creationId xmlns:a16="http://schemas.microsoft.com/office/drawing/2014/main" id="{484C7E39-B309-433A-B34A-5BAD3C25E6CE}"/>
              </a:ext>
            </a:extLst>
          </p:cNvPr>
          <p:cNvSpPr>
            <a:spLocks noGrp="1"/>
          </p:cNvSpPr>
          <p:nvPr>
            <p:ph type="ftr" sz="quarter" idx="18"/>
          </p:nvPr>
        </p:nvSpPr>
        <p:spPr/>
        <p:txBody>
          <a:bodyPr/>
          <a:lstStyle/>
          <a:p>
            <a:r>
              <a:rPr lang="es-ES"/>
              <a:t>BIOCITIS</a:t>
            </a:r>
          </a:p>
        </p:txBody>
      </p:sp>
      <p:sp>
        <p:nvSpPr>
          <p:cNvPr id="17" name="Foliennummernplatzhalter 16">
            <a:extLst>
              <a:ext uri="{FF2B5EF4-FFF2-40B4-BE49-F238E27FC236}">
                <a16:creationId xmlns:a16="http://schemas.microsoft.com/office/drawing/2014/main" id="{1385A7EB-6282-4716-8AAD-1C44ADE1B5FD}"/>
              </a:ext>
            </a:extLst>
          </p:cNvPr>
          <p:cNvSpPr>
            <a:spLocks noGrp="1"/>
          </p:cNvSpPr>
          <p:nvPr>
            <p:ph type="sldNum" sz="quarter" idx="19"/>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32548095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p. texto 2 fotos y 2 columnas">
    <p:spTree>
      <p:nvGrpSpPr>
        <p:cNvPr id="1" name=""/>
        <p:cNvGrpSpPr/>
        <p:nvPr/>
      </p:nvGrpSpPr>
      <p:grpSpPr>
        <a:xfrm>
          <a:off x="0" y="0"/>
          <a:ext cx="0" cy="0"/>
          <a:chOff x="0" y="0"/>
          <a:chExt cx="0" cy="0"/>
        </a:xfrm>
      </p:grpSpPr>
      <p:sp>
        <p:nvSpPr>
          <p:cNvPr id="11" name="Bildplatzhalter 6">
            <a:extLst>
              <a:ext uri="{FF2B5EF4-FFF2-40B4-BE49-F238E27FC236}">
                <a16:creationId xmlns:a16="http://schemas.microsoft.com/office/drawing/2014/main" id="{6AFC61C6-D36D-49CC-A15E-B4D2086BCDB1}"/>
              </a:ext>
            </a:extLst>
          </p:cNvPr>
          <p:cNvSpPr>
            <a:spLocks noGrp="1"/>
          </p:cNvSpPr>
          <p:nvPr>
            <p:ph type="pic" sz="quarter" idx="16" hasCustomPrompt="1"/>
          </p:nvPr>
        </p:nvSpPr>
        <p:spPr bwMode="gray">
          <a:xfrm>
            <a:off x="6304207" y="3259668"/>
            <a:ext cx="5718460" cy="2874091"/>
          </a:xfrm>
          <a:solidFill>
            <a:schemeClr val="bg2"/>
          </a:solidFill>
        </p:spPr>
        <p:txBody>
          <a:bodyPr vert="horz" lIns="36000" tIns="1440000" rIns="36000" bIns="36000" rtlCol="0">
            <a:noAutofit/>
          </a:bodyPr>
          <a:lstStyle>
            <a:lvl1pPr>
              <a:defRPr lang="en-GB" sz="1333" dirty="0">
                <a:solidFill>
                  <a:schemeClr val="tx2"/>
                </a:solidFill>
              </a:defRPr>
            </a:lvl1pPr>
          </a:lstStyle>
          <a:p>
            <a:pPr lvl="0" algn="ctr"/>
            <a:r>
              <a:rPr lang="es-ES"/>
              <a:t>Imagen</a:t>
            </a:r>
          </a:p>
        </p:txBody>
      </p:sp>
      <p:sp>
        <p:nvSpPr>
          <p:cNvPr id="7" name="Bildplatzhalter 6">
            <a:extLst>
              <a:ext uri="{FF2B5EF4-FFF2-40B4-BE49-F238E27FC236}">
                <a16:creationId xmlns:a16="http://schemas.microsoft.com/office/drawing/2014/main" id="{04CC61FD-96E9-460E-816E-FA87841093C2}"/>
              </a:ext>
            </a:extLst>
          </p:cNvPr>
          <p:cNvSpPr>
            <a:spLocks noGrp="1"/>
          </p:cNvSpPr>
          <p:nvPr>
            <p:ph type="pic" sz="quarter" idx="15" hasCustomPrompt="1"/>
          </p:nvPr>
        </p:nvSpPr>
        <p:spPr bwMode="gray">
          <a:xfrm>
            <a:off x="164179" y="3259668"/>
            <a:ext cx="5718460" cy="2874091"/>
          </a:xfrm>
          <a:solidFill>
            <a:schemeClr val="bg2"/>
          </a:solidFill>
        </p:spPr>
        <p:txBody>
          <a:bodyPr vert="horz" lIns="36000" tIns="1440000" rIns="36000" bIns="36000" rtlCol="0">
            <a:noAutofit/>
          </a:bodyPr>
          <a:lstStyle>
            <a:lvl1pPr>
              <a:defRPr lang="en-GB" sz="1333" dirty="0">
                <a:solidFill>
                  <a:schemeClr val="tx2"/>
                </a:solidFill>
              </a:defRPr>
            </a:lvl1pPr>
          </a:lstStyle>
          <a:p>
            <a:pPr lvl="0" algn="ctr"/>
            <a:r>
              <a:rPr lang="es-ES"/>
              <a:t>Imagen</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8" y="1361293"/>
            <a:ext cx="5282881" cy="1666388"/>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14444" cy="720725"/>
          </a:xfrm>
        </p:spPr>
        <p:txBody>
          <a:bodyPr/>
          <a:lstStyle>
            <a:lvl1pPr>
              <a:defRPr/>
            </a:lvl1pPr>
          </a:lstStyle>
          <a:p>
            <a:r>
              <a:rPr lang="es-ES"/>
              <a:t>Añadir título haciendo clic</a:t>
            </a:r>
          </a:p>
        </p:txBody>
      </p:sp>
      <p:sp>
        <p:nvSpPr>
          <p:cNvPr id="9" name="Textplatzhalter 7">
            <a:extLst>
              <a:ext uri="{FF2B5EF4-FFF2-40B4-BE49-F238E27FC236}">
                <a16:creationId xmlns:a16="http://schemas.microsoft.com/office/drawing/2014/main" id="{22732D1C-05D1-4A5F-B576-23063E1D7BD4}"/>
              </a:ext>
            </a:extLst>
          </p:cNvPr>
          <p:cNvSpPr>
            <a:spLocks noGrp="1"/>
          </p:cNvSpPr>
          <p:nvPr>
            <p:ph type="body" sz="quarter" idx="14" hasCustomPrompt="1"/>
          </p:nvPr>
        </p:nvSpPr>
        <p:spPr bwMode="gray">
          <a:xfrm>
            <a:off x="6740977" y="1361293"/>
            <a:ext cx="5273223" cy="1666388"/>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3" name="Datumsplatzhalter 2">
            <a:extLst>
              <a:ext uri="{FF2B5EF4-FFF2-40B4-BE49-F238E27FC236}">
                <a16:creationId xmlns:a16="http://schemas.microsoft.com/office/drawing/2014/main" id="{0C018030-29BB-4AC7-924C-FA00E1D44E85}"/>
              </a:ext>
            </a:extLst>
          </p:cNvPr>
          <p:cNvSpPr>
            <a:spLocks noGrp="1"/>
          </p:cNvSpPr>
          <p:nvPr>
            <p:ph type="dt" sz="half" idx="17"/>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C043C784-8B7D-4485-BCCC-7509CD0547C8}"/>
              </a:ext>
            </a:extLst>
          </p:cNvPr>
          <p:cNvSpPr>
            <a:spLocks noGrp="1"/>
          </p:cNvSpPr>
          <p:nvPr>
            <p:ph type="ftr" sz="quarter" idx="18"/>
          </p:nvPr>
        </p:nvSpPr>
        <p:spPr/>
        <p:txBody>
          <a:bodyPr/>
          <a:lstStyle/>
          <a:p>
            <a:r>
              <a:rPr lang="es-ES"/>
              <a:t>BIOCITIS</a:t>
            </a:r>
          </a:p>
        </p:txBody>
      </p:sp>
      <p:sp>
        <p:nvSpPr>
          <p:cNvPr id="5" name="Foliennummernplatzhalter 4">
            <a:extLst>
              <a:ext uri="{FF2B5EF4-FFF2-40B4-BE49-F238E27FC236}">
                <a16:creationId xmlns:a16="http://schemas.microsoft.com/office/drawing/2014/main" id="{7BB561E2-A996-4C87-BD08-F12F8BD3FA5B}"/>
              </a:ext>
            </a:extLst>
          </p:cNvPr>
          <p:cNvSpPr>
            <a:spLocks noGrp="1"/>
          </p:cNvSpPr>
          <p:nvPr>
            <p:ph type="sldNum" sz="quarter" idx="19"/>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3795928097"/>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 texto 3 fotos y 3 columnas">
    <p:spTree>
      <p:nvGrpSpPr>
        <p:cNvPr id="1" name=""/>
        <p:cNvGrpSpPr/>
        <p:nvPr/>
      </p:nvGrpSpPr>
      <p:grpSpPr>
        <a:xfrm>
          <a:off x="0" y="0"/>
          <a:ext cx="0" cy="0"/>
          <a:chOff x="0" y="0"/>
          <a:chExt cx="0" cy="0"/>
        </a:xfrm>
      </p:grpSpPr>
      <p:sp>
        <p:nvSpPr>
          <p:cNvPr id="11" name="Bildplatzhalter 6">
            <a:extLst>
              <a:ext uri="{FF2B5EF4-FFF2-40B4-BE49-F238E27FC236}">
                <a16:creationId xmlns:a16="http://schemas.microsoft.com/office/drawing/2014/main" id="{6AFC61C6-D36D-49CC-A15E-B4D2086BCDB1}"/>
              </a:ext>
            </a:extLst>
          </p:cNvPr>
          <p:cNvSpPr>
            <a:spLocks noGrp="1"/>
          </p:cNvSpPr>
          <p:nvPr>
            <p:ph type="pic" sz="quarter" idx="16" hasCustomPrompt="1"/>
          </p:nvPr>
        </p:nvSpPr>
        <p:spPr bwMode="gray">
          <a:xfrm>
            <a:off x="4187824" y="3992957"/>
            <a:ext cx="3811200" cy="2140800"/>
          </a:xfrm>
          <a:solidFill>
            <a:schemeClr val="bg2"/>
          </a:solidFill>
        </p:spPr>
        <p:txBody>
          <a:bodyPr vert="horz" lIns="36000" tIns="1080000" rIns="36000" bIns="36000" rtlCol="0">
            <a:noAutofit/>
          </a:bodyPr>
          <a:lstStyle>
            <a:lvl1pPr algn="ctr">
              <a:defRPr lang="en-GB" sz="1333" dirty="0">
                <a:solidFill>
                  <a:schemeClr val="tx2"/>
                </a:solidFill>
              </a:defRPr>
            </a:lvl1pPr>
          </a:lstStyle>
          <a:p>
            <a:pPr lvl="0" algn="ctr"/>
            <a:r>
              <a:rPr lang="es-ES"/>
              <a:t>Imagen</a:t>
            </a:r>
          </a:p>
        </p:txBody>
      </p:sp>
      <p:sp>
        <p:nvSpPr>
          <p:cNvPr id="7" name="Bildplatzhalter 6">
            <a:extLst>
              <a:ext uri="{FF2B5EF4-FFF2-40B4-BE49-F238E27FC236}">
                <a16:creationId xmlns:a16="http://schemas.microsoft.com/office/drawing/2014/main" id="{04CC61FD-96E9-460E-816E-FA87841093C2}"/>
              </a:ext>
            </a:extLst>
          </p:cNvPr>
          <p:cNvSpPr>
            <a:spLocks noGrp="1"/>
          </p:cNvSpPr>
          <p:nvPr>
            <p:ph type="pic" sz="quarter" idx="15" hasCustomPrompt="1"/>
          </p:nvPr>
        </p:nvSpPr>
        <p:spPr bwMode="gray">
          <a:xfrm>
            <a:off x="164180" y="3992957"/>
            <a:ext cx="3811200" cy="2140800"/>
          </a:xfrm>
          <a:solidFill>
            <a:schemeClr val="bg2"/>
          </a:solidFill>
        </p:spPr>
        <p:txBody>
          <a:bodyPr vert="horz" lIns="36000" tIns="1080000" rIns="36000" bIns="36000" rtlCol="0">
            <a:noAutofit/>
          </a:bodyPr>
          <a:lstStyle>
            <a:lvl1pPr algn="ctr">
              <a:defRPr lang="en-GB" sz="1333" dirty="0">
                <a:solidFill>
                  <a:schemeClr val="tx2"/>
                </a:solidFill>
              </a:defRPr>
            </a:lvl1pPr>
          </a:lstStyle>
          <a:p>
            <a:pPr lvl="0" algn="ctr"/>
            <a:r>
              <a:rPr lang="es-ES"/>
              <a:t>Imagen</a:t>
            </a:r>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8" y="1361293"/>
            <a:ext cx="3375623" cy="2358831"/>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14444" cy="720725"/>
          </a:xfrm>
        </p:spPr>
        <p:txBody>
          <a:bodyPr/>
          <a:lstStyle>
            <a:lvl1pPr>
              <a:defRPr/>
            </a:lvl1pPr>
          </a:lstStyle>
          <a:p>
            <a:r>
              <a:rPr lang="es-ES"/>
              <a:t>Añadir título haciendo clic</a:t>
            </a:r>
          </a:p>
        </p:txBody>
      </p:sp>
      <p:sp>
        <p:nvSpPr>
          <p:cNvPr id="9" name="Textplatzhalter 7">
            <a:extLst>
              <a:ext uri="{FF2B5EF4-FFF2-40B4-BE49-F238E27FC236}">
                <a16:creationId xmlns:a16="http://schemas.microsoft.com/office/drawing/2014/main" id="{22732D1C-05D1-4A5F-B576-23063E1D7BD4}"/>
              </a:ext>
            </a:extLst>
          </p:cNvPr>
          <p:cNvSpPr>
            <a:spLocks noGrp="1"/>
          </p:cNvSpPr>
          <p:nvPr>
            <p:ph type="body" sz="quarter" idx="14" hasCustomPrompt="1"/>
          </p:nvPr>
        </p:nvSpPr>
        <p:spPr bwMode="gray">
          <a:xfrm>
            <a:off x="4623402" y="1361293"/>
            <a:ext cx="3375623" cy="2358831"/>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16" name="Bildplatzhalter 6">
            <a:extLst>
              <a:ext uri="{FF2B5EF4-FFF2-40B4-BE49-F238E27FC236}">
                <a16:creationId xmlns:a16="http://schemas.microsoft.com/office/drawing/2014/main" id="{AB38192C-6783-4C98-AB15-3A38EFFC1B08}"/>
              </a:ext>
            </a:extLst>
          </p:cNvPr>
          <p:cNvSpPr>
            <a:spLocks noGrp="1"/>
          </p:cNvSpPr>
          <p:nvPr>
            <p:ph type="pic" sz="quarter" idx="17" hasCustomPrompt="1"/>
          </p:nvPr>
        </p:nvSpPr>
        <p:spPr bwMode="gray">
          <a:xfrm>
            <a:off x="8211467" y="3992957"/>
            <a:ext cx="3811200" cy="2140800"/>
          </a:xfrm>
          <a:solidFill>
            <a:schemeClr val="bg2"/>
          </a:solidFill>
        </p:spPr>
        <p:txBody>
          <a:bodyPr vert="horz" lIns="36000" tIns="1080000" rIns="36000" bIns="36000" rtlCol="0">
            <a:noAutofit/>
          </a:bodyPr>
          <a:lstStyle>
            <a:lvl1pPr algn="ctr">
              <a:defRPr lang="en-GB" sz="1333" dirty="0">
                <a:solidFill>
                  <a:schemeClr val="tx2"/>
                </a:solidFill>
              </a:defRPr>
            </a:lvl1pPr>
          </a:lstStyle>
          <a:p>
            <a:pPr lvl="0" algn="ctr"/>
            <a:r>
              <a:rPr lang="es-ES"/>
              <a:t>Imagen</a:t>
            </a:r>
          </a:p>
        </p:txBody>
      </p:sp>
      <p:sp>
        <p:nvSpPr>
          <p:cNvPr id="20" name="Textplatzhalter 7">
            <a:extLst>
              <a:ext uri="{FF2B5EF4-FFF2-40B4-BE49-F238E27FC236}">
                <a16:creationId xmlns:a16="http://schemas.microsoft.com/office/drawing/2014/main" id="{DED8696E-3F6E-4312-8474-D7B6C988FDD5}"/>
              </a:ext>
            </a:extLst>
          </p:cNvPr>
          <p:cNvSpPr>
            <a:spLocks noGrp="1"/>
          </p:cNvSpPr>
          <p:nvPr>
            <p:ph type="body" sz="quarter" idx="18" hasCustomPrompt="1"/>
          </p:nvPr>
        </p:nvSpPr>
        <p:spPr bwMode="gray">
          <a:xfrm>
            <a:off x="8647046" y="1361293"/>
            <a:ext cx="3375623" cy="2358831"/>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3" name="Datumsplatzhalter 2">
            <a:extLst>
              <a:ext uri="{FF2B5EF4-FFF2-40B4-BE49-F238E27FC236}">
                <a16:creationId xmlns:a16="http://schemas.microsoft.com/office/drawing/2014/main" id="{7A37156E-DDB3-49F6-87E3-8B34FFC76FAA}"/>
              </a:ext>
            </a:extLst>
          </p:cNvPr>
          <p:cNvSpPr>
            <a:spLocks noGrp="1"/>
          </p:cNvSpPr>
          <p:nvPr>
            <p:ph type="dt" sz="half" idx="19"/>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36A315B9-43A2-406C-8666-034AA17B475E}"/>
              </a:ext>
            </a:extLst>
          </p:cNvPr>
          <p:cNvSpPr>
            <a:spLocks noGrp="1"/>
          </p:cNvSpPr>
          <p:nvPr>
            <p:ph type="ftr" sz="quarter" idx="20"/>
          </p:nvPr>
        </p:nvSpPr>
        <p:spPr/>
        <p:txBody>
          <a:bodyPr/>
          <a:lstStyle/>
          <a:p>
            <a:r>
              <a:rPr lang="es-ES"/>
              <a:t>BIOCITIS</a:t>
            </a:r>
          </a:p>
        </p:txBody>
      </p:sp>
      <p:sp>
        <p:nvSpPr>
          <p:cNvPr id="5" name="Foliennummernplatzhalter 4">
            <a:extLst>
              <a:ext uri="{FF2B5EF4-FFF2-40B4-BE49-F238E27FC236}">
                <a16:creationId xmlns:a16="http://schemas.microsoft.com/office/drawing/2014/main" id="{84938731-B067-4957-8915-7A68867E5A70}"/>
              </a:ext>
            </a:extLst>
          </p:cNvPr>
          <p:cNvSpPr>
            <a:spLocks noGrp="1"/>
          </p:cNvSpPr>
          <p:nvPr>
            <p:ph type="sldNum" sz="quarter" idx="21"/>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573701134"/>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ap. para proyecto">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AD865FD3-1198-4DEC-9CE4-A71B7C84CD08}"/>
              </a:ext>
            </a:extLst>
          </p:cNvPr>
          <p:cNvSpPr>
            <a:spLocks noGrp="1"/>
          </p:cNvSpPr>
          <p:nvPr>
            <p:ph type="pic" sz="quarter" idx="15" hasCustomPrompt="1"/>
          </p:nvPr>
        </p:nvSpPr>
        <p:spPr bwMode="gray">
          <a:xfrm>
            <a:off x="613833" y="4150517"/>
            <a:ext cx="3526768" cy="1983583"/>
          </a:xfrm>
          <a:solidFill>
            <a:schemeClr val="bg2"/>
          </a:solidFill>
        </p:spPr>
        <p:txBody>
          <a:bodyPr vert="horz" lIns="36000" tIns="1152000" rIns="36000" bIns="36000" rtlCol="0">
            <a:noAutofit/>
          </a:bodyPr>
          <a:lstStyle>
            <a:lvl1pPr algn="ctr">
              <a:defRPr lang="en-GB" sz="1333" dirty="0">
                <a:solidFill>
                  <a:schemeClr val="tx2"/>
                </a:solidFill>
              </a:defRPr>
            </a:lvl1pPr>
          </a:lstStyle>
          <a:p>
            <a:pPr lvl="0" algn="ctr"/>
            <a:r>
              <a:rPr lang="es-ES"/>
              <a:t>Imagen</a:t>
            </a:r>
          </a:p>
        </p:txBody>
      </p:sp>
      <p:sp>
        <p:nvSpPr>
          <p:cNvPr id="18" name="Rechteck 17">
            <a:extLst>
              <a:ext uri="{FF2B5EF4-FFF2-40B4-BE49-F238E27FC236}">
                <a16:creationId xmlns:a16="http://schemas.microsoft.com/office/drawing/2014/main" id="{2FE0F192-365F-4B9B-9AE5-A8DCD077B27C}"/>
              </a:ext>
            </a:extLst>
          </p:cNvPr>
          <p:cNvSpPr/>
          <p:nvPr userDrawn="1"/>
        </p:nvSpPr>
        <p:spPr bwMode="gray">
          <a:xfrm>
            <a:off x="613832" y="1294229"/>
            <a:ext cx="3526368" cy="18534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p>
        </p:txBody>
      </p:sp>
      <p:sp>
        <p:nvSpPr>
          <p:cNvPr id="12" name="Rechteck 11">
            <a:extLst>
              <a:ext uri="{FF2B5EF4-FFF2-40B4-BE49-F238E27FC236}">
                <a16:creationId xmlns:a16="http://schemas.microsoft.com/office/drawing/2014/main" id="{FD20B6CE-6FB5-47BE-ACA3-1FADB18A5F9F}"/>
              </a:ext>
            </a:extLst>
          </p:cNvPr>
          <p:cNvSpPr/>
          <p:nvPr userDrawn="1"/>
        </p:nvSpPr>
        <p:spPr bwMode="gray">
          <a:xfrm>
            <a:off x="613832" y="3228948"/>
            <a:ext cx="3526368" cy="8458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p>
        </p:txBody>
      </p:sp>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613832" y="3223373"/>
            <a:ext cx="3526368" cy="282675"/>
          </a:xfrm>
          <a:noFill/>
        </p:spPr>
        <p:txBody>
          <a:bodyPr vert="horz" lIns="72000" tIns="36000" rIns="72000" bIns="36000" rtlCol="0" anchor="ctr">
            <a:noAutofit/>
          </a:bodyPr>
          <a:lstStyle>
            <a:lvl1pPr marL="0" marR="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lang="de-DE" sz="1333" b="1" baseline="0">
                <a:solidFill>
                  <a:schemeClr val="bg1"/>
                </a:solidFill>
              </a:defRPr>
            </a:lvl1pPr>
            <a:lvl2pPr>
              <a:defRPr lang="de-DE" dirty="0"/>
            </a:lvl2pPr>
            <a:lvl3pPr>
              <a:defRPr lang="en-GB" dirty="0"/>
            </a:lvl3pPr>
          </a:lstStyle>
          <a:p>
            <a:pPr marL="0" marR="0" lvl="0" indent="0" algn="l" defTabSz="914377" rtl="0" eaLnBrk="1" fontAlgn="auto" latinLnBrk="0" hangingPunct="1">
              <a:lnSpc>
                <a:spcPct val="90000"/>
              </a:lnSpc>
              <a:spcBef>
                <a:spcPts val="800"/>
              </a:spcBef>
              <a:spcAft>
                <a:spcPts val="0"/>
              </a:spcAft>
              <a:buClrTx/>
              <a:buSzTx/>
              <a:buFont typeface="Arial" panose="020B0604020202020204" pitchFamily="34" charset="0"/>
              <a:buNone/>
              <a:tabLst/>
              <a:defRPr/>
            </a:pPr>
            <a:r>
              <a:rPr lang="de-DE" err="1"/>
              <a:t>Nombre</a:t>
            </a:r>
            <a:r>
              <a:rPr lang="de-DE"/>
              <a:t> de la </a:t>
            </a:r>
            <a:r>
              <a:rPr lang="de-DE" err="1"/>
              <a:t>contraparte</a:t>
            </a:r>
            <a:endParaRPr lang="de-DE"/>
          </a:p>
        </p:txBody>
      </p:sp>
      <p:sp>
        <p:nvSpPr>
          <p:cNvPr id="19" name="Titel 1">
            <a:extLst>
              <a:ext uri="{FF2B5EF4-FFF2-40B4-BE49-F238E27FC236}">
                <a16:creationId xmlns:a16="http://schemas.microsoft.com/office/drawing/2014/main" id="{E5EE29FF-B139-4CD9-A32C-25A2CCBFB41B}"/>
              </a:ext>
            </a:extLst>
          </p:cNvPr>
          <p:cNvSpPr>
            <a:spLocks noGrp="1"/>
          </p:cNvSpPr>
          <p:nvPr>
            <p:ph type="title" hasCustomPrompt="1"/>
          </p:nvPr>
        </p:nvSpPr>
        <p:spPr bwMode="gray">
          <a:xfrm>
            <a:off x="599755" y="320283"/>
            <a:ext cx="6452847" cy="720725"/>
          </a:xfrm>
        </p:spPr>
        <p:txBody>
          <a:bodyPr/>
          <a:lstStyle>
            <a:lvl1pPr>
              <a:defRPr/>
            </a:lvl1pPr>
          </a:lstStyle>
          <a:p>
            <a:r>
              <a:rPr lang="es-ES"/>
              <a:t>Añadir título haciendo clic</a:t>
            </a:r>
          </a:p>
        </p:txBody>
      </p:sp>
      <p:sp>
        <p:nvSpPr>
          <p:cNvPr id="14" name="Textplatzhalter 8">
            <a:extLst>
              <a:ext uri="{FF2B5EF4-FFF2-40B4-BE49-F238E27FC236}">
                <a16:creationId xmlns:a16="http://schemas.microsoft.com/office/drawing/2014/main" id="{40AE37FF-8E79-4DC2-894F-409F5F142440}"/>
              </a:ext>
            </a:extLst>
          </p:cNvPr>
          <p:cNvSpPr>
            <a:spLocks noGrp="1"/>
          </p:cNvSpPr>
          <p:nvPr>
            <p:ph type="body" sz="quarter" idx="17" hasCustomPrompt="1"/>
          </p:nvPr>
        </p:nvSpPr>
        <p:spPr bwMode="gray">
          <a:xfrm>
            <a:off x="613832" y="3532554"/>
            <a:ext cx="3526368" cy="525937"/>
          </a:xfrm>
          <a:noFill/>
        </p:spPr>
        <p:txBody>
          <a:bodyPr lIns="72000" anchor="t"/>
          <a:lstStyle>
            <a:lvl1pPr>
              <a:lnSpc>
                <a:spcPct val="100000"/>
              </a:lnSpc>
              <a:spcBef>
                <a:spcPts val="0"/>
              </a:spcBef>
              <a:defRPr sz="1067" b="0" baseline="0">
                <a:solidFill>
                  <a:schemeClr val="bg1"/>
                </a:solidFill>
              </a:defRPr>
            </a:lvl1pPr>
          </a:lstStyle>
          <a:p>
            <a:pPr lvl="0"/>
            <a:r>
              <a:rPr lang="de-DE"/>
              <a:t>MM/AAAA – MM/AAAA</a:t>
            </a:r>
            <a:br>
              <a:rPr lang="de-DE"/>
            </a:br>
            <a:r>
              <a:rPr lang="de-DE"/>
              <a:t>Volumen: 00 </a:t>
            </a:r>
            <a:r>
              <a:rPr lang="de-DE" err="1"/>
              <a:t>millones</a:t>
            </a:r>
            <a:r>
              <a:rPr lang="de-DE"/>
              <a:t> de </a:t>
            </a:r>
            <a:r>
              <a:rPr lang="de-DE" err="1"/>
              <a:t>euros</a:t>
            </a:r>
            <a:br>
              <a:rPr lang="de-DE"/>
            </a:br>
            <a:r>
              <a:rPr lang="de-DE" err="1"/>
              <a:t>Aporte</a:t>
            </a:r>
            <a:r>
              <a:rPr lang="de-DE"/>
              <a:t> </a:t>
            </a:r>
            <a:r>
              <a:rPr lang="de-DE" err="1"/>
              <a:t>público</a:t>
            </a:r>
            <a:r>
              <a:rPr lang="de-DE"/>
              <a:t>: 000.000 </a:t>
            </a:r>
            <a:r>
              <a:rPr lang="de-DE" err="1"/>
              <a:t>euros</a:t>
            </a:r>
            <a:endParaRPr lang="de-DE"/>
          </a:p>
        </p:txBody>
      </p:sp>
      <p:sp>
        <p:nvSpPr>
          <p:cNvPr id="15" name="Textplatzhalter 8">
            <a:extLst>
              <a:ext uri="{FF2B5EF4-FFF2-40B4-BE49-F238E27FC236}">
                <a16:creationId xmlns:a16="http://schemas.microsoft.com/office/drawing/2014/main" id="{133FB7B2-F1B0-4BE4-A9A1-2AA5AD68EB76}"/>
              </a:ext>
            </a:extLst>
          </p:cNvPr>
          <p:cNvSpPr>
            <a:spLocks noGrp="1"/>
          </p:cNvSpPr>
          <p:nvPr>
            <p:ph type="body" sz="quarter" idx="18" hasCustomPrompt="1"/>
          </p:nvPr>
        </p:nvSpPr>
        <p:spPr bwMode="gray">
          <a:xfrm>
            <a:off x="613832" y="1295081"/>
            <a:ext cx="3526368" cy="362396"/>
          </a:xfrm>
          <a:noFill/>
        </p:spPr>
        <p:txBody>
          <a:bodyPr lIns="72000" tIns="36000" bIns="36000" anchor="ctr"/>
          <a:lstStyle>
            <a:lvl1pPr>
              <a:defRPr sz="1467" b="1" baseline="0">
                <a:solidFill>
                  <a:schemeClr val="tx1"/>
                </a:solidFill>
              </a:defRPr>
            </a:lvl1pPr>
          </a:lstStyle>
          <a:p>
            <a:pPr lvl="0"/>
            <a:r>
              <a:rPr lang="de-DE" err="1"/>
              <a:t>Nombre</a:t>
            </a:r>
            <a:r>
              <a:rPr lang="de-DE"/>
              <a:t> del </a:t>
            </a:r>
            <a:r>
              <a:rPr lang="de-DE" err="1"/>
              <a:t>país</a:t>
            </a:r>
            <a:endParaRPr lang="de-DE"/>
          </a:p>
        </p:txBody>
      </p:sp>
      <p:sp>
        <p:nvSpPr>
          <p:cNvPr id="16" name="Textplatzhalter 8">
            <a:extLst>
              <a:ext uri="{FF2B5EF4-FFF2-40B4-BE49-F238E27FC236}">
                <a16:creationId xmlns:a16="http://schemas.microsoft.com/office/drawing/2014/main" id="{50874649-3395-4A9D-A057-03A867415BCC}"/>
              </a:ext>
            </a:extLst>
          </p:cNvPr>
          <p:cNvSpPr>
            <a:spLocks noGrp="1"/>
          </p:cNvSpPr>
          <p:nvPr>
            <p:ph type="body" sz="quarter" idx="19" hasCustomPrompt="1"/>
          </p:nvPr>
        </p:nvSpPr>
        <p:spPr bwMode="gray">
          <a:xfrm>
            <a:off x="613832" y="1657477"/>
            <a:ext cx="3526368" cy="1490155"/>
          </a:xfrm>
          <a:noFill/>
        </p:spPr>
        <p:txBody>
          <a:bodyPr lIns="72000" tIns="0" bIns="36000" anchor="t"/>
          <a:lstStyle>
            <a:lvl1pPr marL="0" indent="0" algn="l" defTabSz="914377" rtl="0" eaLnBrk="1" latinLnBrk="0" hangingPunct="1">
              <a:lnSpc>
                <a:spcPct val="100000"/>
              </a:lnSpc>
              <a:spcBef>
                <a:spcPts val="0"/>
              </a:spcBef>
              <a:buFont typeface="Arial" panose="020B0604020202020204" pitchFamily="34" charset="0"/>
              <a:buNone/>
              <a:defRPr lang="de-DE" sz="1333" b="0" kern="1200" baseline="0" dirty="0" smtClean="0">
                <a:solidFill>
                  <a:schemeClr val="tx1"/>
                </a:solidFill>
                <a:latin typeface="+mn-lt"/>
                <a:ea typeface="+mn-ea"/>
                <a:cs typeface="+mn-cs"/>
              </a:defRPr>
            </a:lvl1pPr>
          </a:lstStyle>
          <a:p>
            <a:pPr marL="0" lvl="0" indent="0" algn="l" defTabSz="914377" rtl="0" eaLnBrk="1" latinLnBrk="0" hangingPunct="1">
              <a:lnSpc>
                <a:spcPct val="100000"/>
              </a:lnSpc>
              <a:spcBef>
                <a:spcPts val="0"/>
              </a:spcBef>
              <a:buFont typeface="Arial" panose="020B0604020202020204" pitchFamily="34" charset="0"/>
              <a:buNone/>
            </a:pPr>
            <a:r>
              <a:rPr lang="de-DE" err="1"/>
              <a:t>Texto</a:t>
            </a:r>
            <a:r>
              <a:rPr lang="de-DE"/>
              <a:t> </a:t>
            </a:r>
            <a:r>
              <a:rPr lang="de-DE" err="1"/>
              <a:t>con</a:t>
            </a:r>
            <a:r>
              <a:rPr lang="de-DE"/>
              <a:t> </a:t>
            </a:r>
            <a:r>
              <a:rPr lang="de-DE" err="1"/>
              <a:t>el</a:t>
            </a:r>
            <a:r>
              <a:rPr lang="de-DE"/>
              <a:t> </a:t>
            </a:r>
            <a:r>
              <a:rPr lang="de-DE" err="1"/>
              <a:t>nombre</a:t>
            </a:r>
            <a:r>
              <a:rPr lang="de-DE"/>
              <a:t> del </a:t>
            </a:r>
            <a:r>
              <a:rPr lang="de-DE" err="1"/>
              <a:t>país</a:t>
            </a:r>
            <a:r>
              <a:rPr lang="de-DE"/>
              <a:t>.</a:t>
            </a:r>
          </a:p>
        </p:txBody>
      </p:sp>
      <p:sp>
        <p:nvSpPr>
          <p:cNvPr id="7" name="Textplatzhalter 6">
            <a:extLst>
              <a:ext uri="{FF2B5EF4-FFF2-40B4-BE49-F238E27FC236}">
                <a16:creationId xmlns:a16="http://schemas.microsoft.com/office/drawing/2014/main" id="{47B8F238-9E4D-4367-BF20-CAA4F4E82F22}"/>
              </a:ext>
            </a:extLst>
          </p:cNvPr>
          <p:cNvSpPr>
            <a:spLocks noGrp="1"/>
          </p:cNvSpPr>
          <p:nvPr>
            <p:ph type="body" sz="quarter" idx="20" hasCustomPrompt="1"/>
          </p:nvPr>
        </p:nvSpPr>
        <p:spPr bwMode="gray">
          <a:xfrm>
            <a:off x="4414129" y="1361017"/>
            <a:ext cx="7623355" cy="4773083"/>
          </a:xfrm>
        </p:spPr>
        <p:txBody>
          <a:bodyPr/>
          <a:lstStyle>
            <a:lvl1pPr>
              <a:defRPr/>
            </a:lvl1pPr>
            <a:lvl2pPr>
              <a:defRPr/>
            </a:lvl2pPr>
            <a:lvl3pPr>
              <a:defRPr/>
            </a:lvl3p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3" name="Datumsplatzhalter 2">
            <a:extLst>
              <a:ext uri="{FF2B5EF4-FFF2-40B4-BE49-F238E27FC236}">
                <a16:creationId xmlns:a16="http://schemas.microsoft.com/office/drawing/2014/main" id="{68DE2E05-6712-49F0-9F11-CA750209F30B}"/>
              </a:ext>
            </a:extLst>
          </p:cNvPr>
          <p:cNvSpPr>
            <a:spLocks noGrp="1"/>
          </p:cNvSpPr>
          <p:nvPr>
            <p:ph type="dt" sz="half" idx="21"/>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87E70F1E-146B-45A9-BCA7-DD029CB2E564}"/>
              </a:ext>
            </a:extLst>
          </p:cNvPr>
          <p:cNvSpPr>
            <a:spLocks noGrp="1"/>
          </p:cNvSpPr>
          <p:nvPr>
            <p:ph type="ftr" sz="quarter" idx="22"/>
          </p:nvPr>
        </p:nvSpPr>
        <p:spPr/>
        <p:txBody>
          <a:bodyPr/>
          <a:lstStyle/>
          <a:p>
            <a:r>
              <a:rPr lang="es-ES"/>
              <a:t>BIOCITIS</a:t>
            </a:r>
          </a:p>
        </p:txBody>
      </p:sp>
      <p:sp>
        <p:nvSpPr>
          <p:cNvPr id="5" name="Foliennummernplatzhalter 4">
            <a:extLst>
              <a:ext uri="{FF2B5EF4-FFF2-40B4-BE49-F238E27FC236}">
                <a16:creationId xmlns:a16="http://schemas.microsoft.com/office/drawing/2014/main" id="{FED5D7B5-CBB9-4480-B09F-E66E777B1B2C}"/>
              </a:ext>
            </a:extLst>
          </p:cNvPr>
          <p:cNvSpPr>
            <a:spLocks noGrp="1"/>
          </p:cNvSpPr>
          <p:nvPr>
            <p:ph type="sldNum" sz="quarter" idx="23"/>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54373074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o 1">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58C217-C4E2-448E-B6B5-E56CEFB6D358}"/>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0"/>
            <a:ext cx="11858487" cy="5968659"/>
          </a:xfrm>
          <a:prstGeom prst="rect">
            <a:avLst/>
          </a:prstGeom>
        </p:spPr>
      </p:pic>
      <p:sp>
        <p:nvSpPr>
          <p:cNvPr id="6" name="Rechteck 5">
            <a:extLst>
              <a:ext uri="{FF2B5EF4-FFF2-40B4-BE49-F238E27FC236}">
                <a16:creationId xmlns:a16="http://schemas.microsoft.com/office/drawing/2014/main" id="{1E3E3E95-0AFA-477F-B88E-9AEDC037418E}"/>
              </a:ext>
            </a:extLst>
          </p:cNvPr>
          <p:cNvSpPr>
            <a:spLocks/>
          </p:cNvSpPr>
          <p:nvPr userDrawn="1"/>
        </p:nvSpPr>
        <p:spPr bwMode="gray">
          <a:xfrm>
            <a:off x="164181" y="165100"/>
            <a:ext cx="11858487" cy="59686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16" name="Titel 1">
            <a:extLst>
              <a:ext uri="{FF2B5EF4-FFF2-40B4-BE49-F238E27FC236}">
                <a16:creationId xmlns:a16="http://schemas.microsoft.com/office/drawing/2014/main" id="{3B6C23A5-1B72-42F2-B92F-DC68B632F6B0}"/>
              </a:ext>
            </a:extLst>
          </p:cNvPr>
          <p:cNvSpPr>
            <a:spLocks noGrp="1"/>
          </p:cNvSpPr>
          <p:nvPr>
            <p:ph type="title" hasCustomPrompt="1"/>
          </p:nvPr>
        </p:nvSpPr>
        <p:spPr bwMode="gray">
          <a:xfrm>
            <a:off x="599756" y="320283"/>
            <a:ext cx="11123323" cy="720725"/>
          </a:xfrm>
        </p:spPr>
        <p:txBody>
          <a:bodyPr/>
          <a:lstStyle>
            <a:lvl1pPr>
              <a:defRPr/>
            </a:lvl1pPr>
          </a:lstStyle>
          <a:p>
            <a:r>
              <a:rPr lang="es-ES"/>
              <a:t>Añadir título haciendo clic</a:t>
            </a:r>
          </a:p>
        </p:txBody>
      </p:sp>
      <p:sp>
        <p:nvSpPr>
          <p:cNvPr id="19" name="Textplatzhalter 16">
            <a:extLst>
              <a:ext uri="{FF2B5EF4-FFF2-40B4-BE49-F238E27FC236}">
                <a16:creationId xmlns:a16="http://schemas.microsoft.com/office/drawing/2014/main" id="{F0C65784-9410-409B-82EA-6584D4732CDD}"/>
              </a:ext>
            </a:extLst>
          </p:cNvPr>
          <p:cNvSpPr>
            <a:spLocks noGrp="1"/>
          </p:cNvSpPr>
          <p:nvPr>
            <p:ph type="body" sz="quarter" idx="15" hasCustomPrompt="1"/>
          </p:nvPr>
        </p:nvSpPr>
        <p:spPr bwMode="gray">
          <a:xfrm>
            <a:off x="2853713" y="2760959"/>
            <a:ext cx="4492748" cy="1366715"/>
          </a:xfrm>
        </p:spPr>
        <p:txBody>
          <a:bodyPr/>
          <a:lstStyle>
            <a:lvl1pPr>
              <a:lnSpc>
                <a:spcPct val="100000"/>
              </a:lnSpc>
              <a:spcBef>
                <a:spcPts val="0"/>
              </a:spcBef>
              <a:defRPr sz="1600"/>
            </a:lvl1pPr>
          </a:lstStyle>
          <a:p>
            <a:r>
              <a:rPr lang="fr-FR"/>
              <a:t>nombre.apellidos@giz.de</a:t>
            </a:r>
          </a:p>
          <a:p>
            <a:r>
              <a:rPr lang="fr-FR"/>
              <a:t>T +49 (0) x xx </a:t>
            </a:r>
            <a:r>
              <a:rPr lang="fr-FR" err="1"/>
              <a:t>xx</a:t>
            </a:r>
            <a:r>
              <a:rPr lang="fr-FR"/>
              <a:t> </a:t>
            </a:r>
            <a:r>
              <a:rPr lang="fr-FR" err="1"/>
              <a:t>xx</a:t>
            </a:r>
            <a:r>
              <a:rPr lang="fr-FR"/>
              <a:t> </a:t>
            </a:r>
          </a:p>
          <a:p>
            <a:r>
              <a:rPr lang="fr-FR"/>
              <a:t>F +49 (0) x xx </a:t>
            </a:r>
            <a:r>
              <a:rPr lang="fr-FR" err="1"/>
              <a:t>xx</a:t>
            </a:r>
            <a:r>
              <a:rPr lang="fr-FR"/>
              <a:t> </a:t>
            </a:r>
            <a:r>
              <a:rPr lang="fr-FR" err="1"/>
              <a:t>xx</a:t>
            </a:r>
            <a:endParaRPr lang="fr-FR"/>
          </a:p>
        </p:txBody>
      </p:sp>
      <p:sp>
        <p:nvSpPr>
          <p:cNvPr id="20" name="Textplatzhalter 29">
            <a:extLst>
              <a:ext uri="{FF2B5EF4-FFF2-40B4-BE49-F238E27FC236}">
                <a16:creationId xmlns:a16="http://schemas.microsoft.com/office/drawing/2014/main" id="{85761457-A63B-46F2-99C5-E217A1E0A705}"/>
              </a:ext>
            </a:extLst>
          </p:cNvPr>
          <p:cNvSpPr>
            <a:spLocks noGrp="1"/>
          </p:cNvSpPr>
          <p:nvPr>
            <p:ph type="body" sz="quarter" idx="22" hasCustomPrompt="1"/>
          </p:nvPr>
        </p:nvSpPr>
        <p:spPr bwMode="gray">
          <a:xfrm>
            <a:off x="2853713" y="1857148"/>
            <a:ext cx="4492748" cy="235035"/>
          </a:xfrm>
        </p:spPr>
        <p:txBody>
          <a:bodyPr/>
          <a:lstStyle>
            <a:lvl1pPr>
              <a:defRPr sz="1600" b="1"/>
            </a:lvl1pPr>
          </a:lstStyle>
          <a:p>
            <a:r>
              <a:rPr lang="de-DE" err="1"/>
              <a:t>Nombre</a:t>
            </a:r>
            <a:r>
              <a:rPr lang="de-DE"/>
              <a:t> y </a:t>
            </a:r>
            <a:r>
              <a:rPr lang="de-DE" err="1"/>
              <a:t>apellido</a:t>
            </a:r>
            <a:r>
              <a:rPr lang="de-DE"/>
              <a:t>(s)</a:t>
            </a:r>
            <a:endParaRPr lang="en-GB"/>
          </a:p>
        </p:txBody>
      </p:sp>
      <p:sp>
        <p:nvSpPr>
          <p:cNvPr id="21" name="Textplatzhalter 30">
            <a:extLst>
              <a:ext uri="{FF2B5EF4-FFF2-40B4-BE49-F238E27FC236}">
                <a16:creationId xmlns:a16="http://schemas.microsoft.com/office/drawing/2014/main" id="{CB52D947-0416-4964-B28D-129580E47725}"/>
              </a:ext>
            </a:extLst>
          </p:cNvPr>
          <p:cNvSpPr>
            <a:spLocks noGrp="1"/>
          </p:cNvSpPr>
          <p:nvPr>
            <p:ph type="body" sz="quarter" idx="23" hasCustomPrompt="1"/>
          </p:nvPr>
        </p:nvSpPr>
        <p:spPr bwMode="gray">
          <a:xfrm>
            <a:off x="2853713" y="2181304"/>
            <a:ext cx="4492748" cy="235035"/>
          </a:xfrm>
        </p:spPr>
        <p:txBody>
          <a:bodyPr/>
          <a:lstStyle>
            <a:lvl1pPr>
              <a:defRPr sz="1600"/>
            </a:lvl1pPr>
          </a:lstStyle>
          <a:p>
            <a:r>
              <a:rPr lang="de-DE" err="1"/>
              <a:t>Función</a:t>
            </a:r>
            <a:r>
              <a:rPr lang="de-DE"/>
              <a:t>, </a:t>
            </a:r>
            <a:r>
              <a:rPr lang="de-DE" err="1"/>
              <a:t>lugar</a:t>
            </a:r>
            <a:endParaRPr lang="de-DE"/>
          </a:p>
        </p:txBody>
      </p:sp>
      <p:sp>
        <p:nvSpPr>
          <p:cNvPr id="35" name="Bildplatzhalter 6">
            <a:extLst>
              <a:ext uri="{FF2B5EF4-FFF2-40B4-BE49-F238E27FC236}">
                <a16:creationId xmlns:a16="http://schemas.microsoft.com/office/drawing/2014/main" id="{FC763A8F-9E6C-4EEB-90DC-0F65B80379CA}"/>
              </a:ext>
            </a:extLst>
          </p:cNvPr>
          <p:cNvSpPr>
            <a:spLocks noGrp="1"/>
          </p:cNvSpPr>
          <p:nvPr>
            <p:ph type="pic" sz="quarter" idx="17" hasCustomPrompt="1"/>
          </p:nvPr>
        </p:nvSpPr>
        <p:spPr bwMode="gray">
          <a:xfrm>
            <a:off x="599755" y="1857148"/>
            <a:ext cx="1957439" cy="2270523"/>
          </a:xfrm>
          <a:solidFill>
            <a:schemeClr val="bg2"/>
          </a:solidFill>
        </p:spPr>
        <p:txBody>
          <a:bodyPr vert="horz" lIns="36000" tIns="1080000" rIns="36000" bIns="36000" rtlCol="0">
            <a:noAutofit/>
          </a:bodyPr>
          <a:lstStyle>
            <a:lvl1pPr algn="ctr">
              <a:defRPr lang="en-GB" sz="1333" dirty="0">
                <a:solidFill>
                  <a:schemeClr val="tx2"/>
                </a:solidFill>
              </a:defRPr>
            </a:lvl1pPr>
          </a:lstStyle>
          <a:p>
            <a:pPr lvl="0" algn="ctr"/>
            <a:r>
              <a:rPr lang="es-ES"/>
              <a:t>Imagen</a:t>
            </a:r>
          </a:p>
        </p:txBody>
      </p:sp>
      <p:sp>
        <p:nvSpPr>
          <p:cNvPr id="37" name="TextBox 7">
            <a:extLst>
              <a:ext uri="{FF2B5EF4-FFF2-40B4-BE49-F238E27FC236}">
                <a16:creationId xmlns:a16="http://schemas.microsoft.com/office/drawing/2014/main" id="{A45E5920-77D2-4E1E-832E-8A215D8A1078}"/>
              </a:ext>
            </a:extLst>
          </p:cNvPr>
          <p:cNvSpPr txBox="1"/>
          <p:nvPr userDrawn="1"/>
        </p:nvSpPr>
        <p:spPr bwMode="gray">
          <a:xfrm>
            <a:off x="1046182" y="5403596"/>
            <a:ext cx="1048877"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www.giz.de</a:t>
            </a:r>
          </a:p>
        </p:txBody>
      </p:sp>
      <p:pic>
        <p:nvPicPr>
          <p:cNvPr id="38" name="Grafik 37" descr="Ein Bild, das Axt, Werkzeug enthält.&#10;&#10;Mit sehr hoher Zuverlässigkeit generierte Beschreibung">
            <a:extLst>
              <a:ext uri="{FF2B5EF4-FFF2-40B4-BE49-F238E27FC236}">
                <a16:creationId xmlns:a16="http://schemas.microsoft.com/office/drawing/2014/main" id="{195D3B85-8F61-41B8-939D-6F7806BB04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031312" y="5442594"/>
            <a:ext cx="387637" cy="315277"/>
          </a:xfrm>
          <a:prstGeom prst="rect">
            <a:avLst/>
          </a:prstGeom>
        </p:spPr>
      </p:pic>
      <p:pic>
        <p:nvPicPr>
          <p:cNvPr id="39" name="Grafik 38">
            <a:extLst>
              <a:ext uri="{FF2B5EF4-FFF2-40B4-BE49-F238E27FC236}">
                <a16:creationId xmlns:a16="http://schemas.microsoft.com/office/drawing/2014/main" id="{E3F751BB-E4FA-4732-80BD-F94670E22B0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614904" y="5408250"/>
            <a:ext cx="312688" cy="312685"/>
          </a:xfrm>
          <a:prstGeom prst="rect">
            <a:avLst/>
          </a:prstGeom>
        </p:spPr>
      </p:pic>
      <p:grpSp>
        <p:nvGrpSpPr>
          <p:cNvPr id="40" name="Gruppieren 39">
            <a:extLst>
              <a:ext uri="{FF2B5EF4-FFF2-40B4-BE49-F238E27FC236}">
                <a16:creationId xmlns:a16="http://schemas.microsoft.com/office/drawing/2014/main" id="{58EDDA33-F3A1-4081-87DD-3B5C06FD4DD3}"/>
              </a:ext>
            </a:extLst>
          </p:cNvPr>
          <p:cNvGrpSpPr/>
          <p:nvPr userDrawn="1"/>
        </p:nvGrpSpPr>
        <p:grpSpPr bwMode="gray">
          <a:xfrm>
            <a:off x="592656" y="5372336"/>
            <a:ext cx="350163" cy="396344"/>
            <a:chOff x="4933951" y="-41275"/>
            <a:chExt cx="2130425" cy="2411413"/>
          </a:xfrm>
        </p:grpSpPr>
        <p:sp>
          <p:nvSpPr>
            <p:cNvPr id="41" name="Freeform 6">
              <a:extLst>
                <a:ext uri="{FF2B5EF4-FFF2-40B4-BE49-F238E27FC236}">
                  <a16:creationId xmlns:a16="http://schemas.microsoft.com/office/drawing/2014/main" id="{29CE574A-E366-49FD-9460-14AADB765FE9}"/>
                </a:ext>
              </a:extLst>
            </p:cNvPr>
            <p:cNvSpPr>
              <a:spLocks noEditPoints="1"/>
            </p:cNvSpPr>
            <p:nvPr/>
          </p:nvSpPr>
          <p:spPr bwMode="gray">
            <a:xfrm>
              <a:off x="4945063" y="1435100"/>
              <a:ext cx="2114550" cy="935038"/>
            </a:xfrm>
            <a:custGeom>
              <a:avLst/>
              <a:gdLst>
                <a:gd name="T0" fmla="*/ 287 w 425"/>
                <a:gd name="T1" fmla="*/ 25 h 188"/>
                <a:gd name="T2" fmla="*/ 297 w 425"/>
                <a:gd name="T3" fmla="*/ 2 h 188"/>
                <a:gd name="T4" fmla="*/ 325 w 425"/>
                <a:gd name="T5" fmla="*/ 0 h 188"/>
                <a:gd name="T6" fmla="*/ 321 w 425"/>
                <a:gd name="T7" fmla="*/ 23 h 188"/>
                <a:gd name="T8" fmla="*/ 382 w 425"/>
                <a:gd name="T9" fmla="*/ 25 h 188"/>
                <a:gd name="T10" fmla="*/ 394 w 425"/>
                <a:gd name="T11" fmla="*/ 2 h 188"/>
                <a:gd name="T12" fmla="*/ 423 w 425"/>
                <a:gd name="T13" fmla="*/ 0 h 188"/>
                <a:gd name="T14" fmla="*/ 307 w 425"/>
                <a:gd name="T15" fmla="*/ 135 h 188"/>
                <a:gd name="T16" fmla="*/ 0 w 425"/>
                <a:gd name="T17" fmla="*/ 2 h 188"/>
                <a:gd name="T18" fmla="*/ 28 w 425"/>
                <a:gd name="T19" fmla="*/ 0 h 188"/>
                <a:gd name="T20" fmla="*/ 40 w 425"/>
                <a:gd name="T21" fmla="*/ 23 h 188"/>
                <a:gd name="T22" fmla="*/ 101 w 425"/>
                <a:gd name="T23" fmla="*/ 25 h 188"/>
                <a:gd name="T24" fmla="*/ 97 w 425"/>
                <a:gd name="T25" fmla="*/ 3 h 188"/>
                <a:gd name="T26" fmla="*/ 125 w 425"/>
                <a:gd name="T27" fmla="*/ 0 h 188"/>
                <a:gd name="T28" fmla="*/ 134 w 425"/>
                <a:gd name="T29" fmla="*/ 23 h 188"/>
                <a:gd name="T30" fmla="*/ 192 w 425"/>
                <a:gd name="T31" fmla="*/ 25 h 188"/>
                <a:gd name="T32" fmla="*/ 194 w 425"/>
                <a:gd name="T33" fmla="*/ 2 h 188"/>
                <a:gd name="T34" fmla="*/ 221 w 425"/>
                <a:gd name="T35" fmla="*/ 0 h 188"/>
                <a:gd name="T36" fmla="*/ 224 w 425"/>
                <a:gd name="T37" fmla="*/ 23 h 188"/>
                <a:gd name="T38" fmla="*/ 256 w 425"/>
                <a:gd name="T39" fmla="*/ 25 h 188"/>
                <a:gd name="T40" fmla="*/ 362 w 425"/>
                <a:gd name="T41" fmla="*/ 55 h 188"/>
                <a:gd name="T42" fmla="*/ 307 w 425"/>
                <a:gd name="T43" fmla="*/ 56 h 188"/>
                <a:gd name="T44" fmla="*/ 256 w 425"/>
                <a:gd name="T45" fmla="*/ 121 h 188"/>
                <a:gd name="T46" fmla="*/ 363 w 425"/>
                <a:gd name="T47" fmla="*/ 56 h 188"/>
                <a:gd name="T48" fmla="*/ 87 w 425"/>
                <a:gd name="T49" fmla="*/ 55 h 188"/>
                <a:gd name="T50" fmla="*/ 61 w 425"/>
                <a:gd name="T51" fmla="*/ 55 h 188"/>
                <a:gd name="T52" fmla="*/ 155 w 425"/>
                <a:gd name="T53" fmla="*/ 118 h 188"/>
                <a:gd name="T54" fmla="*/ 156 w 425"/>
                <a:gd name="T55" fmla="*/ 117 h 188"/>
                <a:gd name="T56" fmla="*/ 111 w 425"/>
                <a:gd name="T57" fmla="*/ 55 h 188"/>
                <a:gd name="T58" fmla="*/ 224 w 425"/>
                <a:gd name="T59" fmla="*/ 81 h 188"/>
                <a:gd name="T60" fmla="*/ 224 w 425"/>
                <a:gd name="T61" fmla="*/ 108 h 188"/>
                <a:gd name="T62" fmla="*/ 273 w 425"/>
                <a:gd name="T63" fmla="*/ 56 h 188"/>
                <a:gd name="T64" fmla="*/ 225 w 425"/>
                <a:gd name="T65" fmla="*/ 55 h 188"/>
                <a:gd name="T66" fmla="*/ 224 w 425"/>
                <a:gd name="T67" fmla="*/ 81 h 188"/>
                <a:gd name="T68" fmla="*/ 194 w 425"/>
                <a:gd name="T69" fmla="*/ 56 h 188"/>
                <a:gd name="T70" fmla="*/ 148 w 425"/>
                <a:gd name="T71" fmla="*/ 55 h 188"/>
                <a:gd name="T72" fmla="*/ 192 w 425"/>
                <a:gd name="T73" fmla="*/ 109 h 188"/>
                <a:gd name="T74" fmla="*/ 194 w 425"/>
                <a:gd name="T75" fmla="*/ 10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5" h="188">
                  <a:moveTo>
                    <a:pt x="256" y="25"/>
                  </a:moveTo>
                  <a:cubicBezTo>
                    <a:pt x="267" y="25"/>
                    <a:pt x="277" y="25"/>
                    <a:pt x="287" y="25"/>
                  </a:cubicBezTo>
                  <a:cubicBezTo>
                    <a:pt x="288" y="25"/>
                    <a:pt x="290" y="24"/>
                    <a:pt x="290" y="23"/>
                  </a:cubicBezTo>
                  <a:cubicBezTo>
                    <a:pt x="292" y="16"/>
                    <a:pt x="294" y="9"/>
                    <a:pt x="297" y="2"/>
                  </a:cubicBezTo>
                  <a:cubicBezTo>
                    <a:pt x="297" y="2"/>
                    <a:pt x="298" y="0"/>
                    <a:pt x="299" y="0"/>
                  </a:cubicBezTo>
                  <a:cubicBezTo>
                    <a:pt x="308" y="0"/>
                    <a:pt x="316" y="0"/>
                    <a:pt x="325" y="0"/>
                  </a:cubicBezTo>
                  <a:cubicBezTo>
                    <a:pt x="326" y="0"/>
                    <a:pt x="327" y="2"/>
                    <a:pt x="326" y="2"/>
                  </a:cubicBezTo>
                  <a:cubicBezTo>
                    <a:pt x="325" y="9"/>
                    <a:pt x="323" y="16"/>
                    <a:pt x="321" y="23"/>
                  </a:cubicBezTo>
                  <a:cubicBezTo>
                    <a:pt x="321" y="23"/>
                    <a:pt x="322" y="25"/>
                    <a:pt x="322" y="25"/>
                  </a:cubicBezTo>
                  <a:cubicBezTo>
                    <a:pt x="342" y="25"/>
                    <a:pt x="362" y="25"/>
                    <a:pt x="382" y="25"/>
                  </a:cubicBezTo>
                  <a:cubicBezTo>
                    <a:pt x="383" y="25"/>
                    <a:pt x="384" y="24"/>
                    <a:pt x="384" y="23"/>
                  </a:cubicBezTo>
                  <a:cubicBezTo>
                    <a:pt x="388" y="16"/>
                    <a:pt x="391" y="9"/>
                    <a:pt x="394" y="2"/>
                  </a:cubicBezTo>
                  <a:cubicBezTo>
                    <a:pt x="394" y="1"/>
                    <a:pt x="395" y="0"/>
                    <a:pt x="396" y="0"/>
                  </a:cubicBezTo>
                  <a:cubicBezTo>
                    <a:pt x="405" y="0"/>
                    <a:pt x="414" y="0"/>
                    <a:pt x="423" y="0"/>
                  </a:cubicBezTo>
                  <a:cubicBezTo>
                    <a:pt x="424" y="0"/>
                    <a:pt x="425" y="2"/>
                    <a:pt x="425" y="3"/>
                  </a:cubicBezTo>
                  <a:cubicBezTo>
                    <a:pt x="405" y="64"/>
                    <a:pt x="365" y="108"/>
                    <a:pt x="307" y="135"/>
                  </a:cubicBezTo>
                  <a:cubicBezTo>
                    <a:pt x="195" y="188"/>
                    <a:pt x="60" y="139"/>
                    <a:pt x="10" y="28"/>
                  </a:cubicBezTo>
                  <a:cubicBezTo>
                    <a:pt x="6" y="20"/>
                    <a:pt x="3" y="11"/>
                    <a:pt x="0" y="2"/>
                  </a:cubicBezTo>
                  <a:cubicBezTo>
                    <a:pt x="0" y="2"/>
                    <a:pt x="1" y="0"/>
                    <a:pt x="1" y="0"/>
                  </a:cubicBezTo>
                  <a:cubicBezTo>
                    <a:pt x="10" y="0"/>
                    <a:pt x="19" y="0"/>
                    <a:pt x="28" y="0"/>
                  </a:cubicBezTo>
                  <a:cubicBezTo>
                    <a:pt x="29" y="0"/>
                    <a:pt x="30" y="1"/>
                    <a:pt x="31" y="2"/>
                  </a:cubicBezTo>
                  <a:cubicBezTo>
                    <a:pt x="34" y="9"/>
                    <a:pt x="37" y="16"/>
                    <a:pt x="40" y="23"/>
                  </a:cubicBezTo>
                  <a:cubicBezTo>
                    <a:pt x="41" y="24"/>
                    <a:pt x="42" y="25"/>
                    <a:pt x="43" y="25"/>
                  </a:cubicBezTo>
                  <a:cubicBezTo>
                    <a:pt x="62" y="25"/>
                    <a:pt x="81" y="25"/>
                    <a:pt x="101" y="25"/>
                  </a:cubicBezTo>
                  <a:cubicBezTo>
                    <a:pt x="101" y="25"/>
                    <a:pt x="102" y="23"/>
                    <a:pt x="102" y="23"/>
                  </a:cubicBezTo>
                  <a:cubicBezTo>
                    <a:pt x="101" y="16"/>
                    <a:pt x="99" y="9"/>
                    <a:pt x="97" y="3"/>
                  </a:cubicBezTo>
                  <a:cubicBezTo>
                    <a:pt x="97" y="2"/>
                    <a:pt x="98" y="0"/>
                    <a:pt x="99" y="0"/>
                  </a:cubicBezTo>
                  <a:cubicBezTo>
                    <a:pt x="108" y="0"/>
                    <a:pt x="116" y="0"/>
                    <a:pt x="125" y="0"/>
                  </a:cubicBezTo>
                  <a:cubicBezTo>
                    <a:pt x="126" y="0"/>
                    <a:pt x="127" y="1"/>
                    <a:pt x="127" y="2"/>
                  </a:cubicBezTo>
                  <a:cubicBezTo>
                    <a:pt x="130" y="9"/>
                    <a:pt x="131" y="16"/>
                    <a:pt x="134" y="23"/>
                  </a:cubicBezTo>
                  <a:cubicBezTo>
                    <a:pt x="134" y="24"/>
                    <a:pt x="135" y="25"/>
                    <a:pt x="136" y="25"/>
                  </a:cubicBezTo>
                  <a:cubicBezTo>
                    <a:pt x="155" y="25"/>
                    <a:pt x="173" y="25"/>
                    <a:pt x="192" y="25"/>
                  </a:cubicBezTo>
                  <a:cubicBezTo>
                    <a:pt x="193" y="25"/>
                    <a:pt x="194" y="24"/>
                    <a:pt x="194" y="23"/>
                  </a:cubicBezTo>
                  <a:cubicBezTo>
                    <a:pt x="194" y="16"/>
                    <a:pt x="194" y="9"/>
                    <a:pt x="194" y="2"/>
                  </a:cubicBezTo>
                  <a:cubicBezTo>
                    <a:pt x="194" y="2"/>
                    <a:pt x="195" y="0"/>
                    <a:pt x="196" y="0"/>
                  </a:cubicBezTo>
                  <a:cubicBezTo>
                    <a:pt x="205" y="0"/>
                    <a:pt x="213" y="0"/>
                    <a:pt x="221" y="0"/>
                  </a:cubicBezTo>
                  <a:cubicBezTo>
                    <a:pt x="222" y="0"/>
                    <a:pt x="223" y="2"/>
                    <a:pt x="223" y="3"/>
                  </a:cubicBezTo>
                  <a:cubicBezTo>
                    <a:pt x="224" y="9"/>
                    <a:pt x="223" y="16"/>
                    <a:pt x="224" y="23"/>
                  </a:cubicBezTo>
                  <a:cubicBezTo>
                    <a:pt x="224" y="23"/>
                    <a:pt x="225" y="25"/>
                    <a:pt x="226" y="25"/>
                  </a:cubicBezTo>
                  <a:cubicBezTo>
                    <a:pt x="236" y="25"/>
                    <a:pt x="246" y="25"/>
                    <a:pt x="256" y="25"/>
                  </a:cubicBezTo>
                  <a:close/>
                  <a:moveTo>
                    <a:pt x="364" y="55"/>
                  </a:moveTo>
                  <a:cubicBezTo>
                    <a:pt x="363" y="55"/>
                    <a:pt x="363" y="55"/>
                    <a:pt x="362" y="55"/>
                  </a:cubicBezTo>
                  <a:cubicBezTo>
                    <a:pt x="345" y="55"/>
                    <a:pt x="328" y="54"/>
                    <a:pt x="311" y="55"/>
                  </a:cubicBezTo>
                  <a:cubicBezTo>
                    <a:pt x="310" y="55"/>
                    <a:pt x="308" y="56"/>
                    <a:pt x="307" y="56"/>
                  </a:cubicBezTo>
                  <a:cubicBezTo>
                    <a:pt x="295" y="81"/>
                    <a:pt x="279" y="103"/>
                    <a:pt x="257" y="120"/>
                  </a:cubicBezTo>
                  <a:cubicBezTo>
                    <a:pt x="257" y="121"/>
                    <a:pt x="257" y="121"/>
                    <a:pt x="256" y="121"/>
                  </a:cubicBezTo>
                  <a:cubicBezTo>
                    <a:pt x="257" y="122"/>
                    <a:pt x="257" y="122"/>
                    <a:pt x="258" y="122"/>
                  </a:cubicBezTo>
                  <a:cubicBezTo>
                    <a:pt x="300" y="111"/>
                    <a:pt x="335" y="90"/>
                    <a:pt x="363" y="56"/>
                  </a:cubicBezTo>
                  <a:cubicBezTo>
                    <a:pt x="363" y="56"/>
                    <a:pt x="364" y="55"/>
                    <a:pt x="364" y="55"/>
                  </a:cubicBezTo>
                  <a:close/>
                  <a:moveTo>
                    <a:pt x="87" y="55"/>
                  </a:moveTo>
                  <a:cubicBezTo>
                    <a:pt x="79" y="55"/>
                    <a:pt x="71" y="54"/>
                    <a:pt x="62" y="55"/>
                  </a:cubicBezTo>
                  <a:cubicBezTo>
                    <a:pt x="62" y="55"/>
                    <a:pt x="61" y="55"/>
                    <a:pt x="61" y="55"/>
                  </a:cubicBezTo>
                  <a:cubicBezTo>
                    <a:pt x="61" y="55"/>
                    <a:pt x="61" y="56"/>
                    <a:pt x="62" y="56"/>
                  </a:cubicBezTo>
                  <a:cubicBezTo>
                    <a:pt x="86" y="86"/>
                    <a:pt x="118" y="107"/>
                    <a:pt x="155" y="118"/>
                  </a:cubicBezTo>
                  <a:cubicBezTo>
                    <a:pt x="156" y="118"/>
                    <a:pt x="156" y="118"/>
                    <a:pt x="156" y="118"/>
                  </a:cubicBezTo>
                  <a:cubicBezTo>
                    <a:pt x="156" y="118"/>
                    <a:pt x="156" y="118"/>
                    <a:pt x="156" y="117"/>
                  </a:cubicBezTo>
                  <a:cubicBezTo>
                    <a:pt x="137" y="100"/>
                    <a:pt x="124" y="79"/>
                    <a:pt x="114" y="56"/>
                  </a:cubicBezTo>
                  <a:cubicBezTo>
                    <a:pt x="114" y="55"/>
                    <a:pt x="112" y="55"/>
                    <a:pt x="111" y="55"/>
                  </a:cubicBezTo>
                  <a:cubicBezTo>
                    <a:pt x="103" y="54"/>
                    <a:pt x="95" y="55"/>
                    <a:pt x="87" y="55"/>
                  </a:cubicBezTo>
                  <a:close/>
                  <a:moveTo>
                    <a:pt x="224" y="81"/>
                  </a:moveTo>
                  <a:cubicBezTo>
                    <a:pt x="224" y="89"/>
                    <a:pt x="224" y="98"/>
                    <a:pt x="224" y="106"/>
                  </a:cubicBezTo>
                  <a:cubicBezTo>
                    <a:pt x="224" y="107"/>
                    <a:pt x="224" y="107"/>
                    <a:pt x="224" y="108"/>
                  </a:cubicBezTo>
                  <a:cubicBezTo>
                    <a:pt x="224" y="108"/>
                    <a:pt x="225" y="107"/>
                    <a:pt x="226" y="107"/>
                  </a:cubicBezTo>
                  <a:cubicBezTo>
                    <a:pt x="246" y="94"/>
                    <a:pt x="261" y="76"/>
                    <a:pt x="273" y="56"/>
                  </a:cubicBezTo>
                  <a:cubicBezTo>
                    <a:pt x="274" y="56"/>
                    <a:pt x="273" y="55"/>
                    <a:pt x="272" y="55"/>
                  </a:cubicBezTo>
                  <a:cubicBezTo>
                    <a:pt x="257" y="54"/>
                    <a:pt x="241" y="54"/>
                    <a:pt x="225" y="55"/>
                  </a:cubicBezTo>
                  <a:cubicBezTo>
                    <a:pt x="225" y="55"/>
                    <a:pt x="224" y="56"/>
                    <a:pt x="224" y="56"/>
                  </a:cubicBezTo>
                  <a:cubicBezTo>
                    <a:pt x="224" y="65"/>
                    <a:pt x="224" y="73"/>
                    <a:pt x="224" y="81"/>
                  </a:cubicBezTo>
                  <a:close/>
                  <a:moveTo>
                    <a:pt x="194" y="82"/>
                  </a:moveTo>
                  <a:cubicBezTo>
                    <a:pt x="194" y="73"/>
                    <a:pt x="194" y="65"/>
                    <a:pt x="194" y="56"/>
                  </a:cubicBezTo>
                  <a:cubicBezTo>
                    <a:pt x="194" y="56"/>
                    <a:pt x="193" y="55"/>
                    <a:pt x="192" y="55"/>
                  </a:cubicBezTo>
                  <a:cubicBezTo>
                    <a:pt x="178" y="54"/>
                    <a:pt x="163" y="54"/>
                    <a:pt x="148" y="55"/>
                  </a:cubicBezTo>
                  <a:cubicBezTo>
                    <a:pt x="148" y="55"/>
                    <a:pt x="147" y="56"/>
                    <a:pt x="147" y="56"/>
                  </a:cubicBezTo>
                  <a:cubicBezTo>
                    <a:pt x="158" y="77"/>
                    <a:pt x="172" y="95"/>
                    <a:pt x="192" y="109"/>
                  </a:cubicBezTo>
                  <a:cubicBezTo>
                    <a:pt x="193" y="109"/>
                    <a:pt x="193" y="109"/>
                    <a:pt x="194" y="109"/>
                  </a:cubicBezTo>
                  <a:cubicBezTo>
                    <a:pt x="194" y="109"/>
                    <a:pt x="194" y="108"/>
                    <a:pt x="194" y="108"/>
                  </a:cubicBezTo>
                  <a:cubicBezTo>
                    <a:pt x="194" y="99"/>
                    <a:pt x="194" y="91"/>
                    <a:pt x="194"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2" name="Freeform 7">
              <a:extLst>
                <a:ext uri="{FF2B5EF4-FFF2-40B4-BE49-F238E27FC236}">
                  <a16:creationId xmlns:a16="http://schemas.microsoft.com/office/drawing/2014/main" id="{38A2A830-AF34-4C5B-87EB-D628018EE322}"/>
                </a:ext>
              </a:extLst>
            </p:cNvPr>
            <p:cNvSpPr>
              <a:spLocks noEditPoints="1"/>
            </p:cNvSpPr>
            <p:nvPr/>
          </p:nvSpPr>
          <p:spPr bwMode="gray">
            <a:xfrm>
              <a:off x="4945063" y="-41275"/>
              <a:ext cx="2108200" cy="860425"/>
            </a:xfrm>
            <a:custGeom>
              <a:avLst/>
              <a:gdLst>
                <a:gd name="T0" fmla="*/ 45 w 424"/>
                <a:gd name="T1" fmla="*/ 148 h 173"/>
                <a:gd name="T2" fmla="*/ 32 w 424"/>
                <a:gd name="T3" fmla="*/ 170 h 173"/>
                <a:gd name="T4" fmla="*/ 3 w 424"/>
                <a:gd name="T5" fmla="*/ 173 h 173"/>
                <a:gd name="T6" fmla="*/ 155 w 424"/>
                <a:gd name="T7" fmla="*/ 28 h 173"/>
                <a:gd name="T8" fmla="*/ 424 w 424"/>
                <a:gd name="T9" fmla="*/ 171 h 173"/>
                <a:gd name="T10" fmla="*/ 395 w 424"/>
                <a:gd name="T11" fmla="*/ 173 h 173"/>
                <a:gd name="T12" fmla="*/ 382 w 424"/>
                <a:gd name="T13" fmla="*/ 149 h 173"/>
                <a:gd name="T14" fmla="*/ 321 w 424"/>
                <a:gd name="T15" fmla="*/ 148 h 173"/>
                <a:gd name="T16" fmla="*/ 325 w 424"/>
                <a:gd name="T17" fmla="*/ 171 h 173"/>
                <a:gd name="T18" fmla="*/ 297 w 424"/>
                <a:gd name="T19" fmla="*/ 173 h 173"/>
                <a:gd name="T20" fmla="*/ 287 w 424"/>
                <a:gd name="T21" fmla="*/ 149 h 173"/>
                <a:gd name="T22" fmla="*/ 225 w 424"/>
                <a:gd name="T23" fmla="*/ 148 h 173"/>
                <a:gd name="T24" fmla="*/ 223 w 424"/>
                <a:gd name="T25" fmla="*/ 170 h 173"/>
                <a:gd name="T26" fmla="*/ 196 w 424"/>
                <a:gd name="T27" fmla="*/ 173 h 173"/>
                <a:gd name="T28" fmla="*/ 194 w 424"/>
                <a:gd name="T29" fmla="*/ 150 h 173"/>
                <a:gd name="T30" fmla="*/ 137 w 424"/>
                <a:gd name="T31" fmla="*/ 148 h 173"/>
                <a:gd name="T32" fmla="*/ 128 w 424"/>
                <a:gd name="T33" fmla="*/ 171 h 173"/>
                <a:gd name="T34" fmla="*/ 99 w 424"/>
                <a:gd name="T35" fmla="*/ 173 h 173"/>
                <a:gd name="T36" fmla="*/ 103 w 424"/>
                <a:gd name="T37" fmla="*/ 150 h 173"/>
                <a:gd name="T38" fmla="*/ 73 w 424"/>
                <a:gd name="T39" fmla="*/ 148 h 173"/>
                <a:gd name="T40" fmla="*/ 359 w 424"/>
                <a:gd name="T41" fmla="*/ 118 h 173"/>
                <a:gd name="T42" fmla="*/ 360 w 424"/>
                <a:gd name="T43" fmla="*/ 116 h 173"/>
                <a:gd name="T44" fmla="*/ 258 w 424"/>
                <a:gd name="T45" fmla="*/ 56 h 173"/>
                <a:gd name="T46" fmla="*/ 305 w 424"/>
                <a:gd name="T47" fmla="*/ 116 h 173"/>
                <a:gd name="T48" fmla="*/ 333 w 424"/>
                <a:gd name="T49" fmla="*/ 118 h 173"/>
                <a:gd name="T50" fmla="*/ 113 w 424"/>
                <a:gd name="T51" fmla="*/ 118 h 173"/>
                <a:gd name="T52" fmla="*/ 157 w 424"/>
                <a:gd name="T53" fmla="*/ 59 h 173"/>
                <a:gd name="T54" fmla="*/ 157 w 424"/>
                <a:gd name="T55" fmla="*/ 58 h 173"/>
                <a:gd name="T56" fmla="*/ 64 w 424"/>
                <a:gd name="T57" fmla="*/ 118 h 173"/>
                <a:gd name="T58" fmla="*/ 90 w 424"/>
                <a:gd name="T59" fmla="*/ 118 h 173"/>
                <a:gd name="T60" fmla="*/ 269 w 424"/>
                <a:gd name="T61" fmla="*/ 118 h 173"/>
                <a:gd name="T62" fmla="*/ 225 w 424"/>
                <a:gd name="T63" fmla="*/ 68 h 173"/>
                <a:gd name="T64" fmla="*/ 224 w 424"/>
                <a:gd name="T65" fmla="*/ 69 h 173"/>
                <a:gd name="T66" fmla="*/ 225 w 424"/>
                <a:gd name="T67" fmla="*/ 118 h 173"/>
                <a:gd name="T68" fmla="*/ 194 w 424"/>
                <a:gd name="T69" fmla="*/ 93 h 173"/>
                <a:gd name="T70" fmla="*/ 194 w 424"/>
                <a:gd name="T71" fmla="*/ 68 h 173"/>
                <a:gd name="T72" fmla="*/ 150 w 424"/>
                <a:gd name="T73" fmla="*/ 116 h 173"/>
                <a:gd name="T74" fmla="*/ 192 w 424"/>
                <a:gd name="T75" fmla="*/ 118 h 173"/>
                <a:gd name="T76" fmla="*/ 194 w 424"/>
                <a:gd name="T77"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4" h="173">
                  <a:moveTo>
                    <a:pt x="73" y="148"/>
                  </a:moveTo>
                  <a:cubicBezTo>
                    <a:pt x="64" y="148"/>
                    <a:pt x="55" y="148"/>
                    <a:pt x="45" y="148"/>
                  </a:cubicBezTo>
                  <a:cubicBezTo>
                    <a:pt x="44" y="148"/>
                    <a:pt x="43" y="149"/>
                    <a:pt x="42" y="149"/>
                  </a:cubicBezTo>
                  <a:cubicBezTo>
                    <a:pt x="39" y="156"/>
                    <a:pt x="36" y="164"/>
                    <a:pt x="32" y="170"/>
                  </a:cubicBezTo>
                  <a:cubicBezTo>
                    <a:pt x="32" y="171"/>
                    <a:pt x="30" y="173"/>
                    <a:pt x="29" y="173"/>
                  </a:cubicBezTo>
                  <a:cubicBezTo>
                    <a:pt x="21" y="173"/>
                    <a:pt x="12" y="173"/>
                    <a:pt x="3" y="173"/>
                  </a:cubicBezTo>
                  <a:cubicBezTo>
                    <a:pt x="1" y="173"/>
                    <a:pt x="0" y="172"/>
                    <a:pt x="1" y="170"/>
                  </a:cubicBezTo>
                  <a:cubicBezTo>
                    <a:pt x="28" y="96"/>
                    <a:pt x="80" y="48"/>
                    <a:pt x="155" y="28"/>
                  </a:cubicBezTo>
                  <a:cubicBezTo>
                    <a:pt x="258" y="0"/>
                    <a:pt x="366" y="50"/>
                    <a:pt x="413" y="144"/>
                  </a:cubicBezTo>
                  <a:cubicBezTo>
                    <a:pt x="417" y="153"/>
                    <a:pt x="420" y="162"/>
                    <a:pt x="424" y="171"/>
                  </a:cubicBezTo>
                  <a:cubicBezTo>
                    <a:pt x="424" y="171"/>
                    <a:pt x="423" y="173"/>
                    <a:pt x="422" y="173"/>
                  </a:cubicBezTo>
                  <a:cubicBezTo>
                    <a:pt x="413" y="173"/>
                    <a:pt x="404" y="173"/>
                    <a:pt x="395" y="173"/>
                  </a:cubicBezTo>
                  <a:cubicBezTo>
                    <a:pt x="394" y="173"/>
                    <a:pt x="393" y="172"/>
                    <a:pt x="392" y="171"/>
                  </a:cubicBezTo>
                  <a:cubicBezTo>
                    <a:pt x="389" y="164"/>
                    <a:pt x="386" y="156"/>
                    <a:pt x="382" y="149"/>
                  </a:cubicBezTo>
                  <a:cubicBezTo>
                    <a:pt x="382" y="148"/>
                    <a:pt x="381" y="148"/>
                    <a:pt x="380" y="148"/>
                  </a:cubicBezTo>
                  <a:cubicBezTo>
                    <a:pt x="360" y="148"/>
                    <a:pt x="340" y="148"/>
                    <a:pt x="321" y="148"/>
                  </a:cubicBezTo>
                  <a:cubicBezTo>
                    <a:pt x="320" y="148"/>
                    <a:pt x="319" y="149"/>
                    <a:pt x="319" y="150"/>
                  </a:cubicBezTo>
                  <a:cubicBezTo>
                    <a:pt x="321" y="157"/>
                    <a:pt x="323" y="164"/>
                    <a:pt x="325" y="171"/>
                  </a:cubicBezTo>
                  <a:cubicBezTo>
                    <a:pt x="325" y="171"/>
                    <a:pt x="325" y="173"/>
                    <a:pt x="324" y="173"/>
                  </a:cubicBezTo>
                  <a:cubicBezTo>
                    <a:pt x="315" y="173"/>
                    <a:pt x="306" y="173"/>
                    <a:pt x="297" y="173"/>
                  </a:cubicBezTo>
                  <a:cubicBezTo>
                    <a:pt x="296" y="173"/>
                    <a:pt x="295" y="172"/>
                    <a:pt x="295" y="171"/>
                  </a:cubicBezTo>
                  <a:cubicBezTo>
                    <a:pt x="292" y="164"/>
                    <a:pt x="290" y="156"/>
                    <a:pt x="287" y="149"/>
                  </a:cubicBezTo>
                  <a:cubicBezTo>
                    <a:pt x="287" y="148"/>
                    <a:pt x="286" y="148"/>
                    <a:pt x="285" y="148"/>
                  </a:cubicBezTo>
                  <a:cubicBezTo>
                    <a:pt x="265" y="148"/>
                    <a:pt x="245" y="148"/>
                    <a:pt x="225" y="148"/>
                  </a:cubicBezTo>
                  <a:cubicBezTo>
                    <a:pt x="225" y="148"/>
                    <a:pt x="224" y="149"/>
                    <a:pt x="224" y="150"/>
                  </a:cubicBezTo>
                  <a:cubicBezTo>
                    <a:pt x="223" y="156"/>
                    <a:pt x="224" y="163"/>
                    <a:pt x="223" y="170"/>
                  </a:cubicBezTo>
                  <a:cubicBezTo>
                    <a:pt x="223" y="171"/>
                    <a:pt x="222" y="173"/>
                    <a:pt x="221" y="173"/>
                  </a:cubicBezTo>
                  <a:cubicBezTo>
                    <a:pt x="213" y="173"/>
                    <a:pt x="205" y="173"/>
                    <a:pt x="196" y="173"/>
                  </a:cubicBezTo>
                  <a:cubicBezTo>
                    <a:pt x="195" y="173"/>
                    <a:pt x="194" y="171"/>
                    <a:pt x="194" y="170"/>
                  </a:cubicBezTo>
                  <a:cubicBezTo>
                    <a:pt x="194" y="164"/>
                    <a:pt x="194" y="157"/>
                    <a:pt x="194" y="150"/>
                  </a:cubicBezTo>
                  <a:cubicBezTo>
                    <a:pt x="194" y="149"/>
                    <a:pt x="193" y="148"/>
                    <a:pt x="192" y="148"/>
                  </a:cubicBezTo>
                  <a:cubicBezTo>
                    <a:pt x="174" y="148"/>
                    <a:pt x="156" y="148"/>
                    <a:pt x="137" y="148"/>
                  </a:cubicBezTo>
                  <a:cubicBezTo>
                    <a:pt x="137" y="148"/>
                    <a:pt x="135" y="149"/>
                    <a:pt x="135" y="149"/>
                  </a:cubicBezTo>
                  <a:cubicBezTo>
                    <a:pt x="133" y="156"/>
                    <a:pt x="131" y="164"/>
                    <a:pt x="128" y="171"/>
                  </a:cubicBezTo>
                  <a:cubicBezTo>
                    <a:pt x="128" y="172"/>
                    <a:pt x="127" y="173"/>
                    <a:pt x="126" y="173"/>
                  </a:cubicBezTo>
                  <a:cubicBezTo>
                    <a:pt x="117" y="173"/>
                    <a:pt x="108" y="173"/>
                    <a:pt x="99" y="173"/>
                  </a:cubicBezTo>
                  <a:cubicBezTo>
                    <a:pt x="99" y="173"/>
                    <a:pt x="98" y="171"/>
                    <a:pt x="98" y="171"/>
                  </a:cubicBezTo>
                  <a:cubicBezTo>
                    <a:pt x="100" y="164"/>
                    <a:pt x="101" y="157"/>
                    <a:pt x="103" y="150"/>
                  </a:cubicBezTo>
                  <a:cubicBezTo>
                    <a:pt x="103" y="149"/>
                    <a:pt x="102" y="148"/>
                    <a:pt x="102" y="148"/>
                  </a:cubicBezTo>
                  <a:cubicBezTo>
                    <a:pt x="92" y="148"/>
                    <a:pt x="83" y="148"/>
                    <a:pt x="73" y="148"/>
                  </a:cubicBezTo>
                  <a:close/>
                  <a:moveTo>
                    <a:pt x="333" y="118"/>
                  </a:moveTo>
                  <a:cubicBezTo>
                    <a:pt x="342" y="118"/>
                    <a:pt x="350" y="118"/>
                    <a:pt x="359" y="118"/>
                  </a:cubicBezTo>
                  <a:cubicBezTo>
                    <a:pt x="359" y="118"/>
                    <a:pt x="360" y="118"/>
                    <a:pt x="360" y="118"/>
                  </a:cubicBezTo>
                  <a:cubicBezTo>
                    <a:pt x="360" y="117"/>
                    <a:pt x="360" y="117"/>
                    <a:pt x="360" y="116"/>
                  </a:cubicBezTo>
                  <a:cubicBezTo>
                    <a:pt x="332" y="86"/>
                    <a:pt x="299" y="66"/>
                    <a:pt x="259" y="56"/>
                  </a:cubicBezTo>
                  <a:cubicBezTo>
                    <a:pt x="259" y="56"/>
                    <a:pt x="258" y="56"/>
                    <a:pt x="258" y="56"/>
                  </a:cubicBezTo>
                  <a:cubicBezTo>
                    <a:pt x="258" y="56"/>
                    <a:pt x="258" y="57"/>
                    <a:pt x="259" y="57"/>
                  </a:cubicBezTo>
                  <a:cubicBezTo>
                    <a:pt x="278" y="74"/>
                    <a:pt x="293" y="94"/>
                    <a:pt x="305" y="116"/>
                  </a:cubicBezTo>
                  <a:cubicBezTo>
                    <a:pt x="305" y="117"/>
                    <a:pt x="307" y="118"/>
                    <a:pt x="308" y="118"/>
                  </a:cubicBezTo>
                  <a:cubicBezTo>
                    <a:pt x="316" y="118"/>
                    <a:pt x="325" y="118"/>
                    <a:pt x="333" y="118"/>
                  </a:cubicBezTo>
                  <a:close/>
                  <a:moveTo>
                    <a:pt x="90" y="118"/>
                  </a:moveTo>
                  <a:cubicBezTo>
                    <a:pt x="98" y="118"/>
                    <a:pt x="106" y="118"/>
                    <a:pt x="113" y="118"/>
                  </a:cubicBezTo>
                  <a:cubicBezTo>
                    <a:pt x="114" y="118"/>
                    <a:pt x="116" y="117"/>
                    <a:pt x="116" y="116"/>
                  </a:cubicBezTo>
                  <a:cubicBezTo>
                    <a:pt x="127" y="95"/>
                    <a:pt x="140" y="76"/>
                    <a:pt x="157" y="59"/>
                  </a:cubicBezTo>
                  <a:cubicBezTo>
                    <a:pt x="158" y="59"/>
                    <a:pt x="158" y="58"/>
                    <a:pt x="158" y="58"/>
                  </a:cubicBezTo>
                  <a:cubicBezTo>
                    <a:pt x="158" y="58"/>
                    <a:pt x="157" y="58"/>
                    <a:pt x="157" y="58"/>
                  </a:cubicBezTo>
                  <a:cubicBezTo>
                    <a:pt x="121" y="69"/>
                    <a:pt x="90" y="88"/>
                    <a:pt x="65" y="116"/>
                  </a:cubicBezTo>
                  <a:cubicBezTo>
                    <a:pt x="65" y="117"/>
                    <a:pt x="65" y="117"/>
                    <a:pt x="64" y="118"/>
                  </a:cubicBezTo>
                  <a:cubicBezTo>
                    <a:pt x="65" y="118"/>
                    <a:pt x="65" y="118"/>
                    <a:pt x="66" y="118"/>
                  </a:cubicBezTo>
                  <a:cubicBezTo>
                    <a:pt x="74" y="118"/>
                    <a:pt x="82" y="118"/>
                    <a:pt x="90" y="118"/>
                  </a:cubicBezTo>
                  <a:close/>
                  <a:moveTo>
                    <a:pt x="247" y="118"/>
                  </a:moveTo>
                  <a:cubicBezTo>
                    <a:pt x="255" y="118"/>
                    <a:pt x="262" y="118"/>
                    <a:pt x="269" y="118"/>
                  </a:cubicBezTo>
                  <a:cubicBezTo>
                    <a:pt x="270" y="118"/>
                    <a:pt x="270" y="117"/>
                    <a:pt x="270" y="116"/>
                  </a:cubicBezTo>
                  <a:cubicBezTo>
                    <a:pt x="258" y="98"/>
                    <a:pt x="244" y="81"/>
                    <a:pt x="225" y="68"/>
                  </a:cubicBezTo>
                  <a:cubicBezTo>
                    <a:pt x="225" y="68"/>
                    <a:pt x="224" y="68"/>
                    <a:pt x="224" y="67"/>
                  </a:cubicBezTo>
                  <a:cubicBezTo>
                    <a:pt x="224" y="68"/>
                    <a:pt x="224" y="69"/>
                    <a:pt x="224" y="69"/>
                  </a:cubicBezTo>
                  <a:cubicBezTo>
                    <a:pt x="224" y="85"/>
                    <a:pt x="224" y="100"/>
                    <a:pt x="224" y="116"/>
                  </a:cubicBezTo>
                  <a:cubicBezTo>
                    <a:pt x="224" y="117"/>
                    <a:pt x="225" y="118"/>
                    <a:pt x="225" y="118"/>
                  </a:cubicBezTo>
                  <a:cubicBezTo>
                    <a:pt x="233" y="118"/>
                    <a:pt x="240" y="118"/>
                    <a:pt x="247" y="118"/>
                  </a:cubicBezTo>
                  <a:close/>
                  <a:moveTo>
                    <a:pt x="194" y="93"/>
                  </a:moveTo>
                  <a:cubicBezTo>
                    <a:pt x="194" y="85"/>
                    <a:pt x="194" y="78"/>
                    <a:pt x="194" y="70"/>
                  </a:cubicBezTo>
                  <a:cubicBezTo>
                    <a:pt x="194" y="69"/>
                    <a:pt x="194" y="68"/>
                    <a:pt x="194" y="68"/>
                  </a:cubicBezTo>
                  <a:cubicBezTo>
                    <a:pt x="193" y="68"/>
                    <a:pt x="192" y="68"/>
                    <a:pt x="192" y="69"/>
                  </a:cubicBezTo>
                  <a:cubicBezTo>
                    <a:pt x="175" y="82"/>
                    <a:pt x="161" y="98"/>
                    <a:pt x="150" y="116"/>
                  </a:cubicBezTo>
                  <a:cubicBezTo>
                    <a:pt x="150" y="117"/>
                    <a:pt x="151" y="118"/>
                    <a:pt x="151" y="118"/>
                  </a:cubicBezTo>
                  <a:cubicBezTo>
                    <a:pt x="165" y="118"/>
                    <a:pt x="179" y="118"/>
                    <a:pt x="192" y="118"/>
                  </a:cubicBezTo>
                  <a:cubicBezTo>
                    <a:pt x="193" y="118"/>
                    <a:pt x="194" y="117"/>
                    <a:pt x="194" y="116"/>
                  </a:cubicBezTo>
                  <a:cubicBezTo>
                    <a:pt x="194" y="108"/>
                    <a:pt x="194" y="101"/>
                    <a:pt x="194" y="9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3" name="Freeform 8">
              <a:extLst>
                <a:ext uri="{FF2B5EF4-FFF2-40B4-BE49-F238E27FC236}">
                  <a16:creationId xmlns:a16="http://schemas.microsoft.com/office/drawing/2014/main" id="{EF5B3A25-E6A5-43A3-AFD2-A4D64B803FEB}"/>
                </a:ext>
              </a:extLst>
            </p:cNvPr>
            <p:cNvSpPr>
              <a:spLocks/>
            </p:cNvSpPr>
            <p:nvPr/>
          </p:nvSpPr>
          <p:spPr bwMode="gray">
            <a:xfrm>
              <a:off x="4933951"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6 w 124"/>
                <a:gd name="T11" fmla="*/ 64 h 73"/>
                <a:gd name="T12" fmla="*/ 32 w 124"/>
                <a:gd name="T13" fmla="*/ 73 h 73"/>
                <a:gd name="T14" fmla="*/ 19 w 124"/>
                <a:gd name="T15" fmla="*/ 63 h 73"/>
                <a:gd name="T16" fmla="*/ 2 w 124"/>
                <a:gd name="T17" fmla="*/ 14 h 73"/>
                <a:gd name="T18" fmla="*/ 6 w 124"/>
                <a:gd name="T19" fmla="*/ 2 h 73"/>
                <a:gd name="T20" fmla="*/ 21 w 124"/>
                <a:gd name="T21" fmla="*/ 7 h 73"/>
                <a:gd name="T22" fmla="*/ 31 w 124"/>
                <a:gd name="T23" fmla="*/ 41 h 73"/>
                <a:gd name="T24" fmla="*/ 34 w 124"/>
                <a:gd name="T25" fmla="*/ 49 h 73"/>
                <a:gd name="T26" fmla="*/ 37 w 124"/>
                <a:gd name="T27" fmla="*/ 42 h 73"/>
                <a:gd name="T28" fmla="*/ 47 w 124"/>
                <a:gd name="T29" fmla="*/ 11 h 73"/>
                <a:gd name="T30" fmla="*/ 62 w 124"/>
                <a:gd name="T31" fmla="*/ 1 h 73"/>
                <a:gd name="T32" fmla="*/ 76 w 124"/>
                <a:gd name="T33" fmla="*/ 11 h 73"/>
                <a:gd name="T34" fmla="*/ 89 w 124"/>
                <a:gd name="T35" fmla="*/ 47 h 73"/>
                <a:gd name="T36" fmla="*/ 90 w 124"/>
                <a:gd name="T37" fmla="*/ 49 h 73"/>
                <a:gd name="T38" fmla="*/ 90 w 124"/>
                <a:gd name="T39" fmla="*/ 47 h 73"/>
                <a:gd name="T40" fmla="*/ 101 w 124"/>
                <a:gd name="T41" fmla="*/ 10 h 73"/>
                <a:gd name="T42" fmla="*/ 113 w 124"/>
                <a:gd name="T43" fmla="*/ 1 h 73"/>
                <a:gd name="T44" fmla="*/ 121 w 124"/>
                <a:gd name="T45" fmla="*/ 13 h 73"/>
                <a:gd name="T46" fmla="*/ 104 w 124"/>
                <a:gd name="T47" fmla="*/ 63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3"/>
                  </a:cubicBezTo>
                  <a:cubicBezTo>
                    <a:pt x="72" y="50"/>
                    <a:pt x="67" y="37"/>
                    <a:pt x="63" y="23"/>
                  </a:cubicBezTo>
                  <a:cubicBezTo>
                    <a:pt x="62" y="22"/>
                    <a:pt x="62" y="22"/>
                    <a:pt x="62" y="21"/>
                  </a:cubicBezTo>
                  <a:cubicBezTo>
                    <a:pt x="61" y="22"/>
                    <a:pt x="61" y="22"/>
                    <a:pt x="61" y="23"/>
                  </a:cubicBezTo>
                  <a:cubicBezTo>
                    <a:pt x="56" y="37"/>
                    <a:pt x="51" y="50"/>
                    <a:pt x="46" y="64"/>
                  </a:cubicBezTo>
                  <a:cubicBezTo>
                    <a:pt x="44" y="70"/>
                    <a:pt x="40" y="73"/>
                    <a:pt x="32" y="73"/>
                  </a:cubicBezTo>
                  <a:cubicBezTo>
                    <a:pt x="25" y="72"/>
                    <a:pt x="21" y="69"/>
                    <a:pt x="19" y="63"/>
                  </a:cubicBezTo>
                  <a:cubicBezTo>
                    <a:pt x="13" y="47"/>
                    <a:pt x="8" y="30"/>
                    <a:pt x="2" y="14"/>
                  </a:cubicBezTo>
                  <a:cubicBezTo>
                    <a:pt x="0" y="8"/>
                    <a:pt x="1" y="4"/>
                    <a:pt x="6" y="2"/>
                  </a:cubicBezTo>
                  <a:cubicBezTo>
                    <a:pt x="12" y="0"/>
                    <a:pt x="19" y="2"/>
                    <a:pt x="21" y="7"/>
                  </a:cubicBezTo>
                  <a:cubicBezTo>
                    <a:pt x="25" y="18"/>
                    <a:pt x="28" y="30"/>
                    <a:pt x="31" y="41"/>
                  </a:cubicBezTo>
                  <a:cubicBezTo>
                    <a:pt x="32" y="44"/>
                    <a:pt x="33" y="47"/>
                    <a:pt x="34" y="49"/>
                  </a:cubicBezTo>
                  <a:cubicBezTo>
                    <a:pt x="35" y="47"/>
                    <a:pt x="36" y="44"/>
                    <a:pt x="37" y="42"/>
                  </a:cubicBezTo>
                  <a:cubicBezTo>
                    <a:pt x="40" y="31"/>
                    <a:pt x="44" y="21"/>
                    <a:pt x="47" y="11"/>
                  </a:cubicBezTo>
                  <a:cubicBezTo>
                    <a:pt x="50" y="4"/>
                    <a:pt x="54" y="1"/>
                    <a:pt x="62" y="1"/>
                  </a:cubicBezTo>
                  <a:cubicBezTo>
                    <a:pt x="69" y="1"/>
                    <a:pt x="73" y="4"/>
                    <a:pt x="76" y="11"/>
                  </a:cubicBezTo>
                  <a:cubicBezTo>
                    <a:pt x="80" y="23"/>
                    <a:pt x="84" y="35"/>
                    <a:pt x="89" y="47"/>
                  </a:cubicBezTo>
                  <a:cubicBezTo>
                    <a:pt x="89" y="48"/>
                    <a:pt x="89" y="49"/>
                    <a:pt x="90" y="49"/>
                  </a:cubicBezTo>
                  <a:cubicBezTo>
                    <a:pt x="90" y="48"/>
                    <a:pt x="90" y="48"/>
                    <a:pt x="90" y="47"/>
                  </a:cubicBezTo>
                  <a:cubicBezTo>
                    <a:pt x="94" y="35"/>
                    <a:pt x="97" y="23"/>
                    <a:pt x="101" y="10"/>
                  </a:cubicBezTo>
                  <a:cubicBezTo>
                    <a:pt x="103" y="3"/>
                    <a:pt x="106" y="1"/>
                    <a:pt x="113" y="1"/>
                  </a:cubicBezTo>
                  <a:cubicBezTo>
                    <a:pt x="121" y="2"/>
                    <a:pt x="124" y="6"/>
                    <a:pt x="121" y="13"/>
                  </a:cubicBezTo>
                  <a:cubicBezTo>
                    <a:pt x="116" y="30"/>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4" name="Freeform 9">
              <a:extLst>
                <a:ext uri="{FF2B5EF4-FFF2-40B4-BE49-F238E27FC236}">
                  <a16:creationId xmlns:a16="http://schemas.microsoft.com/office/drawing/2014/main" id="{456DF07A-687E-4C5E-A327-5581E21105CD}"/>
                </a:ext>
              </a:extLst>
            </p:cNvPr>
            <p:cNvSpPr>
              <a:spLocks/>
            </p:cNvSpPr>
            <p:nvPr/>
          </p:nvSpPr>
          <p:spPr bwMode="gray">
            <a:xfrm>
              <a:off x="6446838"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7 w 124"/>
                <a:gd name="T11" fmla="*/ 63 h 73"/>
                <a:gd name="T12" fmla="*/ 32 w 124"/>
                <a:gd name="T13" fmla="*/ 72 h 73"/>
                <a:gd name="T14" fmla="*/ 19 w 124"/>
                <a:gd name="T15" fmla="*/ 63 h 73"/>
                <a:gd name="T16" fmla="*/ 2 w 124"/>
                <a:gd name="T17" fmla="*/ 14 h 73"/>
                <a:gd name="T18" fmla="*/ 6 w 124"/>
                <a:gd name="T19" fmla="*/ 2 h 73"/>
                <a:gd name="T20" fmla="*/ 21 w 124"/>
                <a:gd name="T21" fmla="*/ 6 h 73"/>
                <a:gd name="T22" fmla="*/ 31 w 124"/>
                <a:gd name="T23" fmla="*/ 40 h 73"/>
                <a:gd name="T24" fmla="*/ 33 w 124"/>
                <a:gd name="T25" fmla="*/ 48 h 73"/>
                <a:gd name="T26" fmla="*/ 34 w 124"/>
                <a:gd name="T27" fmla="*/ 49 h 73"/>
                <a:gd name="T28" fmla="*/ 35 w 124"/>
                <a:gd name="T29" fmla="*/ 48 h 73"/>
                <a:gd name="T30" fmla="*/ 47 w 124"/>
                <a:gd name="T31" fmla="*/ 12 h 73"/>
                <a:gd name="T32" fmla="*/ 62 w 124"/>
                <a:gd name="T33" fmla="*/ 1 h 73"/>
                <a:gd name="T34" fmla="*/ 76 w 124"/>
                <a:gd name="T35" fmla="*/ 12 h 73"/>
                <a:gd name="T36" fmla="*/ 89 w 124"/>
                <a:gd name="T37" fmla="*/ 48 h 73"/>
                <a:gd name="T38" fmla="*/ 90 w 124"/>
                <a:gd name="T39" fmla="*/ 49 h 73"/>
                <a:gd name="T40" fmla="*/ 90 w 124"/>
                <a:gd name="T41" fmla="*/ 48 h 73"/>
                <a:gd name="T42" fmla="*/ 101 w 124"/>
                <a:gd name="T43" fmla="*/ 10 h 73"/>
                <a:gd name="T44" fmla="*/ 112 w 124"/>
                <a:gd name="T45" fmla="*/ 1 h 73"/>
                <a:gd name="T46" fmla="*/ 121 w 124"/>
                <a:gd name="T47" fmla="*/ 14 h 73"/>
                <a:gd name="T48" fmla="*/ 104 w 124"/>
                <a:gd name="T49" fmla="*/ 63 h 73"/>
                <a:gd name="T50" fmla="*/ 90 w 124"/>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73">
                  <a:moveTo>
                    <a:pt x="90" y="72"/>
                  </a:moveTo>
                  <a:cubicBezTo>
                    <a:pt x="84" y="73"/>
                    <a:pt x="79" y="70"/>
                    <a:pt x="77" y="63"/>
                  </a:cubicBezTo>
                  <a:cubicBezTo>
                    <a:pt x="72" y="50"/>
                    <a:pt x="68" y="36"/>
                    <a:pt x="63" y="23"/>
                  </a:cubicBezTo>
                  <a:cubicBezTo>
                    <a:pt x="63" y="22"/>
                    <a:pt x="62" y="22"/>
                    <a:pt x="62" y="21"/>
                  </a:cubicBezTo>
                  <a:cubicBezTo>
                    <a:pt x="62" y="22"/>
                    <a:pt x="61" y="22"/>
                    <a:pt x="61" y="23"/>
                  </a:cubicBezTo>
                  <a:cubicBezTo>
                    <a:pt x="56" y="36"/>
                    <a:pt x="52" y="50"/>
                    <a:pt x="47" y="63"/>
                  </a:cubicBezTo>
                  <a:cubicBezTo>
                    <a:pt x="44" y="70"/>
                    <a:pt x="40" y="73"/>
                    <a:pt x="32" y="72"/>
                  </a:cubicBezTo>
                  <a:cubicBezTo>
                    <a:pt x="25" y="72"/>
                    <a:pt x="22" y="70"/>
                    <a:pt x="19" y="63"/>
                  </a:cubicBezTo>
                  <a:cubicBezTo>
                    <a:pt x="13" y="46"/>
                    <a:pt x="8" y="30"/>
                    <a:pt x="2" y="14"/>
                  </a:cubicBezTo>
                  <a:cubicBezTo>
                    <a:pt x="0" y="9"/>
                    <a:pt x="0" y="5"/>
                    <a:pt x="6" y="2"/>
                  </a:cubicBezTo>
                  <a:cubicBezTo>
                    <a:pt x="12" y="0"/>
                    <a:pt x="19" y="1"/>
                    <a:pt x="21" y="6"/>
                  </a:cubicBezTo>
                  <a:cubicBezTo>
                    <a:pt x="25" y="17"/>
                    <a:pt x="28" y="29"/>
                    <a:pt x="31" y="40"/>
                  </a:cubicBezTo>
                  <a:cubicBezTo>
                    <a:pt x="32" y="42"/>
                    <a:pt x="33" y="45"/>
                    <a:pt x="33" y="48"/>
                  </a:cubicBezTo>
                  <a:cubicBezTo>
                    <a:pt x="33" y="48"/>
                    <a:pt x="34" y="49"/>
                    <a:pt x="34" y="49"/>
                  </a:cubicBezTo>
                  <a:cubicBezTo>
                    <a:pt x="34" y="49"/>
                    <a:pt x="34" y="48"/>
                    <a:pt x="35" y="48"/>
                  </a:cubicBezTo>
                  <a:cubicBezTo>
                    <a:pt x="39" y="36"/>
                    <a:pt x="43" y="24"/>
                    <a:pt x="47" y="12"/>
                  </a:cubicBezTo>
                  <a:cubicBezTo>
                    <a:pt x="50" y="4"/>
                    <a:pt x="54" y="1"/>
                    <a:pt x="62" y="1"/>
                  </a:cubicBezTo>
                  <a:cubicBezTo>
                    <a:pt x="70" y="1"/>
                    <a:pt x="73" y="4"/>
                    <a:pt x="76" y="12"/>
                  </a:cubicBezTo>
                  <a:cubicBezTo>
                    <a:pt x="81" y="23"/>
                    <a:pt x="85" y="36"/>
                    <a:pt x="89" y="48"/>
                  </a:cubicBezTo>
                  <a:cubicBezTo>
                    <a:pt x="89" y="48"/>
                    <a:pt x="90" y="49"/>
                    <a:pt x="90" y="49"/>
                  </a:cubicBezTo>
                  <a:cubicBezTo>
                    <a:pt x="90" y="49"/>
                    <a:pt x="90" y="48"/>
                    <a:pt x="90" y="48"/>
                  </a:cubicBezTo>
                  <a:cubicBezTo>
                    <a:pt x="94" y="35"/>
                    <a:pt x="98" y="23"/>
                    <a:pt x="101" y="10"/>
                  </a:cubicBezTo>
                  <a:cubicBezTo>
                    <a:pt x="103" y="5"/>
                    <a:pt x="106" y="2"/>
                    <a:pt x="112" y="1"/>
                  </a:cubicBezTo>
                  <a:cubicBezTo>
                    <a:pt x="121" y="1"/>
                    <a:pt x="124" y="6"/>
                    <a:pt x="121" y="14"/>
                  </a:cubicBezTo>
                  <a:cubicBezTo>
                    <a:pt x="116" y="31"/>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5" name="Freeform 10">
              <a:extLst>
                <a:ext uri="{FF2B5EF4-FFF2-40B4-BE49-F238E27FC236}">
                  <a16:creationId xmlns:a16="http://schemas.microsoft.com/office/drawing/2014/main" id="{A1EFA999-3BA8-4B1E-B6F4-0A44A111E24E}"/>
                </a:ext>
              </a:extLst>
            </p:cNvPr>
            <p:cNvSpPr>
              <a:spLocks/>
            </p:cNvSpPr>
            <p:nvPr/>
          </p:nvSpPr>
          <p:spPr bwMode="gray">
            <a:xfrm>
              <a:off x="5691188" y="952500"/>
              <a:ext cx="615950" cy="363538"/>
            </a:xfrm>
            <a:custGeom>
              <a:avLst/>
              <a:gdLst>
                <a:gd name="T0" fmla="*/ 90 w 124"/>
                <a:gd name="T1" fmla="*/ 72 h 73"/>
                <a:gd name="T2" fmla="*/ 77 w 124"/>
                <a:gd name="T3" fmla="*/ 64 h 73"/>
                <a:gd name="T4" fmla="*/ 63 w 124"/>
                <a:gd name="T5" fmla="*/ 23 h 73"/>
                <a:gd name="T6" fmla="*/ 62 w 124"/>
                <a:gd name="T7" fmla="*/ 21 h 73"/>
                <a:gd name="T8" fmla="*/ 61 w 124"/>
                <a:gd name="T9" fmla="*/ 23 h 73"/>
                <a:gd name="T10" fmla="*/ 46 w 124"/>
                <a:gd name="T11" fmla="*/ 63 h 73"/>
                <a:gd name="T12" fmla="*/ 32 w 124"/>
                <a:gd name="T13" fmla="*/ 72 h 73"/>
                <a:gd name="T14" fmla="*/ 19 w 124"/>
                <a:gd name="T15" fmla="*/ 63 h 73"/>
                <a:gd name="T16" fmla="*/ 2 w 124"/>
                <a:gd name="T17" fmla="*/ 14 h 73"/>
                <a:gd name="T18" fmla="*/ 6 w 124"/>
                <a:gd name="T19" fmla="*/ 2 h 73"/>
                <a:gd name="T20" fmla="*/ 21 w 124"/>
                <a:gd name="T21" fmla="*/ 7 h 73"/>
                <a:gd name="T22" fmla="*/ 31 w 124"/>
                <a:gd name="T23" fmla="*/ 42 h 73"/>
                <a:gd name="T24" fmla="*/ 34 w 124"/>
                <a:gd name="T25" fmla="*/ 49 h 73"/>
                <a:gd name="T26" fmla="*/ 37 w 124"/>
                <a:gd name="T27" fmla="*/ 42 h 73"/>
                <a:gd name="T28" fmla="*/ 48 w 124"/>
                <a:gd name="T29" fmla="*/ 10 h 73"/>
                <a:gd name="T30" fmla="*/ 62 w 124"/>
                <a:gd name="T31" fmla="*/ 1 h 73"/>
                <a:gd name="T32" fmla="*/ 76 w 124"/>
                <a:gd name="T33" fmla="*/ 10 h 73"/>
                <a:gd name="T34" fmla="*/ 89 w 124"/>
                <a:gd name="T35" fmla="*/ 47 h 73"/>
                <a:gd name="T36" fmla="*/ 90 w 124"/>
                <a:gd name="T37" fmla="*/ 49 h 73"/>
                <a:gd name="T38" fmla="*/ 91 w 124"/>
                <a:gd name="T39" fmla="*/ 47 h 73"/>
                <a:gd name="T40" fmla="*/ 101 w 124"/>
                <a:gd name="T41" fmla="*/ 10 h 73"/>
                <a:gd name="T42" fmla="*/ 116 w 124"/>
                <a:gd name="T43" fmla="*/ 2 h 73"/>
                <a:gd name="T44" fmla="*/ 122 w 124"/>
                <a:gd name="T45" fmla="*/ 12 h 73"/>
                <a:gd name="T46" fmla="*/ 104 w 124"/>
                <a:gd name="T47" fmla="*/ 65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4"/>
                  </a:cubicBezTo>
                  <a:cubicBezTo>
                    <a:pt x="72" y="50"/>
                    <a:pt x="68" y="36"/>
                    <a:pt x="63" y="23"/>
                  </a:cubicBezTo>
                  <a:cubicBezTo>
                    <a:pt x="62" y="22"/>
                    <a:pt x="62" y="22"/>
                    <a:pt x="62" y="21"/>
                  </a:cubicBezTo>
                  <a:cubicBezTo>
                    <a:pt x="61" y="22"/>
                    <a:pt x="61" y="22"/>
                    <a:pt x="61" y="23"/>
                  </a:cubicBezTo>
                  <a:cubicBezTo>
                    <a:pt x="56" y="36"/>
                    <a:pt x="51" y="50"/>
                    <a:pt x="46" y="63"/>
                  </a:cubicBezTo>
                  <a:cubicBezTo>
                    <a:pt x="44" y="70"/>
                    <a:pt x="40" y="73"/>
                    <a:pt x="32" y="72"/>
                  </a:cubicBezTo>
                  <a:cubicBezTo>
                    <a:pt x="25" y="72"/>
                    <a:pt x="22" y="70"/>
                    <a:pt x="19" y="63"/>
                  </a:cubicBezTo>
                  <a:cubicBezTo>
                    <a:pt x="13" y="46"/>
                    <a:pt x="8" y="30"/>
                    <a:pt x="2" y="14"/>
                  </a:cubicBezTo>
                  <a:cubicBezTo>
                    <a:pt x="0" y="7"/>
                    <a:pt x="1" y="4"/>
                    <a:pt x="6" y="2"/>
                  </a:cubicBezTo>
                  <a:cubicBezTo>
                    <a:pt x="12" y="0"/>
                    <a:pt x="19" y="2"/>
                    <a:pt x="21" y="7"/>
                  </a:cubicBezTo>
                  <a:cubicBezTo>
                    <a:pt x="25" y="19"/>
                    <a:pt x="28" y="30"/>
                    <a:pt x="31" y="42"/>
                  </a:cubicBezTo>
                  <a:cubicBezTo>
                    <a:pt x="32" y="44"/>
                    <a:pt x="33" y="47"/>
                    <a:pt x="34" y="49"/>
                  </a:cubicBezTo>
                  <a:cubicBezTo>
                    <a:pt x="35" y="47"/>
                    <a:pt x="36" y="44"/>
                    <a:pt x="37" y="42"/>
                  </a:cubicBezTo>
                  <a:cubicBezTo>
                    <a:pt x="40" y="31"/>
                    <a:pt x="44" y="21"/>
                    <a:pt x="48" y="10"/>
                  </a:cubicBezTo>
                  <a:cubicBezTo>
                    <a:pt x="50" y="3"/>
                    <a:pt x="55" y="1"/>
                    <a:pt x="62" y="1"/>
                  </a:cubicBezTo>
                  <a:cubicBezTo>
                    <a:pt x="69" y="1"/>
                    <a:pt x="73" y="4"/>
                    <a:pt x="76" y="10"/>
                  </a:cubicBezTo>
                  <a:cubicBezTo>
                    <a:pt x="80" y="23"/>
                    <a:pt x="84" y="35"/>
                    <a:pt x="89" y="47"/>
                  </a:cubicBezTo>
                  <a:cubicBezTo>
                    <a:pt x="89" y="48"/>
                    <a:pt x="89" y="48"/>
                    <a:pt x="90" y="49"/>
                  </a:cubicBezTo>
                  <a:cubicBezTo>
                    <a:pt x="90" y="48"/>
                    <a:pt x="90" y="48"/>
                    <a:pt x="91" y="47"/>
                  </a:cubicBezTo>
                  <a:cubicBezTo>
                    <a:pt x="94" y="35"/>
                    <a:pt x="98" y="22"/>
                    <a:pt x="101" y="10"/>
                  </a:cubicBezTo>
                  <a:cubicBezTo>
                    <a:pt x="103" y="3"/>
                    <a:pt x="108" y="0"/>
                    <a:pt x="116" y="2"/>
                  </a:cubicBezTo>
                  <a:cubicBezTo>
                    <a:pt x="121" y="3"/>
                    <a:pt x="124" y="7"/>
                    <a:pt x="122" y="12"/>
                  </a:cubicBezTo>
                  <a:cubicBezTo>
                    <a:pt x="116" y="30"/>
                    <a:pt x="110" y="47"/>
                    <a:pt x="104" y="65"/>
                  </a:cubicBezTo>
                  <a:cubicBezTo>
                    <a:pt x="101" y="71"/>
                    <a:pt x="97" y="73"/>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grpSp>
      <p:sp>
        <p:nvSpPr>
          <p:cNvPr id="46" name="TextBox 7">
            <a:extLst>
              <a:ext uri="{FF2B5EF4-FFF2-40B4-BE49-F238E27FC236}">
                <a16:creationId xmlns:a16="http://schemas.microsoft.com/office/drawing/2014/main" id="{AB1D21B3-5EA8-4583-8B39-5C5D45B4127F}"/>
              </a:ext>
            </a:extLst>
          </p:cNvPr>
          <p:cNvSpPr txBox="1"/>
          <p:nvPr userDrawn="1"/>
        </p:nvSpPr>
        <p:spPr bwMode="gray">
          <a:xfrm>
            <a:off x="3496266" y="5403596"/>
            <a:ext cx="2305631"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https://twitter.com/giz_gmbh</a:t>
            </a:r>
          </a:p>
        </p:txBody>
      </p:sp>
      <p:sp>
        <p:nvSpPr>
          <p:cNvPr id="47" name="TextBox 7">
            <a:extLst>
              <a:ext uri="{FF2B5EF4-FFF2-40B4-BE49-F238E27FC236}">
                <a16:creationId xmlns:a16="http://schemas.microsoft.com/office/drawing/2014/main" id="{143F2906-482C-48A6-8D87-67C6BCEBAF88}"/>
              </a:ext>
            </a:extLst>
          </p:cNvPr>
          <p:cNvSpPr txBox="1"/>
          <p:nvPr userDrawn="1"/>
        </p:nvSpPr>
        <p:spPr bwMode="gray">
          <a:xfrm>
            <a:off x="7004908" y="5403596"/>
            <a:ext cx="2950038"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https://www.facebook.com/gizprofile/</a:t>
            </a:r>
          </a:p>
        </p:txBody>
      </p:sp>
      <p:sp>
        <p:nvSpPr>
          <p:cNvPr id="2" name="Datumsplatzhalter 1">
            <a:extLst>
              <a:ext uri="{FF2B5EF4-FFF2-40B4-BE49-F238E27FC236}">
                <a16:creationId xmlns:a16="http://schemas.microsoft.com/office/drawing/2014/main" id="{CEA6B603-AED2-46A7-AE29-2D5EAAC6246B}"/>
              </a:ext>
            </a:extLst>
          </p:cNvPr>
          <p:cNvSpPr>
            <a:spLocks noGrp="1"/>
          </p:cNvSpPr>
          <p:nvPr>
            <p:ph type="dt" sz="half" idx="24"/>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B8739D72-540A-49AE-BA89-13BD14BF0156}"/>
              </a:ext>
            </a:extLst>
          </p:cNvPr>
          <p:cNvSpPr>
            <a:spLocks noGrp="1"/>
          </p:cNvSpPr>
          <p:nvPr>
            <p:ph type="ftr" sz="quarter" idx="25"/>
          </p:nvPr>
        </p:nvSpPr>
        <p:spPr/>
        <p:txBody>
          <a:bodyPr/>
          <a:lstStyle/>
          <a:p>
            <a:r>
              <a:rPr lang="es-ES"/>
              <a:t>BIOCITIS</a:t>
            </a:r>
          </a:p>
        </p:txBody>
      </p:sp>
      <p:sp>
        <p:nvSpPr>
          <p:cNvPr id="4" name="Foliennummernplatzhalter 3">
            <a:extLst>
              <a:ext uri="{FF2B5EF4-FFF2-40B4-BE49-F238E27FC236}">
                <a16:creationId xmlns:a16="http://schemas.microsoft.com/office/drawing/2014/main" id="{E73BDBE8-98AD-471D-A81E-67AAC5819DBE}"/>
              </a:ext>
            </a:extLst>
          </p:cNvPr>
          <p:cNvSpPr>
            <a:spLocks noGrp="1"/>
          </p:cNvSpPr>
          <p:nvPr>
            <p:ph type="sldNum" sz="quarter" idx="26"/>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407186488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o 2">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58C217-C4E2-448E-B6B5-E56CEFB6D358}"/>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0"/>
            <a:ext cx="11858487" cy="5968659"/>
          </a:xfrm>
          <a:prstGeom prst="rect">
            <a:avLst/>
          </a:prstGeom>
        </p:spPr>
      </p:pic>
      <p:sp>
        <p:nvSpPr>
          <p:cNvPr id="6" name="Rechteck 5">
            <a:extLst>
              <a:ext uri="{FF2B5EF4-FFF2-40B4-BE49-F238E27FC236}">
                <a16:creationId xmlns:a16="http://schemas.microsoft.com/office/drawing/2014/main" id="{1E3E3E95-0AFA-477F-B88E-9AEDC037418E}"/>
              </a:ext>
            </a:extLst>
          </p:cNvPr>
          <p:cNvSpPr>
            <a:spLocks/>
          </p:cNvSpPr>
          <p:nvPr userDrawn="1"/>
        </p:nvSpPr>
        <p:spPr bwMode="gray">
          <a:xfrm>
            <a:off x="164181" y="165100"/>
            <a:ext cx="11858487" cy="59686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42" name="TextBox 7">
            <a:extLst>
              <a:ext uri="{FF2B5EF4-FFF2-40B4-BE49-F238E27FC236}">
                <a16:creationId xmlns:a16="http://schemas.microsoft.com/office/drawing/2014/main" id="{0ACBC6BD-AF1C-4AC3-B989-7C0851FD4A36}"/>
              </a:ext>
            </a:extLst>
          </p:cNvPr>
          <p:cNvSpPr txBox="1"/>
          <p:nvPr userDrawn="1"/>
        </p:nvSpPr>
        <p:spPr bwMode="gray">
          <a:xfrm>
            <a:off x="1046182" y="5403596"/>
            <a:ext cx="1048877"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www.giz.de</a:t>
            </a:r>
          </a:p>
        </p:txBody>
      </p:sp>
      <p:pic>
        <p:nvPicPr>
          <p:cNvPr id="43" name="Grafik 42" descr="Ein Bild, das Axt, Werkzeug enthält.&#10;&#10;Mit sehr hoher Zuverlässigkeit generierte Beschreibung">
            <a:extLst>
              <a:ext uri="{FF2B5EF4-FFF2-40B4-BE49-F238E27FC236}">
                <a16:creationId xmlns:a16="http://schemas.microsoft.com/office/drawing/2014/main" id="{1409F6AC-26EC-4924-85C7-7C52829EA0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031312" y="5442594"/>
            <a:ext cx="387637" cy="315277"/>
          </a:xfrm>
          <a:prstGeom prst="rect">
            <a:avLst/>
          </a:prstGeom>
        </p:spPr>
      </p:pic>
      <p:pic>
        <p:nvPicPr>
          <p:cNvPr id="44" name="Grafik 43">
            <a:extLst>
              <a:ext uri="{FF2B5EF4-FFF2-40B4-BE49-F238E27FC236}">
                <a16:creationId xmlns:a16="http://schemas.microsoft.com/office/drawing/2014/main" id="{95D9641D-18D8-4757-B59C-824BED8ECD9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614904" y="5408250"/>
            <a:ext cx="312688" cy="312685"/>
          </a:xfrm>
          <a:prstGeom prst="rect">
            <a:avLst/>
          </a:prstGeom>
        </p:spPr>
      </p:pic>
      <p:grpSp>
        <p:nvGrpSpPr>
          <p:cNvPr id="45" name="Gruppieren 44">
            <a:extLst>
              <a:ext uri="{FF2B5EF4-FFF2-40B4-BE49-F238E27FC236}">
                <a16:creationId xmlns:a16="http://schemas.microsoft.com/office/drawing/2014/main" id="{5C7EA8DE-E5C0-4542-A14B-2F893BDFC8D1}"/>
              </a:ext>
            </a:extLst>
          </p:cNvPr>
          <p:cNvGrpSpPr/>
          <p:nvPr userDrawn="1"/>
        </p:nvGrpSpPr>
        <p:grpSpPr bwMode="gray">
          <a:xfrm>
            <a:off x="592656" y="5372336"/>
            <a:ext cx="350163" cy="396344"/>
            <a:chOff x="4933951" y="-41275"/>
            <a:chExt cx="2130425" cy="2411413"/>
          </a:xfrm>
        </p:grpSpPr>
        <p:sp>
          <p:nvSpPr>
            <p:cNvPr id="46" name="Freeform 6">
              <a:extLst>
                <a:ext uri="{FF2B5EF4-FFF2-40B4-BE49-F238E27FC236}">
                  <a16:creationId xmlns:a16="http://schemas.microsoft.com/office/drawing/2014/main" id="{05EE60F5-13C7-4FF2-87FA-B42FCFE9CCF1}"/>
                </a:ext>
              </a:extLst>
            </p:cNvPr>
            <p:cNvSpPr>
              <a:spLocks noEditPoints="1"/>
            </p:cNvSpPr>
            <p:nvPr/>
          </p:nvSpPr>
          <p:spPr bwMode="gray">
            <a:xfrm>
              <a:off x="4945063" y="1435100"/>
              <a:ext cx="2114550" cy="935038"/>
            </a:xfrm>
            <a:custGeom>
              <a:avLst/>
              <a:gdLst>
                <a:gd name="T0" fmla="*/ 287 w 425"/>
                <a:gd name="T1" fmla="*/ 25 h 188"/>
                <a:gd name="T2" fmla="*/ 297 w 425"/>
                <a:gd name="T3" fmla="*/ 2 h 188"/>
                <a:gd name="T4" fmla="*/ 325 w 425"/>
                <a:gd name="T5" fmla="*/ 0 h 188"/>
                <a:gd name="T6" fmla="*/ 321 w 425"/>
                <a:gd name="T7" fmla="*/ 23 h 188"/>
                <a:gd name="T8" fmla="*/ 382 w 425"/>
                <a:gd name="T9" fmla="*/ 25 h 188"/>
                <a:gd name="T10" fmla="*/ 394 w 425"/>
                <a:gd name="T11" fmla="*/ 2 h 188"/>
                <a:gd name="T12" fmla="*/ 423 w 425"/>
                <a:gd name="T13" fmla="*/ 0 h 188"/>
                <a:gd name="T14" fmla="*/ 307 w 425"/>
                <a:gd name="T15" fmla="*/ 135 h 188"/>
                <a:gd name="T16" fmla="*/ 0 w 425"/>
                <a:gd name="T17" fmla="*/ 2 h 188"/>
                <a:gd name="T18" fmla="*/ 28 w 425"/>
                <a:gd name="T19" fmla="*/ 0 h 188"/>
                <a:gd name="T20" fmla="*/ 40 w 425"/>
                <a:gd name="T21" fmla="*/ 23 h 188"/>
                <a:gd name="T22" fmla="*/ 101 w 425"/>
                <a:gd name="T23" fmla="*/ 25 h 188"/>
                <a:gd name="T24" fmla="*/ 97 w 425"/>
                <a:gd name="T25" fmla="*/ 3 h 188"/>
                <a:gd name="T26" fmla="*/ 125 w 425"/>
                <a:gd name="T27" fmla="*/ 0 h 188"/>
                <a:gd name="T28" fmla="*/ 134 w 425"/>
                <a:gd name="T29" fmla="*/ 23 h 188"/>
                <a:gd name="T30" fmla="*/ 192 w 425"/>
                <a:gd name="T31" fmla="*/ 25 h 188"/>
                <a:gd name="T32" fmla="*/ 194 w 425"/>
                <a:gd name="T33" fmla="*/ 2 h 188"/>
                <a:gd name="T34" fmla="*/ 221 w 425"/>
                <a:gd name="T35" fmla="*/ 0 h 188"/>
                <a:gd name="T36" fmla="*/ 224 w 425"/>
                <a:gd name="T37" fmla="*/ 23 h 188"/>
                <a:gd name="T38" fmla="*/ 256 w 425"/>
                <a:gd name="T39" fmla="*/ 25 h 188"/>
                <a:gd name="T40" fmla="*/ 362 w 425"/>
                <a:gd name="T41" fmla="*/ 55 h 188"/>
                <a:gd name="T42" fmla="*/ 307 w 425"/>
                <a:gd name="T43" fmla="*/ 56 h 188"/>
                <a:gd name="T44" fmla="*/ 256 w 425"/>
                <a:gd name="T45" fmla="*/ 121 h 188"/>
                <a:gd name="T46" fmla="*/ 363 w 425"/>
                <a:gd name="T47" fmla="*/ 56 h 188"/>
                <a:gd name="T48" fmla="*/ 87 w 425"/>
                <a:gd name="T49" fmla="*/ 55 h 188"/>
                <a:gd name="T50" fmla="*/ 61 w 425"/>
                <a:gd name="T51" fmla="*/ 55 h 188"/>
                <a:gd name="T52" fmla="*/ 155 w 425"/>
                <a:gd name="T53" fmla="*/ 118 h 188"/>
                <a:gd name="T54" fmla="*/ 156 w 425"/>
                <a:gd name="T55" fmla="*/ 117 h 188"/>
                <a:gd name="T56" fmla="*/ 111 w 425"/>
                <a:gd name="T57" fmla="*/ 55 h 188"/>
                <a:gd name="T58" fmla="*/ 224 w 425"/>
                <a:gd name="T59" fmla="*/ 81 h 188"/>
                <a:gd name="T60" fmla="*/ 224 w 425"/>
                <a:gd name="T61" fmla="*/ 108 h 188"/>
                <a:gd name="T62" fmla="*/ 273 w 425"/>
                <a:gd name="T63" fmla="*/ 56 h 188"/>
                <a:gd name="T64" fmla="*/ 225 w 425"/>
                <a:gd name="T65" fmla="*/ 55 h 188"/>
                <a:gd name="T66" fmla="*/ 224 w 425"/>
                <a:gd name="T67" fmla="*/ 81 h 188"/>
                <a:gd name="T68" fmla="*/ 194 w 425"/>
                <a:gd name="T69" fmla="*/ 56 h 188"/>
                <a:gd name="T70" fmla="*/ 148 w 425"/>
                <a:gd name="T71" fmla="*/ 55 h 188"/>
                <a:gd name="T72" fmla="*/ 192 w 425"/>
                <a:gd name="T73" fmla="*/ 109 h 188"/>
                <a:gd name="T74" fmla="*/ 194 w 425"/>
                <a:gd name="T75" fmla="*/ 10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5" h="188">
                  <a:moveTo>
                    <a:pt x="256" y="25"/>
                  </a:moveTo>
                  <a:cubicBezTo>
                    <a:pt x="267" y="25"/>
                    <a:pt x="277" y="25"/>
                    <a:pt x="287" y="25"/>
                  </a:cubicBezTo>
                  <a:cubicBezTo>
                    <a:pt x="288" y="25"/>
                    <a:pt x="290" y="24"/>
                    <a:pt x="290" y="23"/>
                  </a:cubicBezTo>
                  <a:cubicBezTo>
                    <a:pt x="292" y="16"/>
                    <a:pt x="294" y="9"/>
                    <a:pt x="297" y="2"/>
                  </a:cubicBezTo>
                  <a:cubicBezTo>
                    <a:pt x="297" y="2"/>
                    <a:pt x="298" y="0"/>
                    <a:pt x="299" y="0"/>
                  </a:cubicBezTo>
                  <a:cubicBezTo>
                    <a:pt x="308" y="0"/>
                    <a:pt x="316" y="0"/>
                    <a:pt x="325" y="0"/>
                  </a:cubicBezTo>
                  <a:cubicBezTo>
                    <a:pt x="326" y="0"/>
                    <a:pt x="327" y="2"/>
                    <a:pt x="326" y="2"/>
                  </a:cubicBezTo>
                  <a:cubicBezTo>
                    <a:pt x="325" y="9"/>
                    <a:pt x="323" y="16"/>
                    <a:pt x="321" y="23"/>
                  </a:cubicBezTo>
                  <a:cubicBezTo>
                    <a:pt x="321" y="23"/>
                    <a:pt x="322" y="25"/>
                    <a:pt x="322" y="25"/>
                  </a:cubicBezTo>
                  <a:cubicBezTo>
                    <a:pt x="342" y="25"/>
                    <a:pt x="362" y="25"/>
                    <a:pt x="382" y="25"/>
                  </a:cubicBezTo>
                  <a:cubicBezTo>
                    <a:pt x="383" y="25"/>
                    <a:pt x="384" y="24"/>
                    <a:pt x="384" y="23"/>
                  </a:cubicBezTo>
                  <a:cubicBezTo>
                    <a:pt x="388" y="16"/>
                    <a:pt x="391" y="9"/>
                    <a:pt x="394" y="2"/>
                  </a:cubicBezTo>
                  <a:cubicBezTo>
                    <a:pt x="394" y="1"/>
                    <a:pt x="395" y="0"/>
                    <a:pt x="396" y="0"/>
                  </a:cubicBezTo>
                  <a:cubicBezTo>
                    <a:pt x="405" y="0"/>
                    <a:pt x="414" y="0"/>
                    <a:pt x="423" y="0"/>
                  </a:cubicBezTo>
                  <a:cubicBezTo>
                    <a:pt x="424" y="0"/>
                    <a:pt x="425" y="2"/>
                    <a:pt x="425" y="3"/>
                  </a:cubicBezTo>
                  <a:cubicBezTo>
                    <a:pt x="405" y="64"/>
                    <a:pt x="365" y="108"/>
                    <a:pt x="307" y="135"/>
                  </a:cubicBezTo>
                  <a:cubicBezTo>
                    <a:pt x="195" y="188"/>
                    <a:pt x="60" y="139"/>
                    <a:pt x="10" y="28"/>
                  </a:cubicBezTo>
                  <a:cubicBezTo>
                    <a:pt x="6" y="20"/>
                    <a:pt x="3" y="11"/>
                    <a:pt x="0" y="2"/>
                  </a:cubicBezTo>
                  <a:cubicBezTo>
                    <a:pt x="0" y="2"/>
                    <a:pt x="1" y="0"/>
                    <a:pt x="1" y="0"/>
                  </a:cubicBezTo>
                  <a:cubicBezTo>
                    <a:pt x="10" y="0"/>
                    <a:pt x="19" y="0"/>
                    <a:pt x="28" y="0"/>
                  </a:cubicBezTo>
                  <a:cubicBezTo>
                    <a:pt x="29" y="0"/>
                    <a:pt x="30" y="1"/>
                    <a:pt x="31" y="2"/>
                  </a:cubicBezTo>
                  <a:cubicBezTo>
                    <a:pt x="34" y="9"/>
                    <a:pt x="37" y="16"/>
                    <a:pt x="40" y="23"/>
                  </a:cubicBezTo>
                  <a:cubicBezTo>
                    <a:pt x="41" y="24"/>
                    <a:pt x="42" y="25"/>
                    <a:pt x="43" y="25"/>
                  </a:cubicBezTo>
                  <a:cubicBezTo>
                    <a:pt x="62" y="25"/>
                    <a:pt x="81" y="25"/>
                    <a:pt x="101" y="25"/>
                  </a:cubicBezTo>
                  <a:cubicBezTo>
                    <a:pt x="101" y="25"/>
                    <a:pt x="102" y="23"/>
                    <a:pt x="102" y="23"/>
                  </a:cubicBezTo>
                  <a:cubicBezTo>
                    <a:pt x="101" y="16"/>
                    <a:pt x="99" y="9"/>
                    <a:pt x="97" y="3"/>
                  </a:cubicBezTo>
                  <a:cubicBezTo>
                    <a:pt x="97" y="2"/>
                    <a:pt x="98" y="0"/>
                    <a:pt x="99" y="0"/>
                  </a:cubicBezTo>
                  <a:cubicBezTo>
                    <a:pt x="108" y="0"/>
                    <a:pt x="116" y="0"/>
                    <a:pt x="125" y="0"/>
                  </a:cubicBezTo>
                  <a:cubicBezTo>
                    <a:pt x="126" y="0"/>
                    <a:pt x="127" y="1"/>
                    <a:pt x="127" y="2"/>
                  </a:cubicBezTo>
                  <a:cubicBezTo>
                    <a:pt x="130" y="9"/>
                    <a:pt x="131" y="16"/>
                    <a:pt x="134" y="23"/>
                  </a:cubicBezTo>
                  <a:cubicBezTo>
                    <a:pt x="134" y="24"/>
                    <a:pt x="135" y="25"/>
                    <a:pt x="136" y="25"/>
                  </a:cubicBezTo>
                  <a:cubicBezTo>
                    <a:pt x="155" y="25"/>
                    <a:pt x="173" y="25"/>
                    <a:pt x="192" y="25"/>
                  </a:cubicBezTo>
                  <a:cubicBezTo>
                    <a:pt x="193" y="25"/>
                    <a:pt x="194" y="24"/>
                    <a:pt x="194" y="23"/>
                  </a:cubicBezTo>
                  <a:cubicBezTo>
                    <a:pt x="194" y="16"/>
                    <a:pt x="194" y="9"/>
                    <a:pt x="194" y="2"/>
                  </a:cubicBezTo>
                  <a:cubicBezTo>
                    <a:pt x="194" y="2"/>
                    <a:pt x="195" y="0"/>
                    <a:pt x="196" y="0"/>
                  </a:cubicBezTo>
                  <a:cubicBezTo>
                    <a:pt x="205" y="0"/>
                    <a:pt x="213" y="0"/>
                    <a:pt x="221" y="0"/>
                  </a:cubicBezTo>
                  <a:cubicBezTo>
                    <a:pt x="222" y="0"/>
                    <a:pt x="223" y="2"/>
                    <a:pt x="223" y="3"/>
                  </a:cubicBezTo>
                  <a:cubicBezTo>
                    <a:pt x="224" y="9"/>
                    <a:pt x="223" y="16"/>
                    <a:pt x="224" y="23"/>
                  </a:cubicBezTo>
                  <a:cubicBezTo>
                    <a:pt x="224" y="23"/>
                    <a:pt x="225" y="25"/>
                    <a:pt x="226" y="25"/>
                  </a:cubicBezTo>
                  <a:cubicBezTo>
                    <a:pt x="236" y="25"/>
                    <a:pt x="246" y="25"/>
                    <a:pt x="256" y="25"/>
                  </a:cubicBezTo>
                  <a:close/>
                  <a:moveTo>
                    <a:pt x="364" y="55"/>
                  </a:moveTo>
                  <a:cubicBezTo>
                    <a:pt x="363" y="55"/>
                    <a:pt x="363" y="55"/>
                    <a:pt x="362" y="55"/>
                  </a:cubicBezTo>
                  <a:cubicBezTo>
                    <a:pt x="345" y="55"/>
                    <a:pt x="328" y="54"/>
                    <a:pt x="311" y="55"/>
                  </a:cubicBezTo>
                  <a:cubicBezTo>
                    <a:pt x="310" y="55"/>
                    <a:pt x="308" y="56"/>
                    <a:pt x="307" y="56"/>
                  </a:cubicBezTo>
                  <a:cubicBezTo>
                    <a:pt x="295" y="81"/>
                    <a:pt x="279" y="103"/>
                    <a:pt x="257" y="120"/>
                  </a:cubicBezTo>
                  <a:cubicBezTo>
                    <a:pt x="257" y="121"/>
                    <a:pt x="257" y="121"/>
                    <a:pt x="256" y="121"/>
                  </a:cubicBezTo>
                  <a:cubicBezTo>
                    <a:pt x="257" y="122"/>
                    <a:pt x="257" y="122"/>
                    <a:pt x="258" y="122"/>
                  </a:cubicBezTo>
                  <a:cubicBezTo>
                    <a:pt x="300" y="111"/>
                    <a:pt x="335" y="90"/>
                    <a:pt x="363" y="56"/>
                  </a:cubicBezTo>
                  <a:cubicBezTo>
                    <a:pt x="363" y="56"/>
                    <a:pt x="364" y="55"/>
                    <a:pt x="364" y="55"/>
                  </a:cubicBezTo>
                  <a:close/>
                  <a:moveTo>
                    <a:pt x="87" y="55"/>
                  </a:moveTo>
                  <a:cubicBezTo>
                    <a:pt x="79" y="55"/>
                    <a:pt x="71" y="54"/>
                    <a:pt x="62" y="55"/>
                  </a:cubicBezTo>
                  <a:cubicBezTo>
                    <a:pt x="62" y="55"/>
                    <a:pt x="61" y="55"/>
                    <a:pt x="61" y="55"/>
                  </a:cubicBezTo>
                  <a:cubicBezTo>
                    <a:pt x="61" y="55"/>
                    <a:pt x="61" y="56"/>
                    <a:pt x="62" y="56"/>
                  </a:cubicBezTo>
                  <a:cubicBezTo>
                    <a:pt x="86" y="86"/>
                    <a:pt x="118" y="107"/>
                    <a:pt x="155" y="118"/>
                  </a:cubicBezTo>
                  <a:cubicBezTo>
                    <a:pt x="156" y="118"/>
                    <a:pt x="156" y="118"/>
                    <a:pt x="156" y="118"/>
                  </a:cubicBezTo>
                  <a:cubicBezTo>
                    <a:pt x="156" y="118"/>
                    <a:pt x="156" y="118"/>
                    <a:pt x="156" y="117"/>
                  </a:cubicBezTo>
                  <a:cubicBezTo>
                    <a:pt x="137" y="100"/>
                    <a:pt x="124" y="79"/>
                    <a:pt x="114" y="56"/>
                  </a:cubicBezTo>
                  <a:cubicBezTo>
                    <a:pt x="114" y="55"/>
                    <a:pt x="112" y="55"/>
                    <a:pt x="111" y="55"/>
                  </a:cubicBezTo>
                  <a:cubicBezTo>
                    <a:pt x="103" y="54"/>
                    <a:pt x="95" y="55"/>
                    <a:pt x="87" y="55"/>
                  </a:cubicBezTo>
                  <a:close/>
                  <a:moveTo>
                    <a:pt x="224" y="81"/>
                  </a:moveTo>
                  <a:cubicBezTo>
                    <a:pt x="224" y="89"/>
                    <a:pt x="224" y="98"/>
                    <a:pt x="224" y="106"/>
                  </a:cubicBezTo>
                  <a:cubicBezTo>
                    <a:pt x="224" y="107"/>
                    <a:pt x="224" y="107"/>
                    <a:pt x="224" y="108"/>
                  </a:cubicBezTo>
                  <a:cubicBezTo>
                    <a:pt x="224" y="108"/>
                    <a:pt x="225" y="107"/>
                    <a:pt x="226" y="107"/>
                  </a:cubicBezTo>
                  <a:cubicBezTo>
                    <a:pt x="246" y="94"/>
                    <a:pt x="261" y="76"/>
                    <a:pt x="273" y="56"/>
                  </a:cubicBezTo>
                  <a:cubicBezTo>
                    <a:pt x="274" y="56"/>
                    <a:pt x="273" y="55"/>
                    <a:pt x="272" y="55"/>
                  </a:cubicBezTo>
                  <a:cubicBezTo>
                    <a:pt x="257" y="54"/>
                    <a:pt x="241" y="54"/>
                    <a:pt x="225" y="55"/>
                  </a:cubicBezTo>
                  <a:cubicBezTo>
                    <a:pt x="225" y="55"/>
                    <a:pt x="224" y="56"/>
                    <a:pt x="224" y="56"/>
                  </a:cubicBezTo>
                  <a:cubicBezTo>
                    <a:pt x="224" y="65"/>
                    <a:pt x="224" y="73"/>
                    <a:pt x="224" y="81"/>
                  </a:cubicBezTo>
                  <a:close/>
                  <a:moveTo>
                    <a:pt x="194" y="82"/>
                  </a:moveTo>
                  <a:cubicBezTo>
                    <a:pt x="194" y="73"/>
                    <a:pt x="194" y="65"/>
                    <a:pt x="194" y="56"/>
                  </a:cubicBezTo>
                  <a:cubicBezTo>
                    <a:pt x="194" y="56"/>
                    <a:pt x="193" y="55"/>
                    <a:pt x="192" y="55"/>
                  </a:cubicBezTo>
                  <a:cubicBezTo>
                    <a:pt x="178" y="54"/>
                    <a:pt x="163" y="54"/>
                    <a:pt x="148" y="55"/>
                  </a:cubicBezTo>
                  <a:cubicBezTo>
                    <a:pt x="148" y="55"/>
                    <a:pt x="147" y="56"/>
                    <a:pt x="147" y="56"/>
                  </a:cubicBezTo>
                  <a:cubicBezTo>
                    <a:pt x="158" y="77"/>
                    <a:pt x="172" y="95"/>
                    <a:pt x="192" y="109"/>
                  </a:cubicBezTo>
                  <a:cubicBezTo>
                    <a:pt x="193" y="109"/>
                    <a:pt x="193" y="109"/>
                    <a:pt x="194" y="109"/>
                  </a:cubicBezTo>
                  <a:cubicBezTo>
                    <a:pt x="194" y="109"/>
                    <a:pt x="194" y="108"/>
                    <a:pt x="194" y="108"/>
                  </a:cubicBezTo>
                  <a:cubicBezTo>
                    <a:pt x="194" y="99"/>
                    <a:pt x="194" y="91"/>
                    <a:pt x="194"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7" name="Freeform 7">
              <a:extLst>
                <a:ext uri="{FF2B5EF4-FFF2-40B4-BE49-F238E27FC236}">
                  <a16:creationId xmlns:a16="http://schemas.microsoft.com/office/drawing/2014/main" id="{BAA2DC66-D523-4725-9384-AA70E4C61DD3}"/>
                </a:ext>
              </a:extLst>
            </p:cNvPr>
            <p:cNvSpPr>
              <a:spLocks noEditPoints="1"/>
            </p:cNvSpPr>
            <p:nvPr/>
          </p:nvSpPr>
          <p:spPr bwMode="gray">
            <a:xfrm>
              <a:off x="4945063" y="-41275"/>
              <a:ext cx="2108200" cy="860425"/>
            </a:xfrm>
            <a:custGeom>
              <a:avLst/>
              <a:gdLst>
                <a:gd name="T0" fmla="*/ 45 w 424"/>
                <a:gd name="T1" fmla="*/ 148 h 173"/>
                <a:gd name="T2" fmla="*/ 32 w 424"/>
                <a:gd name="T3" fmla="*/ 170 h 173"/>
                <a:gd name="T4" fmla="*/ 3 w 424"/>
                <a:gd name="T5" fmla="*/ 173 h 173"/>
                <a:gd name="T6" fmla="*/ 155 w 424"/>
                <a:gd name="T7" fmla="*/ 28 h 173"/>
                <a:gd name="T8" fmla="*/ 424 w 424"/>
                <a:gd name="T9" fmla="*/ 171 h 173"/>
                <a:gd name="T10" fmla="*/ 395 w 424"/>
                <a:gd name="T11" fmla="*/ 173 h 173"/>
                <a:gd name="T12" fmla="*/ 382 w 424"/>
                <a:gd name="T13" fmla="*/ 149 h 173"/>
                <a:gd name="T14" fmla="*/ 321 w 424"/>
                <a:gd name="T15" fmla="*/ 148 h 173"/>
                <a:gd name="T16" fmla="*/ 325 w 424"/>
                <a:gd name="T17" fmla="*/ 171 h 173"/>
                <a:gd name="T18" fmla="*/ 297 w 424"/>
                <a:gd name="T19" fmla="*/ 173 h 173"/>
                <a:gd name="T20" fmla="*/ 287 w 424"/>
                <a:gd name="T21" fmla="*/ 149 h 173"/>
                <a:gd name="T22" fmla="*/ 225 w 424"/>
                <a:gd name="T23" fmla="*/ 148 h 173"/>
                <a:gd name="T24" fmla="*/ 223 w 424"/>
                <a:gd name="T25" fmla="*/ 170 h 173"/>
                <a:gd name="T26" fmla="*/ 196 w 424"/>
                <a:gd name="T27" fmla="*/ 173 h 173"/>
                <a:gd name="T28" fmla="*/ 194 w 424"/>
                <a:gd name="T29" fmla="*/ 150 h 173"/>
                <a:gd name="T30" fmla="*/ 137 w 424"/>
                <a:gd name="T31" fmla="*/ 148 h 173"/>
                <a:gd name="T32" fmla="*/ 128 w 424"/>
                <a:gd name="T33" fmla="*/ 171 h 173"/>
                <a:gd name="T34" fmla="*/ 99 w 424"/>
                <a:gd name="T35" fmla="*/ 173 h 173"/>
                <a:gd name="T36" fmla="*/ 103 w 424"/>
                <a:gd name="T37" fmla="*/ 150 h 173"/>
                <a:gd name="T38" fmla="*/ 73 w 424"/>
                <a:gd name="T39" fmla="*/ 148 h 173"/>
                <a:gd name="T40" fmla="*/ 359 w 424"/>
                <a:gd name="T41" fmla="*/ 118 h 173"/>
                <a:gd name="T42" fmla="*/ 360 w 424"/>
                <a:gd name="T43" fmla="*/ 116 h 173"/>
                <a:gd name="T44" fmla="*/ 258 w 424"/>
                <a:gd name="T45" fmla="*/ 56 h 173"/>
                <a:gd name="T46" fmla="*/ 305 w 424"/>
                <a:gd name="T47" fmla="*/ 116 h 173"/>
                <a:gd name="T48" fmla="*/ 333 w 424"/>
                <a:gd name="T49" fmla="*/ 118 h 173"/>
                <a:gd name="T50" fmla="*/ 113 w 424"/>
                <a:gd name="T51" fmla="*/ 118 h 173"/>
                <a:gd name="T52" fmla="*/ 157 w 424"/>
                <a:gd name="T53" fmla="*/ 59 h 173"/>
                <a:gd name="T54" fmla="*/ 157 w 424"/>
                <a:gd name="T55" fmla="*/ 58 h 173"/>
                <a:gd name="T56" fmla="*/ 64 w 424"/>
                <a:gd name="T57" fmla="*/ 118 h 173"/>
                <a:gd name="T58" fmla="*/ 90 w 424"/>
                <a:gd name="T59" fmla="*/ 118 h 173"/>
                <a:gd name="T60" fmla="*/ 269 w 424"/>
                <a:gd name="T61" fmla="*/ 118 h 173"/>
                <a:gd name="T62" fmla="*/ 225 w 424"/>
                <a:gd name="T63" fmla="*/ 68 h 173"/>
                <a:gd name="T64" fmla="*/ 224 w 424"/>
                <a:gd name="T65" fmla="*/ 69 h 173"/>
                <a:gd name="T66" fmla="*/ 225 w 424"/>
                <a:gd name="T67" fmla="*/ 118 h 173"/>
                <a:gd name="T68" fmla="*/ 194 w 424"/>
                <a:gd name="T69" fmla="*/ 93 h 173"/>
                <a:gd name="T70" fmla="*/ 194 w 424"/>
                <a:gd name="T71" fmla="*/ 68 h 173"/>
                <a:gd name="T72" fmla="*/ 150 w 424"/>
                <a:gd name="T73" fmla="*/ 116 h 173"/>
                <a:gd name="T74" fmla="*/ 192 w 424"/>
                <a:gd name="T75" fmla="*/ 118 h 173"/>
                <a:gd name="T76" fmla="*/ 194 w 424"/>
                <a:gd name="T77"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4" h="173">
                  <a:moveTo>
                    <a:pt x="73" y="148"/>
                  </a:moveTo>
                  <a:cubicBezTo>
                    <a:pt x="64" y="148"/>
                    <a:pt x="55" y="148"/>
                    <a:pt x="45" y="148"/>
                  </a:cubicBezTo>
                  <a:cubicBezTo>
                    <a:pt x="44" y="148"/>
                    <a:pt x="43" y="149"/>
                    <a:pt x="42" y="149"/>
                  </a:cubicBezTo>
                  <a:cubicBezTo>
                    <a:pt x="39" y="156"/>
                    <a:pt x="36" y="164"/>
                    <a:pt x="32" y="170"/>
                  </a:cubicBezTo>
                  <a:cubicBezTo>
                    <a:pt x="32" y="171"/>
                    <a:pt x="30" y="173"/>
                    <a:pt x="29" y="173"/>
                  </a:cubicBezTo>
                  <a:cubicBezTo>
                    <a:pt x="21" y="173"/>
                    <a:pt x="12" y="173"/>
                    <a:pt x="3" y="173"/>
                  </a:cubicBezTo>
                  <a:cubicBezTo>
                    <a:pt x="1" y="173"/>
                    <a:pt x="0" y="172"/>
                    <a:pt x="1" y="170"/>
                  </a:cubicBezTo>
                  <a:cubicBezTo>
                    <a:pt x="28" y="96"/>
                    <a:pt x="80" y="48"/>
                    <a:pt x="155" y="28"/>
                  </a:cubicBezTo>
                  <a:cubicBezTo>
                    <a:pt x="258" y="0"/>
                    <a:pt x="366" y="50"/>
                    <a:pt x="413" y="144"/>
                  </a:cubicBezTo>
                  <a:cubicBezTo>
                    <a:pt x="417" y="153"/>
                    <a:pt x="420" y="162"/>
                    <a:pt x="424" y="171"/>
                  </a:cubicBezTo>
                  <a:cubicBezTo>
                    <a:pt x="424" y="171"/>
                    <a:pt x="423" y="173"/>
                    <a:pt x="422" y="173"/>
                  </a:cubicBezTo>
                  <a:cubicBezTo>
                    <a:pt x="413" y="173"/>
                    <a:pt x="404" y="173"/>
                    <a:pt x="395" y="173"/>
                  </a:cubicBezTo>
                  <a:cubicBezTo>
                    <a:pt x="394" y="173"/>
                    <a:pt x="393" y="172"/>
                    <a:pt x="392" y="171"/>
                  </a:cubicBezTo>
                  <a:cubicBezTo>
                    <a:pt x="389" y="164"/>
                    <a:pt x="386" y="156"/>
                    <a:pt x="382" y="149"/>
                  </a:cubicBezTo>
                  <a:cubicBezTo>
                    <a:pt x="382" y="148"/>
                    <a:pt x="381" y="148"/>
                    <a:pt x="380" y="148"/>
                  </a:cubicBezTo>
                  <a:cubicBezTo>
                    <a:pt x="360" y="148"/>
                    <a:pt x="340" y="148"/>
                    <a:pt x="321" y="148"/>
                  </a:cubicBezTo>
                  <a:cubicBezTo>
                    <a:pt x="320" y="148"/>
                    <a:pt x="319" y="149"/>
                    <a:pt x="319" y="150"/>
                  </a:cubicBezTo>
                  <a:cubicBezTo>
                    <a:pt x="321" y="157"/>
                    <a:pt x="323" y="164"/>
                    <a:pt x="325" y="171"/>
                  </a:cubicBezTo>
                  <a:cubicBezTo>
                    <a:pt x="325" y="171"/>
                    <a:pt x="325" y="173"/>
                    <a:pt x="324" y="173"/>
                  </a:cubicBezTo>
                  <a:cubicBezTo>
                    <a:pt x="315" y="173"/>
                    <a:pt x="306" y="173"/>
                    <a:pt x="297" y="173"/>
                  </a:cubicBezTo>
                  <a:cubicBezTo>
                    <a:pt x="296" y="173"/>
                    <a:pt x="295" y="172"/>
                    <a:pt x="295" y="171"/>
                  </a:cubicBezTo>
                  <a:cubicBezTo>
                    <a:pt x="292" y="164"/>
                    <a:pt x="290" y="156"/>
                    <a:pt x="287" y="149"/>
                  </a:cubicBezTo>
                  <a:cubicBezTo>
                    <a:pt x="287" y="148"/>
                    <a:pt x="286" y="148"/>
                    <a:pt x="285" y="148"/>
                  </a:cubicBezTo>
                  <a:cubicBezTo>
                    <a:pt x="265" y="148"/>
                    <a:pt x="245" y="148"/>
                    <a:pt x="225" y="148"/>
                  </a:cubicBezTo>
                  <a:cubicBezTo>
                    <a:pt x="225" y="148"/>
                    <a:pt x="224" y="149"/>
                    <a:pt x="224" y="150"/>
                  </a:cubicBezTo>
                  <a:cubicBezTo>
                    <a:pt x="223" y="156"/>
                    <a:pt x="224" y="163"/>
                    <a:pt x="223" y="170"/>
                  </a:cubicBezTo>
                  <a:cubicBezTo>
                    <a:pt x="223" y="171"/>
                    <a:pt x="222" y="173"/>
                    <a:pt x="221" y="173"/>
                  </a:cubicBezTo>
                  <a:cubicBezTo>
                    <a:pt x="213" y="173"/>
                    <a:pt x="205" y="173"/>
                    <a:pt x="196" y="173"/>
                  </a:cubicBezTo>
                  <a:cubicBezTo>
                    <a:pt x="195" y="173"/>
                    <a:pt x="194" y="171"/>
                    <a:pt x="194" y="170"/>
                  </a:cubicBezTo>
                  <a:cubicBezTo>
                    <a:pt x="194" y="164"/>
                    <a:pt x="194" y="157"/>
                    <a:pt x="194" y="150"/>
                  </a:cubicBezTo>
                  <a:cubicBezTo>
                    <a:pt x="194" y="149"/>
                    <a:pt x="193" y="148"/>
                    <a:pt x="192" y="148"/>
                  </a:cubicBezTo>
                  <a:cubicBezTo>
                    <a:pt x="174" y="148"/>
                    <a:pt x="156" y="148"/>
                    <a:pt x="137" y="148"/>
                  </a:cubicBezTo>
                  <a:cubicBezTo>
                    <a:pt x="137" y="148"/>
                    <a:pt x="135" y="149"/>
                    <a:pt x="135" y="149"/>
                  </a:cubicBezTo>
                  <a:cubicBezTo>
                    <a:pt x="133" y="156"/>
                    <a:pt x="131" y="164"/>
                    <a:pt x="128" y="171"/>
                  </a:cubicBezTo>
                  <a:cubicBezTo>
                    <a:pt x="128" y="172"/>
                    <a:pt x="127" y="173"/>
                    <a:pt x="126" y="173"/>
                  </a:cubicBezTo>
                  <a:cubicBezTo>
                    <a:pt x="117" y="173"/>
                    <a:pt x="108" y="173"/>
                    <a:pt x="99" y="173"/>
                  </a:cubicBezTo>
                  <a:cubicBezTo>
                    <a:pt x="99" y="173"/>
                    <a:pt x="98" y="171"/>
                    <a:pt x="98" y="171"/>
                  </a:cubicBezTo>
                  <a:cubicBezTo>
                    <a:pt x="100" y="164"/>
                    <a:pt x="101" y="157"/>
                    <a:pt x="103" y="150"/>
                  </a:cubicBezTo>
                  <a:cubicBezTo>
                    <a:pt x="103" y="149"/>
                    <a:pt x="102" y="148"/>
                    <a:pt x="102" y="148"/>
                  </a:cubicBezTo>
                  <a:cubicBezTo>
                    <a:pt x="92" y="148"/>
                    <a:pt x="83" y="148"/>
                    <a:pt x="73" y="148"/>
                  </a:cubicBezTo>
                  <a:close/>
                  <a:moveTo>
                    <a:pt x="333" y="118"/>
                  </a:moveTo>
                  <a:cubicBezTo>
                    <a:pt x="342" y="118"/>
                    <a:pt x="350" y="118"/>
                    <a:pt x="359" y="118"/>
                  </a:cubicBezTo>
                  <a:cubicBezTo>
                    <a:pt x="359" y="118"/>
                    <a:pt x="360" y="118"/>
                    <a:pt x="360" y="118"/>
                  </a:cubicBezTo>
                  <a:cubicBezTo>
                    <a:pt x="360" y="117"/>
                    <a:pt x="360" y="117"/>
                    <a:pt x="360" y="116"/>
                  </a:cubicBezTo>
                  <a:cubicBezTo>
                    <a:pt x="332" y="86"/>
                    <a:pt x="299" y="66"/>
                    <a:pt x="259" y="56"/>
                  </a:cubicBezTo>
                  <a:cubicBezTo>
                    <a:pt x="259" y="56"/>
                    <a:pt x="258" y="56"/>
                    <a:pt x="258" y="56"/>
                  </a:cubicBezTo>
                  <a:cubicBezTo>
                    <a:pt x="258" y="56"/>
                    <a:pt x="258" y="57"/>
                    <a:pt x="259" y="57"/>
                  </a:cubicBezTo>
                  <a:cubicBezTo>
                    <a:pt x="278" y="74"/>
                    <a:pt x="293" y="94"/>
                    <a:pt x="305" y="116"/>
                  </a:cubicBezTo>
                  <a:cubicBezTo>
                    <a:pt x="305" y="117"/>
                    <a:pt x="307" y="118"/>
                    <a:pt x="308" y="118"/>
                  </a:cubicBezTo>
                  <a:cubicBezTo>
                    <a:pt x="316" y="118"/>
                    <a:pt x="325" y="118"/>
                    <a:pt x="333" y="118"/>
                  </a:cubicBezTo>
                  <a:close/>
                  <a:moveTo>
                    <a:pt x="90" y="118"/>
                  </a:moveTo>
                  <a:cubicBezTo>
                    <a:pt x="98" y="118"/>
                    <a:pt x="106" y="118"/>
                    <a:pt x="113" y="118"/>
                  </a:cubicBezTo>
                  <a:cubicBezTo>
                    <a:pt x="114" y="118"/>
                    <a:pt x="116" y="117"/>
                    <a:pt x="116" y="116"/>
                  </a:cubicBezTo>
                  <a:cubicBezTo>
                    <a:pt x="127" y="95"/>
                    <a:pt x="140" y="76"/>
                    <a:pt x="157" y="59"/>
                  </a:cubicBezTo>
                  <a:cubicBezTo>
                    <a:pt x="158" y="59"/>
                    <a:pt x="158" y="58"/>
                    <a:pt x="158" y="58"/>
                  </a:cubicBezTo>
                  <a:cubicBezTo>
                    <a:pt x="158" y="58"/>
                    <a:pt x="157" y="58"/>
                    <a:pt x="157" y="58"/>
                  </a:cubicBezTo>
                  <a:cubicBezTo>
                    <a:pt x="121" y="69"/>
                    <a:pt x="90" y="88"/>
                    <a:pt x="65" y="116"/>
                  </a:cubicBezTo>
                  <a:cubicBezTo>
                    <a:pt x="65" y="117"/>
                    <a:pt x="65" y="117"/>
                    <a:pt x="64" y="118"/>
                  </a:cubicBezTo>
                  <a:cubicBezTo>
                    <a:pt x="65" y="118"/>
                    <a:pt x="65" y="118"/>
                    <a:pt x="66" y="118"/>
                  </a:cubicBezTo>
                  <a:cubicBezTo>
                    <a:pt x="74" y="118"/>
                    <a:pt x="82" y="118"/>
                    <a:pt x="90" y="118"/>
                  </a:cubicBezTo>
                  <a:close/>
                  <a:moveTo>
                    <a:pt x="247" y="118"/>
                  </a:moveTo>
                  <a:cubicBezTo>
                    <a:pt x="255" y="118"/>
                    <a:pt x="262" y="118"/>
                    <a:pt x="269" y="118"/>
                  </a:cubicBezTo>
                  <a:cubicBezTo>
                    <a:pt x="270" y="118"/>
                    <a:pt x="270" y="117"/>
                    <a:pt x="270" y="116"/>
                  </a:cubicBezTo>
                  <a:cubicBezTo>
                    <a:pt x="258" y="98"/>
                    <a:pt x="244" y="81"/>
                    <a:pt x="225" y="68"/>
                  </a:cubicBezTo>
                  <a:cubicBezTo>
                    <a:pt x="225" y="68"/>
                    <a:pt x="224" y="68"/>
                    <a:pt x="224" y="67"/>
                  </a:cubicBezTo>
                  <a:cubicBezTo>
                    <a:pt x="224" y="68"/>
                    <a:pt x="224" y="69"/>
                    <a:pt x="224" y="69"/>
                  </a:cubicBezTo>
                  <a:cubicBezTo>
                    <a:pt x="224" y="85"/>
                    <a:pt x="224" y="100"/>
                    <a:pt x="224" y="116"/>
                  </a:cubicBezTo>
                  <a:cubicBezTo>
                    <a:pt x="224" y="117"/>
                    <a:pt x="225" y="118"/>
                    <a:pt x="225" y="118"/>
                  </a:cubicBezTo>
                  <a:cubicBezTo>
                    <a:pt x="233" y="118"/>
                    <a:pt x="240" y="118"/>
                    <a:pt x="247" y="118"/>
                  </a:cubicBezTo>
                  <a:close/>
                  <a:moveTo>
                    <a:pt x="194" y="93"/>
                  </a:moveTo>
                  <a:cubicBezTo>
                    <a:pt x="194" y="85"/>
                    <a:pt x="194" y="78"/>
                    <a:pt x="194" y="70"/>
                  </a:cubicBezTo>
                  <a:cubicBezTo>
                    <a:pt x="194" y="69"/>
                    <a:pt x="194" y="68"/>
                    <a:pt x="194" y="68"/>
                  </a:cubicBezTo>
                  <a:cubicBezTo>
                    <a:pt x="193" y="68"/>
                    <a:pt x="192" y="68"/>
                    <a:pt x="192" y="69"/>
                  </a:cubicBezTo>
                  <a:cubicBezTo>
                    <a:pt x="175" y="82"/>
                    <a:pt x="161" y="98"/>
                    <a:pt x="150" y="116"/>
                  </a:cubicBezTo>
                  <a:cubicBezTo>
                    <a:pt x="150" y="117"/>
                    <a:pt x="151" y="118"/>
                    <a:pt x="151" y="118"/>
                  </a:cubicBezTo>
                  <a:cubicBezTo>
                    <a:pt x="165" y="118"/>
                    <a:pt x="179" y="118"/>
                    <a:pt x="192" y="118"/>
                  </a:cubicBezTo>
                  <a:cubicBezTo>
                    <a:pt x="193" y="118"/>
                    <a:pt x="194" y="117"/>
                    <a:pt x="194" y="116"/>
                  </a:cubicBezTo>
                  <a:cubicBezTo>
                    <a:pt x="194" y="108"/>
                    <a:pt x="194" y="101"/>
                    <a:pt x="194" y="9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8" name="Freeform 8">
              <a:extLst>
                <a:ext uri="{FF2B5EF4-FFF2-40B4-BE49-F238E27FC236}">
                  <a16:creationId xmlns:a16="http://schemas.microsoft.com/office/drawing/2014/main" id="{575115B3-4C7D-4A6F-93E9-3A63D5591B69}"/>
                </a:ext>
              </a:extLst>
            </p:cNvPr>
            <p:cNvSpPr>
              <a:spLocks/>
            </p:cNvSpPr>
            <p:nvPr/>
          </p:nvSpPr>
          <p:spPr bwMode="gray">
            <a:xfrm>
              <a:off x="4933951"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6 w 124"/>
                <a:gd name="T11" fmla="*/ 64 h 73"/>
                <a:gd name="T12" fmla="*/ 32 w 124"/>
                <a:gd name="T13" fmla="*/ 73 h 73"/>
                <a:gd name="T14" fmla="*/ 19 w 124"/>
                <a:gd name="T15" fmla="*/ 63 h 73"/>
                <a:gd name="T16" fmla="*/ 2 w 124"/>
                <a:gd name="T17" fmla="*/ 14 h 73"/>
                <a:gd name="T18" fmla="*/ 6 w 124"/>
                <a:gd name="T19" fmla="*/ 2 h 73"/>
                <a:gd name="T20" fmla="*/ 21 w 124"/>
                <a:gd name="T21" fmla="*/ 7 h 73"/>
                <a:gd name="T22" fmla="*/ 31 w 124"/>
                <a:gd name="T23" fmla="*/ 41 h 73"/>
                <a:gd name="T24" fmla="*/ 34 w 124"/>
                <a:gd name="T25" fmla="*/ 49 h 73"/>
                <a:gd name="T26" fmla="*/ 37 w 124"/>
                <a:gd name="T27" fmla="*/ 42 h 73"/>
                <a:gd name="T28" fmla="*/ 47 w 124"/>
                <a:gd name="T29" fmla="*/ 11 h 73"/>
                <a:gd name="T30" fmla="*/ 62 w 124"/>
                <a:gd name="T31" fmla="*/ 1 h 73"/>
                <a:gd name="T32" fmla="*/ 76 w 124"/>
                <a:gd name="T33" fmla="*/ 11 h 73"/>
                <a:gd name="T34" fmla="*/ 89 w 124"/>
                <a:gd name="T35" fmla="*/ 47 h 73"/>
                <a:gd name="T36" fmla="*/ 90 w 124"/>
                <a:gd name="T37" fmla="*/ 49 h 73"/>
                <a:gd name="T38" fmla="*/ 90 w 124"/>
                <a:gd name="T39" fmla="*/ 47 h 73"/>
                <a:gd name="T40" fmla="*/ 101 w 124"/>
                <a:gd name="T41" fmla="*/ 10 h 73"/>
                <a:gd name="T42" fmla="*/ 113 w 124"/>
                <a:gd name="T43" fmla="*/ 1 h 73"/>
                <a:gd name="T44" fmla="*/ 121 w 124"/>
                <a:gd name="T45" fmla="*/ 13 h 73"/>
                <a:gd name="T46" fmla="*/ 104 w 124"/>
                <a:gd name="T47" fmla="*/ 63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3"/>
                  </a:cubicBezTo>
                  <a:cubicBezTo>
                    <a:pt x="72" y="50"/>
                    <a:pt x="67" y="37"/>
                    <a:pt x="63" y="23"/>
                  </a:cubicBezTo>
                  <a:cubicBezTo>
                    <a:pt x="62" y="22"/>
                    <a:pt x="62" y="22"/>
                    <a:pt x="62" y="21"/>
                  </a:cubicBezTo>
                  <a:cubicBezTo>
                    <a:pt x="61" y="22"/>
                    <a:pt x="61" y="22"/>
                    <a:pt x="61" y="23"/>
                  </a:cubicBezTo>
                  <a:cubicBezTo>
                    <a:pt x="56" y="37"/>
                    <a:pt x="51" y="50"/>
                    <a:pt x="46" y="64"/>
                  </a:cubicBezTo>
                  <a:cubicBezTo>
                    <a:pt x="44" y="70"/>
                    <a:pt x="40" y="73"/>
                    <a:pt x="32" y="73"/>
                  </a:cubicBezTo>
                  <a:cubicBezTo>
                    <a:pt x="25" y="72"/>
                    <a:pt x="21" y="69"/>
                    <a:pt x="19" y="63"/>
                  </a:cubicBezTo>
                  <a:cubicBezTo>
                    <a:pt x="13" y="47"/>
                    <a:pt x="8" y="30"/>
                    <a:pt x="2" y="14"/>
                  </a:cubicBezTo>
                  <a:cubicBezTo>
                    <a:pt x="0" y="8"/>
                    <a:pt x="1" y="4"/>
                    <a:pt x="6" y="2"/>
                  </a:cubicBezTo>
                  <a:cubicBezTo>
                    <a:pt x="12" y="0"/>
                    <a:pt x="19" y="2"/>
                    <a:pt x="21" y="7"/>
                  </a:cubicBezTo>
                  <a:cubicBezTo>
                    <a:pt x="25" y="18"/>
                    <a:pt x="28" y="30"/>
                    <a:pt x="31" y="41"/>
                  </a:cubicBezTo>
                  <a:cubicBezTo>
                    <a:pt x="32" y="44"/>
                    <a:pt x="33" y="47"/>
                    <a:pt x="34" y="49"/>
                  </a:cubicBezTo>
                  <a:cubicBezTo>
                    <a:pt x="35" y="47"/>
                    <a:pt x="36" y="44"/>
                    <a:pt x="37" y="42"/>
                  </a:cubicBezTo>
                  <a:cubicBezTo>
                    <a:pt x="40" y="31"/>
                    <a:pt x="44" y="21"/>
                    <a:pt x="47" y="11"/>
                  </a:cubicBezTo>
                  <a:cubicBezTo>
                    <a:pt x="50" y="4"/>
                    <a:pt x="54" y="1"/>
                    <a:pt x="62" y="1"/>
                  </a:cubicBezTo>
                  <a:cubicBezTo>
                    <a:pt x="69" y="1"/>
                    <a:pt x="73" y="4"/>
                    <a:pt x="76" y="11"/>
                  </a:cubicBezTo>
                  <a:cubicBezTo>
                    <a:pt x="80" y="23"/>
                    <a:pt x="84" y="35"/>
                    <a:pt x="89" y="47"/>
                  </a:cubicBezTo>
                  <a:cubicBezTo>
                    <a:pt x="89" y="48"/>
                    <a:pt x="89" y="49"/>
                    <a:pt x="90" y="49"/>
                  </a:cubicBezTo>
                  <a:cubicBezTo>
                    <a:pt x="90" y="48"/>
                    <a:pt x="90" y="48"/>
                    <a:pt x="90" y="47"/>
                  </a:cubicBezTo>
                  <a:cubicBezTo>
                    <a:pt x="94" y="35"/>
                    <a:pt x="97" y="23"/>
                    <a:pt x="101" y="10"/>
                  </a:cubicBezTo>
                  <a:cubicBezTo>
                    <a:pt x="103" y="3"/>
                    <a:pt x="106" y="1"/>
                    <a:pt x="113" y="1"/>
                  </a:cubicBezTo>
                  <a:cubicBezTo>
                    <a:pt x="121" y="2"/>
                    <a:pt x="124" y="6"/>
                    <a:pt x="121" y="13"/>
                  </a:cubicBezTo>
                  <a:cubicBezTo>
                    <a:pt x="116" y="30"/>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9" name="Freeform 9">
              <a:extLst>
                <a:ext uri="{FF2B5EF4-FFF2-40B4-BE49-F238E27FC236}">
                  <a16:creationId xmlns:a16="http://schemas.microsoft.com/office/drawing/2014/main" id="{CFB7063B-0DFA-4BB9-957F-7F068926E556}"/>
                </a:ext>
              </a:extLst>
            </p:cNvPr>
            <p:cNvSpPr>
              <a:spLocks/>
            </p:cNvSpPr>
            <p:nvPr/>
          </p:nvSpPr>
          <p:spPr bwMode="gray">
            <a:xfrm>
              <a:off x="6446838"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7 w 124"/>
                <a:gd name="T11" fmla="*/ 63 h 73"/>
                <a:gd name="T12" fmla="*/ 32 w 124"/>
                <a:gd name="T13" fmla="*/ 72 h 73"/>
                <a:gd name="T14" fmla="*/ 19 w 124"/>
                <a:gd name="T15" fmla="*/ 63 h 73"/>
                <a:gd name="T16" fmla="*/ 2 w 124"/>
                <a:gd name="T17" fmla="*/ 14 h 73"/>
                <a:gd name="T18" fmla="*/ 6 w 124"/>
                <a:gd name="T19" fmla="*/ 2 h 73"/>
                <a:gd name="T20" fmla="*/ 21 w 124"/>
                <a:gd name="T21" fmla="*/ 6 h 73"/>
                <a:gd name="T22" fmla="*/ 31 w 124"/>
                <a:gd name="T23" fmla="*/ 40 h 73"/>
                <a:gd name="T24" fmla="*/ 33 w 124"/>
                <a:gd name="T25" fmla="*/ 48 h 73"/>
                <a:gd name="T26" fmla="*/ 34 w 124"/>
                <a:gd name="T27" fmla="*/ 49 h 73"/>
                <a:gd name="T28" fmla="*/ 35 w 124"/>
                <a:gd name="T29" fmla="*/ 48 h 73"/>
                <a:gd name="T30" fmla="*/ 47 w 124"/>
                <a:gd name="T31" fmla="*/ 12 h 73"/>
                <a:gd name="T32" fmla="*/ 62 w 124"/>
                <a:gd name="T33" fmla="*/ 1 h 73"/>
                <a:gd name="T34" fmla="*/ 76 w 124"/>
                <a:gd name="T35" fmla="*/ 12 h 73"/>
                <a:gd name="T36" fmla="*/ 89 w 124"/>
                <a:gd name="T37" fmla="*/ 48 h 73"/>
                <a:gd name="T38" fmla="*/ 90 w 124"/>
                <a:gd name="T39" fmla="*/ 49 h 73"/>
                <a:gd name="T40" fmla="*/ 90 w 124"/>
                <a:gd name="T41" fmla="*/ 48 h 73"/>
                <a:gd name="T42" fmla="*/ 101 w 124"/>
                <a:gd name="T43" fmla="*/ 10 h 73"/>
                <a:gd name="T44" fmla="*/ 112 w 124"/>
                <a:gd name="T45" fmla="*/ 1 h 73"/>
                <a:gd name="T46" fmla="*/ 121 w 124"/>
                <a:gd name="T47" fmla="*/ 14 h 73"/>
                <a:gd name="T48" fmla="*/ 104 w 124"/>
                <a:gd name="T49" fmla="*/ 63 h 73"/>
                <a:gd name="T50" fmla="*/ 90 w 124"/>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73">
                  <a:moveTo>
                    <a:pt x="90" y="72"/>
                  </a:moveTo>
                  <a:cubicBezTo>
                    <a:pt x="84" y="73"/>
                    <a:pt x="79" y="70"/>
                    <a:pt x="77" y="63"/>
                  </a:cubicBezTo>
                  <a:cubicBezTo>
                    <a:pt x="72" y="50"/>
                    <a:pt x="68" y="36"/>
                    <a:pt x="63" y="23"/>
                  </a:cubicBezTo>
                  <a:cubicBezTo>
                    <a:pt x="63" y="22"/>
                    <a:pt x="62" y="22"/>
                    <a:pt x="62" y="21"/>
                  </a:cubicBezTo>
                  <a:cubicBezTo>
                    <a:pt x="62" y="22"/>
                    <a:pt x="61" y="22"/>
                    <a:pt x="61" y="23"/>
                  </a:cubicBezTo>
                  <a:cubicBezTo>
                    <a:pt x="56" y="36"/>
                    <a:pt x="52" y="50"/>
                    <a:pt x="47" y="63"/>
                  </a:cubicBezTo>
                  <a:cubicBezTo>
                    <a:pt x="44" y="70"/>
                    <a:pt x="40" y="73"/>
                    <a:pt x="32" y="72"/>
                  </a:cubicBezTo>
                  <a:cubicBezTo>
                    <a:pt x="25" y="72"/>
                    <a:pt x="22" y="70"/>
                    <a:pt x="19" y="63"/>
                  </a:cubicBezTo>
                  <a:cubicBezTo>
                    <a:pt x="13" y="46"/>
                    <a:pt x="8" y="30"/>
                    <a:pt x="2" y="14"/>
                  </a:cubicBezTo>
                  <a:cubicBezTo>
                    <a:pt x="0" y="9"/>
                    <a:pt x="0" y="5"/>
                    <a:pt x="6" y="2"/>
                  </a:cubicBezTo>
                  <a:cubicBezTo>
                    <a:pt x="12" y="0"/>
                    <a:pt x="19" y="1"/>
                    <a:pt x="21" y="6"/>
                  </a:cubicBezTo>
                  <a:cubicBezTo>
                    <a:pt x="25" y="17"/>
                    <a:pt x="28" y="29"/>
                    <a:pt x="31" y="40"/>
                  </a:cubicBezTo>
                  <a:cubicBezTo>
                    <a:pt x="32" y="42"/>
                    <a:pt x="33" y="45"/>
                    <a:pt x="33" y="48"/>
                  </a:cubicBezTo>
                  <a:cubicBezTo>
                    <a:pt x="33" y="48"/>
                    <a:pt x="34" y="49"/>
                    <a:pt x="34" y="49"/>
                  </a:cubicBezTo>
                  <a:cubicBezTo>
                    <a:pt x="34" y="49"/>
                    <a:pt x="34" y="48"/>
                    <a:pt x="35" y="48"/>
                  </a:cubicBezTo>
                  <a:cubicBezTo>
                    <a:pt x="39" y="36"/>
                    <a:pt x="43" y="24"/>
                    <a:pt x="47" y="12"/>
                  </a:cubicBezTo>
                  <a:cubicBezTo>
                    <a:pt x="50" y="4"/>
                    <a:pt x="54" y="1"/>
                    <a:pt x="62" y="1"/>
                  </a:cubicBezTo>
                  <a:cubicBezTo>
                    <a:pt x="70" y="1"/>
                    <a:pt x="73" y="4"/>
                    <a:pt x="76" y="12"/>
                  </a:cubicBezTo>
                  <a:cubicBezTo>
                    <a:pt x="81" y="23"/>
                    <a:pt x="85" y="36"/>
                    <a:pt x="89" y="48"/>
                  </a:cubicBezTo>
                  <a:cubicBezTo>
                    <a:pt x="89" y="48"/>
                    <a:pt x="90" y="49"/>
                    <a:pt x="90" y="49"/>
                  </a:cubicBezTo>
                  <a:cubicBezTo>
                    <a:pt x="90" y="49"/>
                    <a:pt x="90" y="48"/>
                    <a:pt x="90" y="48"/>
                  </a:cubicBezTo>
                  <a:cubicBezTo>
                    <a:pt x="94" y="35"/>
                    <a:pt x="98" y="23"/>
                    <a:pt x="101" y="10"/>
                  </a:cubicBezTo>
                  <a:cubicBezTo>
                    <a:pt x="103" y="5"/>
                    <a:pt x="106" y="2"/>
                    <a:pt x="112" y="1"/>
                  </a:cubicBezTo>
                  <a:cubicBezTo>
                    <a:pt x="121" y="1"/>
                    <a:pt x="124" y="6"/>
                    <a:pt x="121" y="14"/>
                  </a:cubicBezTo>
                  <a:cubicBezTo>
                    <a:pt x="116" y="31"/>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50" name="Freeform 10">
              <a:extLst>
                <a:ext uri="{FF2B5EF4-FFF2-40B4-BE49-F238E27FC236}">
                  <a16:creationId xmlns:a16="http://schemas.microsoft.com/office/drawing/2014/main" id="{131A025F-51C1-46B8-8513-E958EFF8699E}"/>
                </a:ext>
              </a:extLst>
            </p:cNvPr>
            <p:cNvSpPr>
              <a:spLocks/>
            </p:cNvSpPr>
            <p:nvPr/>
          </p:nvSpPr>
          <p:spPr bwMode="gray">
            <a:xfrm>
              <a:off x="5691188" y="952500"/>
              <a:ext cx="615950" cy="363538"/>
            </a:xfrm>
            <a:custGeom>
              <a:avLst/>
              <a:gdLst>
                <a:gd name="T0" fmla="*/ 90 w 124"/>
                <a:gd name="T1" fmla="*/ 72 h 73"/>
                <a:gd name="T2" fmla="*/ 77 w 124"/>
                <a:gd name="T3" fmla="*/ 64 h 73"/>
                <a:gd name="T4" fmla="*/ 63 w 124"/>
                <a:gd name="T5" fmla="*/ 23 h 73"/>
                <a:gd name="T6" fmla="*/ 62 w 124"/>
                <a:gd name="T7" fmla="*/ 21 h 73"/>
                <a:gd name="T8" fmla="*/ 61 w 124"/>
                <a:gd name="T9" fmla="*/ 23 h 73"/>
                <a:gd name="T10" fmla="*/ 46 w 124"/>
                <a:gd name="T11" fmla="*/ 63 h 73"/>
                <a:gd name="T12" fmla="*/ 32 w 124"/>
                <a:gd name="T13" fmla="*/ 72 h 73"/>
                <a:gd name="T14" fmla="*/ 19 w 124"/>
                <a:gd name="T15" fmla="*/ 63 h 73"/>
                <a:gd name="T16" fmla="*/ 2 w 124"/>
                <a:gd name="T17" fmla="*/ 14 h 73"/>
                <a:gd name="T18" fmla="*/ 6 w 124"/>
                <a:gd name="T19" fmla="*/ 2 h 73"/>
                <a:gd name="T20" fmla="*/ 21 w 124"/>
                <a:gd name="T21" fmla="*/ 7 h 73"/>
                <a:gd name="T22" fmla="*/ 31 w 124"/>
                <a:gd name="T23" fmla="*/ 42 h 73"/>
                <a:gd name="T24" fmla="*/ 34 w 124"/>
                <a:gd name="T25" fmla="*/ 49 h 73"/>
                <a:gd name="T26" fmla="*/ 37 w 124"/>
                <a:gd name="T27" fmla="*/ 42 h 73"/>
                <a:gd name="T28" fmla="*/ 48 w 124"/>
                <a:gd name="T29" fmla="*/ 10 h 73"/>
                <a:gd name="T30" fmla="*/ 62 w 124"/>
                <a:gd name="T31" fmla="*/ 1 h 73"/>
                <a:gd name="T32" fmla="*/ 76 w 124"/>
                <a:gd name="T33" fmla="*/ 10 h 73"/>
                <a:gd name="T34" fmla="*/ 89 w 124"/>
                <a:gd name="T35" fmla="*/ 47 h 73"/>
                <a:gd name="T36" fmla="*/ 90 w 124"/>
                <a:gd name="T37" fmla="*/ 49 h 73"/>
                <a:gd name="T38" fmla="*/ 91 w 124"/>
                <a:gd name="T39" fmla="*/ 47 h 73"/>
                <a:gd name="T40" fmla="*/ 101 w 124"/>
                <a:gd name="T41" fmla="*/ 10 h 73"/>
                <a:gd name="T42" fmla="*/ 116 w 124"/>
                <a:gd name="T43" fmla="*/ 2 h 73"/>
                <a:gd name="T44" fmla="*/ 122 w 124"/>
                <a:gd name="T45" fmla="*/ 12 h 73"/>
                <a:gd name="T46" fmla="*/ 104 w 124"/>
                <a:gd name="T47" fmla="*/ 65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4"/>
                  </a:cubicBezTo>
                  <a:cubicBezTo>
                    <a:pt x="72" y="50"/>
                    <a:pt x="68" y="36"/>
                    <a:pt x="63" y="23"/>
                  </a:cubicBezTo>
                  <a:cubicBezTo>
                    <a:pt x="62" y="22"/>
                    <a:pt x="62" y="22"/>
                    <a:pt x="62" y="21"/>
                  </a:cubicBezTo>
                  <a:cubicBezTo>
                    <a:pt x="61" y="22"/>
                    <a:pt x="61" y="22"/>
                    <a:pt x="61" y="23"/>
                  </a:cubicBezTo>
                  <a:cubicBezTo>
                    <a:pt x="56" y="36"/>
                    <a:pt x="51" y="50"/>
                    <a:pt x="46" y="63"/>
                  </a:cubicBezTo>
                  <a:cubicBezTo>
                    <a:pt x="44" y="70"/>
                    <a:pt x="40" y="73"/>
                    <a:pt x="32" y="72"/>
                  </a:cubicBezTo>
                  <a:cubicBezTo>
                    <a:pt x="25" y="72"/>
                    <a:pt x="22" y="70"/>
                    <a:pt x="19" y="63"/>
                  </a:cubicBezTo>
                  <a:cubicBezTo>
                    <a:pt x="13" y="46"/>
                    <a:pt x="8" y="30"/>
                    <a:pt x="2" y="14"/>
                  </a:cubicBezTo>
                  <a:cubicBezTo>
                    <a:pt x="0" y="7"/>
                    <a:pt x="1" y="4"/>
                    <a:pt x="6" y="2"/>
                  </a:cubicBezTo>
                  <a:cubicBezTo>
                    <a:pt x="12" y="0"/>
                    <a:pt x="19" y="2"/>
                    <a:pt x="21" y="7"/>
                  </a:cubicBezTo>
                  <a:cubicBezTo>
                    <a:pt x="25" y="19"/>
                    <a:pt x="28" y="30"/>
                    <a:pt x="31" y="42"/>
                  </a:cubicBezTo>
                  <a:cubicBezTo>
                    <a:pt x="32" y="44"/>
                    <a:pt x="33" y="47"/>
                    <a:pt x="34" y="49"/>
                  </a:cubicBezTo>
                  <a:cubicBezTo>
                    <a:pt x="35" y="47"/>
                    <a:pt x="36" y="44"/>
                    <a:pt x="37" y="42"/>
                  </a:cubicBezTo>
                  <a:cubicBezTo>
                    <a:pt x="40" y="31"/>
                    <a:pt x="44" y="21"/>
                    <a:pt x="48" y="10"/>
                  </a:cubicBezTo>
                  <a:cubicBezTo>
                    <a:pt x="50" y="3"/>
                    <a:pt x="55" y="1"/>
                    <a:pt x="62" y="1"/>
                  </a:cubicBezTo>
                  <a:cubicBezTo>
                    <a:pt x="69" y="1"/>
                    <a:pt x="73" y="4"/>
                    <a:pt x="76" y="10"/>
                  </a:cubicBezTo>
                  <a:cubicBezTo>
                    <a:pt x="80" y="23"/>
                    <a:pt x="84" y="35"/>
                    <a:pt x="89" y="47"/>
                  </a:cubicBezTo>
                  <a:cubicBezTo>
                    <a:pt x="89" y="48"/>
                    <a:pt x="89" y="48"/>
                    <a:pt x="90" y="49"/>
                  </a:cubicBezTo>
                  <a:cubicBezTo>
                    <a:pt x="90" y="48"/>
                    <a:pt x="90" y="48"/>
                    <a:pt x="91" y="47"/>
                  </a:cubicBezTo>
                  <a:cubicBezTo>
                    <a:pt x="94" y="35"/>
                    <a:pt x="98" y="22"/>
                    <a:pt x="101" y="10"/>
                  </a:cubicBezTo>
                  <a:cubicBezTo>
                    <a:pt x="103" y="3"/>
                    <a:pt x="108" y="0"/>
                    <a:pt x="116" y="2"/>
                  </a:cubicBezTo>
                  <a:cubicBezTo>
                    <a:pt x="121" y="3"/>
                    <a:pt x="124" y="7"/>
                    <a:pt x="122" y="12"/>
                  </a:cubicBezTo>
                  <a:cubicBezTo>
                    <a:pt x="116" y="30"/>
                    <a:pt x="110" y="47"/>
                    <a:pt x="104" y="65"/>
                  </a:cubicBezTo>
                  <a:cubicBezTo>
                    <a:pt x="101" y="71"/>
                    <a:pt x="97" y="73"/>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grpSp>
      <p:sp>
        <p:nvSpPr>
          <p:cNvPr id="51" name="TextBox 7">
            <a:extLst>
              <a:ext uri="{FF2B5EF4-FFF2-40B4-BE49-F238E27FC236}">
                <a16:creationId xmlns:a16="http://schemas.microsoft.com/office/drawing/2014/main" id="{D24B1108-EDD6-417B-A36D-F3867011F0AB}"/>
              </a:ext>
            </a:extLst>
          </p:cNvPr>
          <p:cNvSpPr txBox="1"/>
          <p:nvPr userDrawn="1"/>
        </p:nvSpPr>
        <p:spPr bwMode="gray">
          <a:xfrm>
            <a:off x="3496266" y="5403596"/>
            <a:ext cx="2305631"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https://twitter.com/giz_gmbh</a:t>
            </a:r>
          </a:p>
        </p:txBody>
      </p:sp>
      <p:sp>
        <p:nvSpPr>
          <p:cNvPr id="52" name="TextBox 7">
            <a:extLst>
              <a:ext uri="{FF2B5EF4-FFF2-40B4-BE49-F238E27FC236}">
                <a16:creationId xmlns:a16="http://schemas.microsoft.com/office/drawing/2014/main" id="{D1A27A20-93C4-43EC-9799-1798AF93C848}"/>
              </a:ext>
            </a:extLst>
          </p:cNvPr>
          <p:cNvSpPr txBox="1"/>
          <p:nvPr userDrawn="1"/>
        </p:nvSpPr>
        <p:spPr bwMode="gray">
          <a:xfrm>
            <a:off x="7004908" y="5403596"/>
            <a:ext cx="2950038"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https://www.facebook.com/gizprofile/</a:t>
            </a:r>
          </a:p>
        </p:txBody>
      </p:sp>
      <p:sp>
        <p:nvSpPr>
          <p:cNvPr id="31" name="Textplatzhalter 16">
            <a:extLst>
              <a:ext uri="{FF2B5EF4-FFF2-40B4-BE49-F238E27FC236}">
                <a16:creationId xmlns:a16="http://schemas.microsoft.com/office/drawing/2014/main" id="{99BAFDF9-B477-4EAA-888B-B283B996F142}"/>
              </a:ext>
            </a:extLst>
          </p:cNvPr>
          <p:cNvSpPr>
            <a:spLocks noGrp="1"/>
          </p:cNvSpPr>
          <p:nvPr>
            <p:ph type="body" sz="quarter" idx="15" hasCustomPrompt="1"/>
          </p:nvPr>
        </p:nvSpPr>
        <p:spPr bwMode="gray">
          <a:xfrm>
            <a:off x="2612084" y="2760959"/>
            <a:ext cx="3426913" cy="801691"/>
          </a:xfrm>
        </p:spPr>
        <p:txBody>
          <a:bodyPr/>
          <a:lstStyle>
            <a:lvl1pPr>
              <a:lnSpc>
                <a:spcPct val="100000"/>
              </a:lnSpc>
              <a:spcBef>
                <a:spcPts val="0"/>
              </a:spcBef>
              <a:defRPr sz="1600"/>
            </a:lvl1pPr>
          </a:lstStyle>
          <a:p>
            <a:r>
              <a:rPr lang="fr-FR"/>
              <a:t>nombre.apellidos@giz.de</a:t>
            </a:r>
          </a:p>
          <a:p>
            <a:r>
              <a:rPr lang="fr-FR"/>
              <a:t>T +49 (0) x xx </a:t>
            </a:r>
            <a:r>
              <a:rPr lang="fr-FR" err="1"/>
              <a:t>xx</a:t>
            </a:r>
            <a:r>
              <a:rPr lang="fr-FR"/>
              <a:t> </a:t>
            </a:r>
            <a:r>
              <a:rPr lang="fr-FR" err="1"/>
              <a:t>xx</a:t>
            </a:r>
            <a:r>
              <a:rPr lang="fr-FR"/>
              <a:t> </a:t>
            </a:r>
          </a:p>
          <a:p>
            <a:r>
              <a:rPr lang="fr-FR"/>
              <a:t>F +49 (0) x xx </a:t>
            </a:r>
            <a:r>
              <a:rPr lang="fr-FR" err="1"/>
              <a:t>xx</a:t>
            </a:r>
            <a:r>
              <a:rPr lang="fr-FR"/>
              <a:t> </a:t>
            </a:r>
            <a:r>
              <a:rPr lang="fr-FR" err="1"/>
              <a:t>xx</a:t>
            </a:r>
            <a:endParaRPr lang="fr-FR"/>
          </a:p>
        </p:txBody>
      </p:sp>
      <p:sp>
        <p:nvSpPr>
          <p:cNvPr id="32" name="Textplatzhalter 29">
            <a:extLst>
              <a:ext uri="{FF2B5EF4-FFF2-40B4-BE49-F238E27FC236}">
                <a16:creationId xmlns:a16="http://schemas.microsoft.com/office/drawing/2014/main" id="{45476593-F938-4100-B13C-38D8379BF2AB}"/>
              </a:ext>
            </a:extLst>
          </p:cNvPr>
          <p:cNvSpPr>
            <a:spLocks noGrp="1"/>
          </p:cNvSpPr>
          <p:nvPr>
            <p:ph type="body" sz="quarter" idx="22" hasCustomPrompt="1"/>
          </p:nvPr>
        </p:nvSpPr>
        <p:spPr bwMode="gray">
          <a:xfrm>
            <a:off x="2612084" y="1857148"/>
            <a:ext cx="3426913" cy="235035"/>
          </a:xfrm>
        </p:spPr>
        <p:txBody>
          <a:bodyPr/>
          <a:lstStyle>
            <a:lvl1pPr>
              <a:defRPr sz="1600" b="1"/>
            </a:lvl1pPr>
          </a:lstStyle>
          <a:p>
            <a:r>
              <a:rPr lang="de-DE" err="1"/>
              <a:t>Nombre</a:t>
            </a:r>
            <a:r>
              <a:rPr lang="de-DE"/>
              <a:t> y </a:t>
            </a:r>
            <a:r>
              <a:rPr lang="de-DE" err="1"/>
              <a:t>apellido</a:t>
            </a:r>
            <a:r>
              <a:rPr lang="de-DE"/>
              <a:t>(s)</a:t>
            </a:r>
            <a:endParaRPr lang="en-GB"/>
          </a:p>
        </p:txBody>
      </p:sp>
      <p:sp>
        <p:nvSpPr>
          <p:cNvPr id="33" name="Textplatzhalter 30">
            <a:extLst>
              <a:ext uri="{FF2B5EF4-FFF2-40B4-BE49-F238E27FC236}">
                <a16:creationId xmlns:a16="http://schemas.microsoft.com/office/drawing/2014/main" id="{01D00CFF-DFE3-4530-913B-A7058396109E}"/>
              </a:ext>
            </a:extLst>
          </p:cNvPr>
          <p:cNvSpPr>
            <a:spLocks noGrp="1"/>
          </p:cNvSpPr>
          <p:nvPr>
            <p:ph type="body" sz="quarter" idx="23" hasCustomPrompt="1"/>
          </p:nvPr>
        </p:nvSpPr>
        <p:spPr bwMode="gray">
          <a:xfrm>
            <a:off x="2612084" y="2181304"/>
            <a:ext cx="3426913" cy="235035"/>
          </a:xfrm>
        </p:spPr>
        <p:txBody>
          <a:bodyPr/>
          <a:lstStyle>
            <a:lvl1pPr>
              <a:defRPr sz="1600"/>
            </a:lvl1pPr>
          </a:lstStyle>
          <a:p>
            <a:r>
              <a:rPr lang="de-DE" err="1"/>
              <a:t>Función</a:t>
            </a:r>
            <a:r>
              <a:rPr lang="de-DE"/>
              <a:t>, </a:t>
            </a:r>
            <a:r>
              <a:rPr lang="de-DE" err="1"/>
              <a:t>lugar</a:t>
            </a:r>
            <a:endParaRPr lang="de-DE"/>
          </a:p>
        </p:txBody>
      </p:sp>
      <p:sp>
        <p:nvSpPr>
          <p:cNvPr id="34" name="Bildplatzhalter 6">
            <a:extLst>
              <a:ext uri="{FF2B5EF4-FFF2-40B4-BE49-F238E27FC236}">
                <a16:creationId xmlns:a16="http://schemas.microsoft.com/office/drawing/2014/main" id="{E73BDD7E-D6A6-482B-9D61-5276F4F49979}"/>
              </a:ext>
            </a:extLst>
          </p:cNvPr>
          <p:cNvSpPr>
            <a:spLocks noGrp="1"/>
          </p:cNvSpPr>
          <p:nvPr>
            <p:ph type="pic" sz="quarter" idx="17" hasCustomPrompt="1"/>
          </p:nvPr>
        </p:nvSpPr>
        <p:spPr bwMode="gray">
          <a:xfrm>
            <a:off x="599758" y="1857149"/>
            <a:ext cx="1789353" cy="2075553"/>
          </a:xfrm>
          <a:solidFill>
            <a:schemeClr val="bg2"/>
          </a:solidFill>
        </p:spPr>
        <p:txBody>
          <a:bodyPr vert="horz" lIns="36000" tIns="1080000" rIns="36000" bIns="36000" rtlCol="0">
            <a:noAutofit/>
          </a:bodyPr>
          <a:lstStyle>
            <a:lvl1pPr algn="ctr">
              <a:defRPr lang="en-GB" sz="1333" dirty="0">
                <a:solidFill>
                  <a:schemeClr val="tx2"/>
                </a:solidFill>
              </a:defRPr>
            </a:lvl1pPr>
          </a:lstStyle>
          <a:p>
            <a:pPr lvl="0" algn="ctr"/>
            <a:r>
              <a:rPr lang="es-ES"/>
              <a:t>Imagen</a:t>
            </a:r>
          </a:p>
        </p:txBody>
      </p:sp>
      <p:sp>
        <p:nvSpPr>
          <p:cNvPr id="53" name="Textplatzhalter 16">
            <a:extLst>
              <a:ext uri="{FF2B5EF4-FFF2-40B4-BE49-F238E27FC236}">
                <a16:creationId xmlns:a16="http://schemas.microsoft.com/office/drawing/2014/main" id="{D4C3F840-A666-4D4F-B080-E849549C179C}"/>
              </a:ext>
            </a:extLst>
          </p:cNvPr>
          <p:cNvSpPr>
            <a:spLocks noGrp="1"/>
          </p:cNvSpPr>
          <p:nvPr>
            <p:ph type="body" sz="quarter" idx="24" hasCustomPrompt="1"/>
          </p:nvPr>
        </p:nvSpPr>
        <p:spPr bwMode="gray">
          <a:xfrm>
            <a:off x="8323537" y="2760959"/>
            <a:ext cx="3562099" cy="801691"/>
          </a:xfrm>
        </p:spPr>
        <p:txBody>
          <a:bodyPr/>
          <a:lstStyle>
            <a:lvl1pPr>
              <a:lnSpc>
                <a:spcPct val="100000"/>
              </a:lnSpc>
              <a:spcBef>
                <a:spcPts val="0"/>
              </a:spcBef>
              <a:defRPr sz="1600"/>
            </a:lvl1pPr>
          </a:lstStyle>
          <a:p>
            <a:r>
              <a:rPr lang="fr-FR"/>
              <a:t>nombre.apellidos@giz.de</a:t>
            </a:r>
          </a:p>
          <a:p>
            <a:r>
              <a:rPr lang="fr-FR"/>
              <a:t>T +49 (0) x xx </a:t>
            </a:r>
            <a:r>
              <a:rPr lang="fr-FR" err="1"/>
              <a:t>xx</a:t>
            </a:r>
            <a:r>
              <a:rPr lang="fr-FR"/>
              <a:t> </a:t>
            </a:r>
            <a:r>
              <a:rPr lang="fr-FR" err="1"/>
              <a:t>xx</a:t>
            </a:r>
            <a:r>
              <a:rPr lang="fr-FR"/>
              <a:t> </a:t>
            </a:r>
          </a:p>
          <a:p>
            <a:r>
              <a:rPr lang="fr-FR"/>
              <a:t>F +49 (0) x xx </a:t>
            </a:r>
            <a:r>
              <a:rPr lang="fr-FR" err="1"/>
              <a:t>xx</a:t>
            </a:r>
            <a:r>
              <a:rPr lang="fr-FR"/>
              <a:t> </a:t>
            </a:r>
            <a:r>
              <a:rPr lang="fr-FR" err="1"/>
              <a:t>xx</a:t>
            </a:r>
            <a:endParaRPr lang="fr-FR"/>
          </a:p>
        </p:txBody>
      </p:sp>
      <p:sp>
        <p:nvSpPr>
          <p:cNvPr id="54" name="Textplatzhalter 29">
            <a:extLst>
              <a:ext uri="{FF2B5EF4-FFF2-40B4-BE49-F238E27FC236}">
                <a16:creationId xmlns:a16="http://schemas.microsoft.com/office/drawing/2014/main" id="{1183BB15-4C0C-49C5-B0B2-4418E3FD55EC}"/>
              </a:ext>
            </a:extLst>
          </p:cNvPr>
          <p:cNvSpPr>
            <a:spLocks noGrp="1"/>
          </p:cNvSpPr>
          <p:nvPr>
            <p:ph type="body" sz="quarter" idx="25" hasCustomPrompt="1"/>
          </p:nvPr>
        </p:nvSpPr>
        <p:spPr bwMode="gray">
          <a:xfrm>
            <a:off x="8323537" y="1857148"/>
            <a:ext cx="3562099" cy="235035"/>
          </a:xfrm>
        </p:spPr>
        <p:txBody>
          <a:bodyPr/>
          <a:lstStyle>
            <a:lvl1pPr>
              <a:defRPr sz="1600" b="1"/>
            </a:lvl1pPr>
          </a:lstStyle>
          <a:p>
            <a:r>
              <a:rPr lang="de-DE" err="1"/>
              <a:t>Nombre</a:t>
            </a:r>
            <a:r>
              <a:rPr lang="de-DE"/>
              <a:t> y </a:t>
            </a:r>
            <a:r>
              <a:rPr lang="de-DE" err="1"/>
              <a:t>apellido</a:t>
            </a:r>
            <a:r>
              <a:rPr lang="de-DE"/>
              <a:t>(s)</a:t>
            </a:r>
            <a:endParaRPr lang="en-GB"/>
          </a:p>
        </p:txBody>
      </p:sp>
      <p:sp>
        <p:nvSpPr>
          <p:cNvPr id="55" name="Textplatzhalter 30">
            <a:extLst>
              <a:ext uri="{FF2B5EF4-FFF2-40B4-BE49-F238E27FC236}">
                <a16:creationId xmlns:a16="http://schemas.microsoft.com/office/drawing/2014/main" id="{0C6CA511-61C0-47B0-A071-DE194172414D}"/>
              </a:ext>
            </a:extLst>
          </p:cNvPr>
          <p:cNvSpPr>
            <a:spLocks noGrp="1"/>
          </p:cNvSpPr>
          <p:nvPr>
            <p:ph type="body" sz="quarter" idx="26" hasCustomPrompt="1"/>
          </p:nvPr>
        </p:nvSpPr>
        <p:spPr bwMode="gray">
          <a:xfrm>
            <a:off x="8323537" y="2181304"/>
            <a:ext cx="3562099" cy="235035"/>
          </a:xfrm>
        </p:spPr>
        <p:txBody>
          <a:bodyPr/>
          <a:lstStyle>
            <a:lvl1pPr>
              <a:defRPr sz="1600"/>
            </a:lvl1pPr>
          </a:lstStyle>
          <a:p>
            <a:r>
              <a:rPr lang="de-DE" err="1"/>
              <a:t>Función</a:t>
            </a:r>
            <a:r>
              <a:rPr lang="de-DE"/>
              <a:t>, </a:t>
            </a:r>
            <a:r>
              <a:rPr lang="de-DE" err="1"/>
              <a:t>lugar</a:t>
            </a:r>
            <a:endParaRPr lang="de-DE"/>
          </a:p>
        </p:txBody>
      </p:sp>
      <p:sp>
        <p:nvSpPr>
          <p:cNvPr id="56" name="Bildplatzhalter 6">
            <a:extLst>
              <a:ext uri="{FF2B5EF4-FFF2-40B4-BE49-F238E27FC236}">
                <a16:creationId xmlns:a16="http://schemas.microsoft.com/office/drawing/2014/main" id="{B0EA41BA-7C5A-4545-A1DA-71964B045D1C}"/>
              </a:ext>
            </a:extLst>
          </p:cNvPr>
          <p:cNvSpPr>
            <a:spLocks noGrp="1"/>
          </p:cNvSpPr>
          <p:nvPr>
            <p:ph type="pic" sz="quarter" idx="27" hasCustomPrompt="1"/>
          </p:nvPr>
        </p:nvSpPr>
        <p:spPr bwMode="gray">
          <a:xfrm>
            <a:off x="6311212" y="1857149"/>
            <a:ext cx="1789353" cy="2075553"/>
          </a:xfrm>
          <a:solidFill>
            <a:schemeClr val="bg2"/>
          </a:solidFill>
        </p:spPr>
        <p:txBody>
          <a:bodyPr vert="horz" lIns="36000" tIns="1080000" rIns="36000" bIns="36000" rtlCol="0">
            <a:noAutofit/>
          </a:bodyPr>
          <a:lstStyle>
            <a:lvl1pPr algn="ctr">
              <a:defRPr lang="en-GB" sz="1333" dirty="0">
                <a:solidFill>
                  <a:schemeClr val="tx2"/>
                </a:solidFill>
              </a:defRPr>
            </a:lvl1pPr>
          </a:lstStyle>
          <a:p>
            <a:pPr lvl="0" algn="ctr"/>
            <a:r>
              <a:rPr lang="es-ES"/>
              <a:t>Imagen</a:t>
            </a:r>
          </a:p>
        </p:txBody>
      </p:sp>
      <p:sp>
        <p:nvSpPr>
          <p:cNvPr id="58" name="Titel 1">
            <a:extLst>
              <a:ext uri="{FF2B5EF4-FFF2-40B4-BE49-F238E27FC236}">
                <a16:creationId xmlns:a16="http://schemas.microsoft.com/office/drawing/2014/main" id="{2DD72F4F-E3F2-49DC-BBAE-681D615ED495}"/>
              </a:ext>
            </a:extLst>
          </p:cNvPr>
          <p:cNvSpPr>
            <a:spLocks noGrp="1"/>
          </p:cNvSpPr>
          <p:nvPr>
            <p:ph type="title" hasCustomPrompt="1"/>
          </p:nvPr>
        </p:nvSpPr>
        <p:spPr bwMode="gray">
          <a:xfrm>
            <a:off x="599756" y="320283"/>
            <a:ext cx="11285881" cy="720725"/>
          </a:xfrm>
        </p:spPr>
        <p:txBody>
          <a:bodyPr/>
          <a:lstStyle>
            <a:lvl1pPr>
              <a:defRPr/>
            </a:lvl1pPr>
          </a:lstStyle>
          <a:p>
            <a:r>
              <a:rPr lang="es-ES"/>
              <a:t>Añadir título haciendo clic</a:t>
            </a:r>
          </a:p>
        </p:txBody>
      </p:sp>
      <p:sp>
        <p:nvSpPr>
          <p:cNvPr id="2" name="Datumsplatzhalter 1">
            <a:extLst>
              <a:ext uri="{FF2B5EF4-FFF2-40B4-BE49-F238E27FC236}">
                <a16:creationId xmlns:a16="http://schemas.microsoft.com/office/drawing/2014/main" id="{41E483CD-F19D-41A3-BDCA-6CBC957D249B}"/>
              </a:ext>
            </a:extLst>
          </p:cNvPr>
          <p:cNvSpPr>
            <a:spLocks noGrp="1"/>
          </p:cNvSpPr>
          <p:nvPr>
            <p:ph type="dt" sz="half" idx="28"/>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BB06DC9B-073A-4FF3-9BA2-1E75789AF6F5}"/>
              </a:ext>
            </a:extLst>
          </p:cNvPr>
          <p:cNvSpPr>
            <a:spLocks noGrp="1"/>
          </p:cNvSpPr>
          <p:nvPr>
            <p:ph type="ftr" sz="quarter" idx="29"/>
          </p:nvPr>
        </p:nvSpPr>
        <p:spPr/>
        <p:txBody>
          <a:bodyPr/>
          <a:lstStyle/>
          <a:p>
            <a:r>
              <a:rPr lang="es-ES"/>
              <a:t>BIOCITIS</a:t>
            </a:r>
          </a:p>
        </p:txBody>
      </p:sp>
      <p:sp>
        <p:nvSpPr>
          <p:cNvPr id="4" name="Foliennummernplatzhalter 3">
            <a:extLst>
              <a:ext uri="{FF2B5EF4-FFF2-40B4-BE49-F238E27FC236}">
                <a16:creationId xmlns:a16="http://schemas.microsoft.com/office/drawing/2014/main" id="{AD5C1195-3510-4D99-97F7-C8AE84ACDFFE}"/>
              </a:ext>
            </a:extLst>
          </p:cNvPr>
          <p:cNvSpPr>
            <a:spLocks noGrp="1"/>
          </p:cNvSpPr>
          <p:nvPr>
            <p:ph type="sldNum" sz="quarter" idx="30"/>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7060815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acto 3">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58C217-C4E2-448E-B6B5-E56CEFB6D358}"/>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0"/>
            <a:ext cx="11858487" cy="5968659"/>
          </a:xfrm>
          <a:prstGeom prst="rect">
            <a:avLst/>
          </a:prstGeom>
        </p:spPr>
      </p:pic>
      <p:sp>
        <p:nvSpPr>
          <p:cNvPr id="6" name="Rechteck 5">
            <a:extLst>
              <a:ext uri="{FF2B5EF4-FFF2-40B4-BE49-F238E27FC236}">
                <a16:creationId xmlns:a16="http://schemas.microsoft.com/office/drawing/2014/main" id="{1E3E3E95-0AFA-477F-B88E-9AEDC037418E}"/>
              </a:ext>
            </a:extLst>
          </p:cNvPr>
          <p:cNvSpPr>
            <a:spLocks/>
          </p:cNvSpPr>
          <p:nvPr userDrawn="1"/>
        </p:nvSpPr>
        <p:spPr bwMode="gray">
          <a:xfrm>
            <a:off x="177802" y="165100"/>
            <a:ext cx="11858487" cy="59686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16" name="Titel 1">
            <a:extLst>
              <a:ext uri="{FF2B5EF4-FFF2-40B4-BE49-F238E27FC236}">
                <a16:creationId xmlns:a16="http://schemas.microsoft.com/office/drawing/2014/main" id="{3B6C23A5-1B72-42F2-B92F-DC68B632F6B0}"/>
              </a:ext>
            </a:extLst>
          </p:cNvPr>
          <p:cNvSpPr>
            <a:spLocks noGrp="1"/>
          </p:cNvSpPr>
          <p:nvPr>
            <p:ph type="title" hasCustomPrompt="1"/>
          </p:nvPr>
        </p:nvSpPr>
        <p:spPr bwMode="gray">
          <a:xfrm>
            <a:off x="599755" y="320283"/>
            <a:ext cx="11414444" cy="720725"/>
          </a:xfrm>
        </p:spPr>
        <p:txBody>
          <a:bodyPr/>
          <a:lstStyle>
            <a:lvl1pPr>
              <a:defRPr/>
            </a:lvl1pPr>
          </a:lstStyle>
          <a:p>
            <a:r>
              <a:rPr lang="es-ES"/>
              <a:t>Añadir título haciendo clic</a:t>
            </a:r>
          </a:p>
        </p:txBody>
      </p:sp>
      <p:sp>
        <p:nvSpPr>
          <p:cNvPr id="19" name="Textplatzhalter 16">
            <a:extLst>
              <a:ext uri="{FF2B5EF4-FFF2-40B4-BE49-F238E27FC236}">
                <a16:creationId xmlns:a16="http://schemas.microsoft.com/office/drawing/2014/main" id="{F0C65784-9410-409B-82EA-6584D4732CDD}"/>
              </a:ext>
            </a:extLst>
          </p:cNvPr>
          <p:cNvSpPr>
            <a:spLocks noGrp="1"/>
          </p:cNvSpPr>
          <p:nvPr>
            <p:ph type="body" sz="quarter" idx="15" hasCustomPrompt="1"/>
          </p:nvPr>
        </p:nvSpPr>
        <p:spPr bwMode="gray">
          <a:xfrm>
            <a:off x="599756" y="3965951"/>
            <a:ext cx="3477993" cy="720149"/>
          </a:xfrm>
        </p:spPr>
        <p:txBody>
          <a:bodyPr/>
          <a:lstStyle>
            <a:lvl1pPr>
              <a:lnSpc>
                <a:spcPct val="100000"/>
              </a:lnSpc>
              <a:spcBef>
                <a:spcPts val="0"/>
              </a:spcBef>
              <a:defRPr sz="1333"/>
            </a:lvl1pPr>
          </a:lstStyle>
          <a:p>
            <a:r>
              <a:rPr lang="fr-FR"/>
              <a:t>nombre.apellidos@giz.de</a:t>
            </a:r>
          </a:p>
          <a:p>
            <a:r>
              <a:rPr lang="fr-FR"/>
              <a:t>T +49 (0) x xx </a:t>
            </a:r>
            <a:r>
              <a:rPr lang="fr-FR" err="1"/>
              <a:t>xx</a:t>
            </a:r>
            <a:r>
              <a:rPr lang="fr-FR"/>
              <a:t> </a:t>
            </a:r>
            <a:r>
              <a:rPr lang="fr-FR" err="1"/>
              <a:t>xx</a:t>
            </a:r>
            <a:r>
              <a:rPr lang="fr-FR"/>
              <a:t> </a:t>
            </a:r>
          </a:p>
          <a:p>
            <a:r>
              <a:rPr lang="fr-FR"/>
              <a:t>F +49 (0) x xx </a:t>
            </a:r>
            <a:r>
              <a:rPr lang="fr-FR" err="1"/>
              <a:t>xx</a:t>
            </a:r>
            <a:r>
              <a:rPr lang="fr-FR"/>
              <a:t> </a:t>
            </a:r>
            <a:r>
              <a:rPr lang="fr-FR" err="1"/>
              <a:t>xx</a:t>
            </a:r>
            <a:endParaRPr lang="fr-FR"/>
          </a:p>
        </p:txBody>
      </p:sp>
      <p:sp>
        <p:nvSpPr>
          <p:cNvPr id="20" name="Textplatzhalter 29">
            <a:extLst>
              <a:ext uri="{FF2B5EF4-FFF2-40B4-BE49-F238E27FC236}">
                <a16:creationId xmlns:a16="http://schemas.microsoft.com/office/drawing/2014/main" id="{85761457-A63B-46F2-99C5-E217A1E0A705}"/>
              </a:ext>
            </a:extLst>
          </p:cNvPr>
          <p:cNvSpPr>
            <a:spLocks noGrp="1"/>
          </p:cNvSpPr>
          <p:nvPr>
            <p:ph type="body" sz="quarter" idx="22" hasCustomPrompt="1"/>
          </p:nvPr>
        </p:nvSpPr>
        <p:spPr bwMode="gray">
          <a:xfrm>
            <a:off x="599756" y="3345197"/>
            <a:ext cx="3477993" cy="235035"/>
          </a:xfrm>
        </p:spPr>
        <p:txBody>
          <a:bodyPr/>
          <a:lstStyle>
            <a:lvl1pPr>
              <a:defRPr sz="1333" b="1"/>
            </a:lvl1pPr>
          </a:lstStyle>
          <a:p>
            <a:r>
              <a:rPr lang="de-DE" err="1"/>
              <a:t>Nombre</a:t>
            </a:r>
            <a:r>
              <a:rPr lang="de-DE"/>
              <a:t> y </a:t>
            </a:r>
            <a:r>
              <a:rPr lang="de-DE" err="1"/>
              <a:t>apellido</a:t>
            </a:r>
            <a:r>
              <a:rPr lang="de-DE"/>
              <a:t>(s)</a:t>
            </a:r>
            <a:endParaRPr lang="en-GB"/>
          </a:p>
        </p:txBody>
      </p:sp>
      <p:sp>
        <p:nvSpPr>
          <p:cNvPr id="21" name="Textplatzhalter 30">
            <a:extLst>
              <a:ext uri="{FF2B5EF4-FFF2-40B4-BE49-F238E27FC236}">
                <a16:creationId xmlns:a16="http://schemas.microsoft.com/office/drawing/2014/main" id="{CB52D947-0416-4964-B28D-129580E47725}"/>
              </a:ext>
            </a:extLst>
          </p:cNvPr>
          <p:cNvSpPr>
            <a:spLocks noGrp="1"/>
          </p:cNvSpPr>
          <p:nvPr>
            <p:ph type="body" sz="quarter" idx="23" hasCustomPrompt="1"/>
          </p:nvPr>
        </p:nvSpPr>
        <p:spPr bwMode="gray">
          <a:xfrm>
            <a:off x="599756" y="3581825"/>
            <a:ext cx="3477993" cy="235035"/>
          </a:xfrm>
        </p:spPr>
        <p:txBody>
          <a:bodyPr/>
          <a:lstStyle>
            <a:lvl1pPr>
              <a:defRPr sz="1333"/>
            </a:lvl1pPr>
          </a:lstStyle>
          <a:p>
            <a:r>
              <a:rPr lang="de-DE" err="1"/>
              <a:t>Función</a:t>
            </a:r>
            <a:r>
              <a:rPr lang="de-DE"/>
              <a:t>, </a:t>
            </a:r>
            <a:r>
              <a:rPr lang="de-DE" err="1"/>
              <a:t>lugar</a:t>
            </a:r>
            <a:endParaRPr lang="de-DE"/>
          </a:p>
        </p:txBody>
      </p:sp>
      <p:sp>
        <p:nvSpPr>
          <p:cNvPr id="35" name="Bildplatzhalter 6">
            <a:extLst>
              <a:ext uri="{FF2B5EF4-FFF2-40B4-BE49-F238E27FC236}">
                <a16:creationId xmlns:a16="http://schemas.microsoft.com/office/drawing/2014/main" id="{FC763A8F-9E6C-4EEB-90DC-0F65B80379CA}"/>
              </a:ext>
            </a:extLst>
          </p:cNvPr>
          <p:cNvSpPr>
            <a:spLocks noGrp="1"/>
          </p:cNvSpPr>
          <p:nvPr>
            <p:ph type="pic" sz="quarter" idx="17" hasCustomPrompt="1"/>
          </p:nvPr>
        </p:nvSpPr>
        <p:spPr bwMode="gray">
          <a:xfrm>
            <a:off x="599757" y="1569543"/>
            <a:ext cx="1355440" cy="1572237"/>
          </a:xfrm>
          <a:solidFill>
            <a:schemeClr val="bg2"/>
          </a:solidFill>
        </p:spPr>
        <p:txBody>
          <a:bodyPr vert="horz" lIns="36000" tIns="864000" rIns="36000" bIns="36000" rtlCol="0">
            <a:noAutofit/>
          </a:bodyPr>
          <a:lstStyle>
            <a:lvl1pPr algn="ctr">
              <a:defRPr lang="en-GB" sz="800" dirty="0">
                <a:solidFill>
                  <a:schemeClr val="tx2"/>
                </a:solidFill>
              </a:defRPr>
            </a:lvl1pPr>
          </a:lstStyle>
          <a:p>
            <a:pPr lvl="0" algn="ctr"/>
            <a:r>
              <a:rPr lang="es-ES"/>
              <a:t>Imagen</a:t>
            </a:r>
          </a:p>
        </p:txBody>
      </p:sp>
      <p:sp>
        <p:nvSpPr>
          <p:cNvPr id="23" name="Textplatzhalter 16">
            <a:extLst>
              <a:ext uri="{FF2B5EF4-FFF2-40B4-BE49-F238E27FC236}">
                <a16:creationId xmlns:a16="http://schemas.microsoft.com/office/drawing/2014/main" id="{A3959264-4C48-474A-BB44-B8C103D1F20F}"/>
              </a:ext>
            </a:extLst>
          </p:cNvPr>
          <p:cNvSpPr>
            <a:spLocks noGrp="1"/>
          </p:cNvSpPr>
          <p:nvPr>
            <p:ph type="body" sz="quarter" idx="24" hasCustomPrompt="1"/>
          </p:nvPr>
        </p:nvSpPr>
        <p:spPr bwMode="gray">
          <a:xfrm>
            <a:off x="4464610" y="3965951"/>
            <a:ext cx="3477993" cy="720149"/>
          </a:xfrm>
        </p:spPr>
        <p:txBody>
          <a:bodyPr/>
          <a:lstStyle>
            <a:lvl1pPr>
              <a:lnSpc>
                <a:spcPct val="100000"/>
              </a:lnSpc>
              <a:spcBef>
                <a:spcPts val="0"/>
              </a:spcBef>
              <a:defRPr sz="1333"/>
            </a:lvl1pPr>
          </a:lstStyle>
          <a:p>
            <a:r>
              <a:rPr lang="fr-FR"/>
              <a:t>nombre.apellidos@giz.de</a:t>
            </a:r>
          </a:p>
          <a:p>
            <a:r>
              <a:rPr lang="fr-FR"/>
              <a:t>T +49 (0) x xx </a:t>
            </a:r>
            <a:r>
              <a:rPr lang="fr-FR" err="1"/>
              <a:t>xx</a:t>
            </a:r>
            <a:r>
              <a:rPr lang="fr-FR"/>
              <a:t> </a:t>
            </a:r>
            <a:r>
              <a:rPr lang="fr-FR" err="1"/>
              <a:t>xx</a:t>
            </a:r>
            <a:r>
              <a:rPr lang="fr-FR"/>
              <a:t> </a:t>
            </a:r>
          </a:p>
          <a:p>
            <a:r>
              <a:rPr lang="fr-FR"/>
              <a:t>F +49 (0) x xx </a:t>
            </a:r>
            <a:r>
              <a:rPr lang="fr-FR" err="1"/>
              <a:t>xx</a:t>
            </a:r>
            <a:r>
              <a:rPr lang="fr-FR"/>
              <a:t> </a:t>
            </a:r>
            <a:r>
              <a:rPr lang="fr-FR" err="1"/>
              <a:t>xx</a:t>
            </a:r>
            <a:endParaRPr lang="fr-FR"/>
          </a:p>
        </p:txBody>
      </p:sp>
      <p:sp>
        <p:nvSpPr>
          <p:cNvPr id="24" name="Textplatzhalter 29">
            <a:extLst>
              <a:ext uri="{FF2B5EF4-FFF2-40B4-BE49-F238E27FC236}">
                <a16:creationId xmlns:a16="http://schemas.microsoft.com/office/drawing/2014/main" id="{37C5BE72-A50D-4E1F-A698-7239B19ED5FF}"/>
              </a:ext>
            </a:extLst>
          </p:cNvPr>
          <p:cNvSpPr>
            <a:spLocks noGrp="1"/>
          </p:cNvSpPr>
          <p:nvPr>
            <p:ph type="body" sz="quarter" idx="25" hasCustomPrompt="1"/>
          </p:nvPr>
        </p:nvSpPr>
        <p:spPr bwMode="gray">
          <a:xfrm>
            <a:off x="4464610" y="3345197"/>
            <a:ext cx="3477993" cy="235035"/>
          </a:xfrm>
        </p:spPr>
        <p:txBody>
          <a:bodyPr/>
          <a:lstStyle>
            <a:lvl1pPr>
              <a:defRPr sz="1333" b="1"/>
            </a:lvl1pPr>
          </a:lstStyle>
          <a:p>
            <a:r>
              <a:rPr lang="de-DE" err="1"/>
              <a:t>Nombre</a:t>
            </a:r>
            <a:r>
              <a:rPr lang="de-DE"/>
              <a:t> y </a:t>
            </a:r>
            <a:r>
              <a:rPr lang="de-DE" err="1"/>
              <a:t>apellido</a:t>
            </a:r>
            <a:r>
              <a:rPr lang="de-DE"/>
              <a:t>(s)</a:t>
            </a:r>
            <a:endParaRPr lang="en-GB"/>
          </a:p>
        </p:txBody>
      </p:sp>
      <p:sp>
        <p:nvSpPr>
          <p:cNvPr id="25" name="Textplatzhalter 30">
            <a:extLst>
              <a:ext uri="{FF2B5EF4-FFF2-40B4-BE49-F238E27FC236}">
                <a16:creationId xmlns:a16="http://schemas.microsoft.com/office/drawing/2014/main" id="{BBC5F177-59CC-4E2C-8920-EF6014FA21D0}"/>
              </a:ext>
            </a:extLst>
          </p:cNvPr>
          <p:cNvSpPr>
            <a:spLocks noGrp="1"/>
          </p:cNvSpPr>
          <p:nvPr>
            <p:ph type="body" sz="quarter" idx="26" hasCustomPrompt="1"/>
          </p:nvPr>
        </p:nvSpPr>
        <p:spPr bwMode="gray">
          <a:xfrm>
            <a:off x="4464610" y="3581825"/>
            <a:ext cx="3477993" cy="235035"/>
          </a:xfrm>
        </p:spPr>
        <p:txBody>
          <a:bodyPr/>
          <a:lstStyle>
            <a:lvl1pPr>
              <a:defRPr sz="1333"/>
            </a:lvl1pPr>
          </a:lstStyle>
          <a:p>
            <a:r>
              <a:rPr lang="de-DE" err="1"/>
              <a:t>Función</a:t>
            </a:r>
            <a:r>
              <a:rPr lang="de-DE"/>
              <a:t>, </a:t>
            </a:r>
            <a:r>
              <a:rPr lang="de-DE" err="1"/>
              <a:t>lugar</a:t>
            </a:r>
            <a:endParaRPr lang="de-DE"/>
          </a:p>
        </p:txBody>
      </p:sp>
      <p:sp>
        <p:nvSpPr>
          <p:cNvPr id="36" name="Bildplatzhalter 6">
            <a:extLst>
              <a:ext uri="{FF2B5EF4-FFF2-40B4-BE49-F238E27FC236}">
                <a16:creationId xmlns:a16="http://schemas.microsoft.com/office/drawing/2014/main" id="{BB2B85DB-7C09-47DD-8B78-3BE26DF17326}"/>
              </a:ext>
            </a:extLst>
          </p:cNvPr>
          <p:cNvSpPr>
            <a:spLocks noGrp="1"/>
          </p:cNvSpPr>
          <p:nvPr>
            <p:ph type="pic" sz="quarter" idx="27" hasCustomPrompt="1"/>
          </p:nvPr>
        </p:nvSpPr>
        <p:spPr bwMode="gray">
          <a:xfrm>
            <a:off x="4464612" y="1569543"/>
            <a:ext cx="1355440" cy="1572237"/>
          </a:xfrm>
          <a:solidFill>
            <a:schemeClr val="bg2"/>
          </a:solidFill>
        </p:spPr>
        <p:txBody>
          <a:bodyPr vert="horz" lIns="36000" tIns="864000" rIns="36000" bIns="36000" rtlCol="0">
            <a:noAutofit/>
          </a:bodyPr>
          <a:lstStyle>
            <a:lvl1pPr marL="0" marR="0" indent="0" algn="ctr" defTabSz="914377" rtl="0" eaLnBrk="1" fontAlgn="auto" latinLnBrk="0" hangingPunct="1">
              <a:lnSpc>
                <a:spcPct val="90000"/>
              </a:lnSpc>
              <a:spcBef>
                <a:spcPts val="800"/>
              </a:spcBef>
              <a:spcAft>
                <a:spcPts val="0"/>
              </a:spcAft>
              <a:buClrTx/>
              <a:buSzTx/>
              <a:buFont typeface="Arial" panose="020B0604020202020204" pitchFamily="34" charset="0"/>
              <a:buNone/>
              <a:tabLst/>
              <a:defRPr lang="en-GB" sz="800" dirty="0">
                <a:solidFill>
                  <a:schemeClr val="tx2"/>
                </a:solidFill>
              </a:defRPr>
            </a:lvl1pPr>
          </a:lstStyle>
          <a:p>
            <a:pPr lvl="0" algn="ctr"/>
            <a:r>
              <a:rPr lang="es-ES"/>
              <a:t>Imagen</a:t>
            </a:r>
          </a:p>
        </p:txBody>
      </p:sp>
      <p:sp>
        <p:nvSpPr>
          <p:cNvPr id="37" name="Textplatzhalter 16">
            <a:extLst>
              <a:ext uri="{FF2B5EF4-FFF2-40B4-BE49-F238E27FC236}">
                <a16:creationId xmlns:a16="http://schemas.microsoft.com/office/drawing/2014/main" id="{C376165A-CE76-4372-91C7-F6C54DEAFEF0}"/>
              </a:ext>
            </a:extLst>
          </p:cNvPr>
          <p:cNvSpPr>
            <a:spLocks noGrp="1"/>
          </p:cNvSpPr>
          <p:nvPr>
            <p:ph type="body" sz="quarter" idx="28" hasCustomPrompt="1"/>
          </p:nvPr>
        </p:nvSpPr>
        <p:spPr bwMode="gray">
          <a:xfrm>
            <a:off x="8329465" y="3965951"/>
            <a:ext cx="3477993" cy="720149"/>
          </a:xfrm>
        </p:spPr>
        <p:txBody>
          <a:bodyPr/>
          <a:lstStyle>
            <a:lvl1pPr>
              <a:lnSpc>
                <a:spcPct val="100000"/>
              </a:lnSpc>
              <a:spcBef>
                <a:spcPts val="0"/>
              </a:spcBef>
              <a:defRPr sz="1333"/>
            </a:lvl1pPr>
          </a:lstStyle>
          <a:p>
            <a:r>
              <a:rPr lang="fr-FR"/>
              <a:t>nombre.apellidos@giz.de</a:t>
            </a:r>
          </a:p>
          <a:p>
            <a:r>
              <a:rPr lang="fr-FR"/>
              <a:t>T +49 (0) x xx </a:t>
            </a:r>
            <a:r>
              <a:rPr lang="fr-FR" err="1"/>
              <a:t>xx</a:t>
            </a:r>
            <a:r>
              <a:rPr lang="fr-FR"/>
              <a:t> </a:t>
            </a:r>
            <a:r>
              <a:rPr lang="fr-FR" err="1"/>
              <a:t>xx</a:t>
            </a:r>
            <a:r>
              <a:rPr lang="fr-FR"/>
              <a:t> </a:t>
            </a:r>
          </a:p>
          <a:p>
            <a:r>
              <a:rPr lang="fr-FR"/>
              <a:t>F +49 (0) x xx </a:t>
            </a:r>
            <a:r>
              <a:rPr lang="fr-FR" err="1"/>
              <a:t>xx</a:t>
            </a:r>
            <a:r>
              <a:rPr lang="fr-FR"/>
              <a:t> </a:t>
            </a:r>
            <a:r>
              <a:rPr lang="fr-FR" err="1"/>
              <a:t>xx</a:t>
            </a:r>
            <a:endParaRPr lang="fr-FR"/>
          </a:p>
        </p:txBody>
      </p:sp>
      <p:sp>
        <p:nvSpPr>
          <p:cNvPr id="38" name="Textplatzhalter 29">
            <a:extLst>
              <a:ext uri="{FF2B5EF4-FFF2-40B4-BE49-F238E27FC236}">
                <a16:creationId xmlns:a16="http://schemas.microsoft.com/office/drawing/2014/main" id="{12DC0B08-9C2F-4A20-8D25-AB673DE13DB5}"/>
              </a:ext>
            </a:extLst>
          </p:cNvPr>
          <p:cNvSpPr>
            <a:spLocks noGrp="1"/>
          </p:cNvSpPr>
          <p:nvPr>
            <p:ph type="body" sz="quarter" idx="29" hasCustomPrompt="1"/>
          </p:nvPr>
        </p:nvSpPr>
        <p:spPr bwMode="gray">
          <a:xfrm>
            <a:off x="8329465" y="3345197"/>
            <a:ext cx="3477993" cy="235035"/>
          </a:xfrm>
        </p:spPr>
        <p:txBody>
          <a:bodyPr/>
          <a:lstStyle>
            <a:lvl1pPr>
              <a:defRPr sz="1333" b="1"/>
            </a:lvl1pPr>
          </a:lstStyle>
          <a:p>
            <a:r>
              <a:rPr lang="de-DE" err="1"/>
              <a:t>Nombre</a:t>
            </a:r>
            <a:r>
              <a:rPr lang="de-DE"/>
              <a:t> y </a:t>
            </a:r>
            <a:r>
              <a:rPr lang="de-DE" err="1"/>
              <a:t>apellido</a:t>
            </a:r>
            <a:r>
              <a:rPr lang="de-DE"/>
              <a:t>(s)</a:t>
            </a:r>
            <a:endParaRPr lang="en-GB"/>
          </a:p>
        </p:txBody>
      </p:sp>
      <p:sp>
        <p:nvSpPr>
          <p:cNvPr id="39" name="Textplatzhalter 30">
            <a:extLst>
              <a:ext uri="{FF2B5EF4-FFF2-40B4-BE49-F238E27FC236}">
                <a16:creationId xmlns:a16="http://schemas.microsoft.com/office/drawing/2014/main" id="{7DB1B252-5879-4206-BDF8-0A22178C0420}"/>
              </a:ext>
            </a:extLst>
          </p:cNvPr>
          <p:cNvSpPr>
            <a:spLocks noGrp="1"/>
          </p:cNvSpPr>
          <p:nvPr>
            <p:ph type="body" sz="quarter" idx="30" hasCustomPrompt="1"/>
          </p:nvPr>
        </p:nvSpPr>
        <p:spPr bwMode="gray">
          <a:xfrm>
            <a:off x="8329465" y="3581825"/>
            <a:ext cx="3477993" cy="235035"/>
          </a:xfrm>
        </p:spPr>
        <p:txBody>
          <a:bodyPr/>
          <a:lstStyle>
            <a:lvl1pPr>
              <a:defRPr sz="1333"/>
            </a:lvl1pPr>
          </a:lstStyle>
          <a:p>
            <a:r>
              <a:rPr lang="de-DE" err="1"/>
              <a:t>Función</a:t>
            </a:r>
            <a:r>
              <a:rPr lang="de-DE"/>
              <a:t>, </a:t>
            </a:r>
            <a:r>
              <a:rPr lang="de-DE" err="1"/>
              <a:t>lugar</a:t>
            </a:r>
            <a:endParaRPr lang="de-DE"/>
          </a:p>
        </p:txBody>
      </p:sp>
      <p:sp>
        <p:nvSpPr>
          <p:cNvPr id="40" name="Bildplatzhalter 6">
            <a:extLst>
              <a:ext uri="{FF2B5EF4-FFF2-40B4-BE49-F238E27FC236}">
                <a16:creationId xmlns:a16="http://schemas.microsoft.com/office/drawing/2014/main" id="{DD64FA03-A54F-412F-96FC-EE4E88E5DD5F}"/>
              </a:ext>
            </a:extLst>
          </p:cNvPr>
          <p:cNvSpPr>
            <a:spLocks noGrp="1"/>
          </p:cNvSpPr>
          <p:nvPr>
            <p:ph type="pic" sz="quarter" idx="31" hasCustomPrompt="1"/>
          </p:nvPr>
        </p:nvSpPr>
        <p:spPr bwMode="gray">
          <a:xfrm>
            <a:off x="8329467" y="1569543"/>
            <a:ext cx="1355440" cy="1572237"/>
          </a:xfrm>
          <a:solidFill>
            <a:schemeClr val="bg2"/>
          </a:solidFill>
        </p:spPr>
        <p:txBody>
          <a:bodyPr vert="horz" lIns="36000" tIns="864000" rIns="36000" bIns="36000" rtlCol="0">
            <a:noAutofit/>
          </a:bodyPr>
          <a:lstStyle>
            <a:lvl1pPr algn="ctr">
              <a:defRPr lang="en-GB" sz="800" dirty="0">
                <a:solidFill>
                  <a:schemeClr val="tx2"/>
                </a:solidFill>
              </a:defRPr>
            </a:lvl1pPr>
          </a:lstStyle>
          <a:p>
            <a:pPr lvl="0" algn="ctr"/>
            <a:r>
              <a:rPr lang="es-ES"/>
              <a:t>Imagen</a:t>
            </a:r>
          </a:p>
        </p:txBody>
      </p:sp>
      <p:sp>
        <p:nvSpPr>
          <p:cNvPr id="42" name="TextBox 7">
            <a:extLst>
              <a:ext uri="{FF2B5EF4-FFF2-40B4-BE49-F238E27FC236}">
                <a16:creationId xmlns:a16="http://schemas.microsoft.com/office/drawing/2014/main" id="{0ACBC6BD-AF1C-4AC3-B989-7C0851FD4A36}"/>
              </a:ext>
            </a:extLst>
          </p:cNvPr>
          <p:cNvSpPr txBox="1"/>
          <p:nvPr userDrawn="1"/>
        </p:nvSpPr>
        <p:spPr bwMode="gray">
          <a:xfrm>
            <a:off x="1046182" y="5403596"/>
            <a:ext cx="1048877"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www.giz.de</a:t>
            </a:r>
          </a:p>
        </p:txBody>
      </p:sp>
      <p:pic>
        <p:nvPicPr>
          <p:cNvPr id="43" name="Grafik 42" descr="Ein Bild, das Axt, Werkzeug enthält.&#10;&#10;Mit sehr hoher Zuverlässigkeit generierte Beschreibung">
            <a:extLst>
              <a:ext uri="{FF2B5EF4-FFF2-40B4-BE49-F238E27FC236}">
                <a16:creationId xmlns:a16="http://schemas.microsoft.com/office/drawing/2014/main" id="{1409F6AC-26EC-4924-85C7-7C52829EA0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3031312" y="5442594"/>
            <a:ext cx="387637" cy="315277"/>
          </a:xfrm>
          <a:prstGeom prst="rect">
            <a:avLst/>
          </a:prstGeom>
        </p:spPr>
      </p:pic>
      <p:pic>
        <p:nvPicPr>
          <p:cNvPr id="44" name="Grafik 43">
            <a:extLst>
              <a:ext uri="{FF2B5EF4-FFF2-40B4-BE49-F238E27FC236}">
                <a16:creationId xmlns:a16="http://schemas.microsoft.com/office/drawing/2014/main" id="{95D9641D-18D8-4757-B59C-824BED8ECD9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614904" y="5408250"/>
            <a:ext cx="312688" cy="312685"/>
          </a:xfrm>
          <a:prstGeom prst="rect">
            <a:avLst/>
          </a:prstGeom>
        </p:spPr>
      </p:pic>
      <p:grpSp>
        <p:nvGrpSpPr>
          <p:cNvPr id="45" name="Gruppieren 44">
            <a:extLst>
              <a:ext uri="{FF2B5EF4-FFF2-40B4-BE49-F238E27FC236}">
                <a16:creationId xmlns:a16="http://schemas.microsoft.com/office/drawing/2014/main" id="{5C7EA8DE-E5C0-4542-A14B-2F893BDFC8D1}"/>
              </a:ext>
            </a:extLst>
          </p:cNvPr>
          <p:cNvGrpSpPr/>
          <p:nvPr userDrawn="1"/>
        </p:nvGrpSpPr>
        <p:grpSpPr bwMode="gray">
          <a:xfrm>
            <a:off x="592656" y="5372336"/>
            <a:ext cx="350163" cy="396344"/>
            <a:chOff x="4933951" y="-41275"/>
            <a:chExt cx="2130425" cy="2411413"/>
          </a:xfrm>
        </p:grpSpPr>
        <p:sp>
          <p:nvSpPr>
            <p:cNvPr id="46" name="Freeform 6">
              <a:extLst>
                <a:ext uri="{FF2B5EF4-FFF2-40B4-BE49-F238E27FC236}">
                  <a16:creationId xmlns:a16="http://schemas.microsoft.com/office/drawing/2014/main" id="{05EE60F5-13C7-4FF2-87FA-B42FCFE9CCF1}"/>
                </a:ext>
              </a:extLst>
            </p:cNvPr>
            <p:cNvSpPr>
              <a:spLocks noEditPoints="1"/>
            </p:cNvSpPr>
            <p:nvPr/>
          </p:nvSpPr>
          <p:spPr bwMode="gray">
            <a:xfrm>
              <a:off x="4945063" y="1435100"/>
              <a:ext cx="2114550" cy="935038"/>
            </a:xfrm>
            <a:custGeom>
              <a:avLst/>
              <a:gdLst>
                <a:gd name="T0" fmla="*/ 287 w 425"/>
                <a:gd name="T1" fmla="*/ 25 h 188"/>
                <a:gd name="T2" fmla="*/ 297 w 425"/>
                <a:gd name="T3" fmla="*/ 2 h 188"/>
                <a:gd name="T4" fmla="*/ 325 w 425"/>
                <a:gd name="T5" fmla="*/ 0 h 188"/>
                <a:gd name="T6" fmla="*/ 321 w 425"/>
                <a:gd name="T7" fmla="*/ 23 h 188"/>
                <a:gd name="T8" fmla="*/ 382 w 425"/>
                <a:gd name="T9" fmla="*/ 25 h 188"/>
                <a:gd name="T10" fmla="*/ 394 w 425"/>
                <a:gd name="T11" fmla="*/ 2 h 188"/>
                <a:gd name="T12" fmla="*/ 423 w 425"/>
                <a:gd name="T13" fmla="*/ 0 h 188"/>
                <a:gd name="T14" fmla="*/ 307 w 425"/>
                <a:gd name="T15" fmla="*/ 135 h 188"/>
                <a:gd name="T16" fmla="*/ 0 w 425"/>
                <a:gd name="T17" fmla="*/ 2 h 188"/>
                <a:gd name="T18" fmla="*/ 28 w 425"/>
                <a:gd name="T19" fmla="*/ 0 h 188"/>
                <a:gd name="T20" fmla="*/ 40 w 425"/>
                <a:gd name="T21" fmla="*/ 23 h 188"/>
                <a:gd name="T22" fmla="*/ 101 w 425"/>
                <a:gd name="T23" fmla="*/ 25 h 188"/>
                <a:gd name="T24" fmla="*/ 97 w 425"/>
                <a:gd name="T25" fmla="*/ 3 h 188"/>
                <a:gd name="T26" fmla="*/ 125 w 425"/>
                <a:gd name="T27" fmla="*/ 0 h 188"/>
                <a:gd name="T28" fmla="*/ 134 w 425"/>
                <a:gd name="T29" fmla="*/ 23 h 188"/>
                <a:gd name="T30" fmla="*/ 192 w 425"/>
                <a:gd name="T31" fmla="*/ 25 h 188"/>
                <a:gd name="T32" fmla="*/ 194 w 425"/>
                <a:gd name="T33" fmla="*/ 2 h 188"/>
                <a:gd name="T34" fmla="*/ 221 w 425"/>
                <a:gd name="T35" fmla="*/ 0 h 188"/>
                <a:gd name="T36" fmla="*/ 224 w 425"/>
                <a:gd name="T37" fmla="*/ 23 h 188"/>
                <a:gd name="T38" fmla="*/ 256 w 425"/>
                <a:gd name="T39" fmla="*/ 25 h 188"/>
                <a:gd name="T40" fmla="*/ 362 w 425"/>
                <a:gd name="T41" fmla="*/ 55 h 188"/>
                <a:gd name="T42" fmla="*/ 307 w 425"/>
                <a:gd name="T43" fmla="*/ 56 h 188"/>
                <a:gd name="T44" fmla="*/ 256 w 425"/>
                <a:gd name="T45" fmla="*/ 121 h 188"/>
                <a:gd name="T46" fmla="*/ 363 w 425"/>
                <a:gd name="T47" fmla="*/ 56 h 188"/>
                <a:gd name="T48" fmla="*/ 87 w 425"/>
                <a:gd name="T49" fmla="*/ 55 h 188"/>
                <a:gd name="T50" fmla="*/ 61 w 425"/>
                <a:gd name="T51" fmla="*/ 55 h 188"/>
                <a:gd name="T52" fmla="*/ 155 w 425"/>
                <a:gd name="T53" fmla="*/ 118 h 188"/>
                <a:gd name="T54" fmla="*/ 156 w 425"/>
                <a:gd name="T55" fmla="*/ 117 h 188"/>
                <a:gd name="T56" fmla="*/ 111 w 425"/>
                <a:gd name="T57" fmla="*/ 55 h 188"/>
                <a:gd name="T58" fmla="*/ 224 w 425"/>
                <a:gd name="T59" fmla="*/ 81 h 188"/>
                <a:gd name="T60" fmla="*/ 224 w 425"/>
                <a:gd name="T61" fmla="*/ 108 h 188"/>
                <a:gd name="T62" fmla="*/ 273 w 425"/>
                <a:gd name="T63" fmla="*/ 56 h 188"/>
                <a:gd name="T64" fmla="*/ 225 w 425"/>
                <a:gd name="T65" fmla="*/ 55 h 188"/>
                <a:gd name="T66" fmla="*/ 224 w 425"/>
                <a:gd name="T67" fmla="*/ 81 h 188"/>
                <a:gd name="T68" fmla="*/ 194 w 425"/>
                <a:gd name="T69" fmla="*/ 56 h 188"/>
                <a:gd name="T70" fmla="*/ 148 w 425"/>
                <a:gd name="T71" fmla="*/ 55 h 188"/>
                <a:gd name="T72" fmla="*/ 192 w 425"/>
                <a:gd name="T73" fmla="*/ 109 h 188"/>
                <a:gd name="T74" fmla="*/ 194 w 425"/>
                <a:gd name="T75" fmla="*/ 10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5" h="188">
                  <a:moveTo>
                    <a:pt x="256" y="25"/>
                  </a:moveTo>
                  <a:cubicBezTo>
                    <a:pt x="267" y="25"/>
                    <a:pt x="277" y="25"/>
                    <a:pt x="287" y="25"/>
                  </a:cubicBezTo>
                  <a:cubicBezTo>
                    <a:pt x="288" y="25"/>
                    <a:pt x="290" y="24"/>
                    <a:pt x="290" y="23"/>
                  </a:cubicBezTo>
                  <a:cubicBezTo>
                    <a:pt x="292" y="16"/>
                    <a:pt x="294" y="9"/>
                    <a:pt x="297" y="2"/>
                  </a:cubicBezTo>
                  <a:cubicBezTo>
                    <a:pt x="297" y="2"/>
                    <a:pt x="298" y="0"/>
                    <a:pt x="299" y="0"/>
                  </a:cubicBezTo>
                  <a:cubicBezTo>
                    <a:pt x="308" y="0"/>
                    <a:pt x="316" y="0"/>
                    <a:pt x="325" y="0"/>
                  </a:cubicBezTo>
                  <a:cubicBezTo>
                    <a:pt x="326" y="0"/>
                    <a:pt x="327" y="2"/>
                    <a:pt x="326" y="2"/>
                  </a:cubicBezTo>
                  <a:cubicBezTo>
                    <a:pt x="325" y="9"/>
                    <a:pt x="323" y="16"/>
                    <a:pt x="321" y="23"/>
                  </a:cubicBezTo>
                  <a:cubicBezTo>
                    <a:pt x="321" y="23"/>
                    <a:pt x="322" y="25"/>
                    <a:pt x="322" y="25"/>
                  </a:cubicBezTo>
                  <a:cubicBezTo>
                    <a:pt x="342" y="25"/>
                    <a:pt x="362" y="25"/>
                    <a:pt x="382" y="25"/>
                  </a:cubicBezTo>
                  <a:cubicBezTo>
                    <a:pt x="383" y="25"/>
                    <a:pt x="384" y="24"/>
                    <a:pt x="384" y="23"/>
                  </a:cubicBezTo>
                  <a:cubicBezTo>
                    <a:pt x="388" y="16"/>
                    <a:pt x="391" y="9"/>
                    <a:pt x="394" y="2"/>
                  </a:cubicBezTo>
                  <a:cubicBezTo>
                    <a:pt x="394" y="1"/>
                    <a:pt x="395" y="0"/>
                    <a:pt x="396" y="0"/>
                  </a:cubicBezTo>
                  <a:cubicBezTo>
                    <a:pt x="405" y="0"/>
                    <a:pt x="414" y="0"/>
                    <a:pt x="423" y="0"/>
                  </a:cubicBezTo>
                  <a:cubicBezTo>
                    <a:pt x="424" y="0"/>
                    <a:pt x="425" y="2"/>
                    <a:pt x="425" y="3"/>
                  </a:cubicBezTo>
                  <a:cubicBezTo>
                    <a:pt x="405" y="64"/>
                    <a:pt x="365" y="108"/>
                    <a:pt x="307" y="135"/>
                  </a:cubicBezTo>
                  <a:cubicBezTo>
                    <a:pt x="195" y="188"/>
                    <a:pt x="60" y="139"/>
                    <a:pt x="10" y="28"/>
                  </a:cubicBezTo>
                  <a:cubicBezTo>
                    <a:pt x="6" y="20"/>
                    <a:pt x="3" y="11"/>
                    <a:pt x="0" y="2"/>
                  </a:cubicBezTo>
                  <a:cubicBezTo>
                    <a:pt x="0" y="2"/>
                    <a:pt x="1" y="0"/>
                    <a:pt x="1" y="0"/>
                  </a:cubicBezTo>
                  <a:cubicBezTo>
                    <a:pt x="10" y="0"/>
                    <a:pt x="19" y="0"/>
                    <a:pt x="28" y="0"/>
                  </a:cubicBezTo>
                  <a:cubicBezTo>
                    <a:pt x="29" y="0"/>
                    <a:pt x="30" y="1"/>
                    <a:pt x="31" y="2"/>
                  </a:cubicBezTo>
                  <a:cubicBezTo>
                    <a:pt x="34" y="9"/>
                    <a:pt x="37" y="16"/>
                    <a:pt x="40" y="23"/>
                  </a:cubicBezTo>
                  <a:cubicBezTo>
                    <a:pt x="41" y="24"/>
                    <a:pt x="42" y="25"/>
                    <a:pt x="43" y="25"/>
                  </a:cubicBezTo>
                  <a:cubicBezTo>
                    <a:pt x="62" y="25"/>
                    <a:pt x="81" y="25"/>
                    <a:pt x="101" y="25"/>
                  </a:cubicBezTo>
                  <a:cubicBezTo>
                    <a:pt x="101" y="25"/>
                    <a:pt x="102" y="23"/>
                    <a:pt x="102" y="23"/>
                  </a:cubicBezTo>
                  <a:cubicBezTo>
                    <a:pt x="101" y="16"/>
                    <a:pt x="99" y="9"/>
                    <a:pt x="97" y="3"/>
                  </a:cubicBezTo>
                  <a:cubicBezTo>
                    <a:pt x="97" y="2"/>
                    <a:pt x="98" y="0"/>
                    <a:pt x="99" y="0"/>
                  </a:cubicBezTo>
                  <a:cubicBezTo>
                    <a:pt x="108" y="0"/>
                    <a:pt x="116" y="0"/>
                    <a:pt x="125" y="0"/>
                  </a:cubicBezTo>
                  <a:cubicBezTo>
                    <a:pt x="126" y="0"/>
                    <a:pt x="127" y="1"/>
                    <a:pt x="127" y="2"/>
                  </a:cubicBezTo>
                  <a:cubicBezTo>
                    <a:pt x="130" y="9"/>
                    <a:pt x="131" y="16"/>
                    <a:pt x="134" y="23"/>
                  </a:cubicBezTo>
                  <a:cubicBezTo>
                    <a:pt x="134" y="24"/>
                    <a:pt x="135" y="25"/>
                    <a:pt x="136" y="25"/>
                  </a:cubicBezTo>
                  <a:cubicBezTo>
                    <a:pt x="155" y="25"/>
                    <a:pt x="173" y="25"/>
                    <a:pt x="192" y="25"/>
                  </a:cubicBezTo>
                  <a:cubicBezTo>
                    <a:pt x="193" y="25"/>
                    <a:pt x="194" y="24"/>
                    <a:pt x="194" y="23"/>
                  </a:cubicBezTo>
                  <a:cubicBezTo>
                    <a:pt x="194" y="16"/>
                    <a:pt x="194" y="9"/>
                    <a:pt x="194" y="2"/>
                  </a:cubicBezTo>
                  <a:cubicBezTo>
                    <a:pt x="194" y="2"/>
                    <a:pt x="195" y="0"/>
                    <a:pt x="196" y="0"/>
                  </a:cubicBezTo>
                  <a:cubicBezTo>
                    <a:pt x="205" y="0"/>
                    <a:pt x="213" y="0"/>
                    <a:pt x="221" y="0"/>
                  </a:cubicBezTo>
                  <a:cubicBezTo>
                    <a:pt x="222" y="0"/>
                    <a:pt x="223" y="2"/>
                    <a:pt x="223" y="3"/>
                  </a:cubicBezTo>
                  <a:cubicBezTo>
                    <a:pt x="224" y="9"/>
                    <a:pt x="223" y="16"/>
                    <a:pt x="224" y="23"/>
                  </a:cubicBezTo>
                  <a:cubicBezTo>
                    <a:pt x="224" y="23"/>
                    <a:pt x="225" y="25"/>
                    <a:pt x="226" y="25"/>
                  </a:cubicBezTo>
                  <a:cubicBezTo>
                    <a:pt x="236" y="25"/>
                    <a:pt x="246" y="25"/>
                    <a:pt x="256" y="25"/>
                  </a:cubicBezTo>
                  <a:close/>
                  <a:moveTo>
                    <a:pt x="364" y="55"/>
                  </a:moveTo>
                  <a:cubicBezTo>
                    <a:pt x="363" y="55"/>
                    <a:pt x="363" y="55"/>
                    <a:pt x="362" y="55"/>
                  </a:cubicBezTo>
                  <a:cubicBezTo>
                    <a:pt x="345" y="55"/>
                    <a:pt x="328" y="54"/>
                    <a:pt x="311" y="55"/>
                  </a:cubicBezTo>
                  <a:cubicBezTo>
                    <a:pt x="310" y="55"/>
                    <a:pt x="308" y="56"/>
                    <a:pt x="307" y="56"/>
                  </a:cubicBezTo>
                  <a:cubicBezTo>
                    <a:pt x="295" y="81"/>
                    <a:pt x="279" y="103"/>
                    <a:pt x="257" y="120"/>
                  </a:cubicBezTo>
                  <a:cubicBezTo>
                    <a:pt x="257" y="121"/>
                    <a:pt x="257" y="121"/>
                    <a:pt x="256" y="121"/>
                  </a:cubicBezTo>
                  <a:cubicBezTo>
                    <a:pt x="257" y="122"/>
                    <a:pt x="257" y="122"/>
                    <a:pt x="258" y="122"/>
                  </a:cubicBezTo>
                  <a:cubicBezTo>
                    <a:pt x="300" y="111"/>
                    <a:pt x="335" y="90"/>
                    <a:pt x="363" y="56"/>
                  </a:cubicBezTo>
                  <a:cubicBezTo>
                    <a:pt x="363" y="56"/>
                    <a:pt x="364" y="55"/>
                    <a:pt x="364" y="55"/>
                  </a:cubicBezTo>
                  <a:close/>
                  <a:moveTo>
                    <a:pt x="87" y="55"/>
                  </a:moveTo>
                  <a:cubicBezTo>
                    <a:pt x="79" y="55"/>
                    <a:pt x="71" y="54"/>
                    <a:pt x="62" y="55"/>
                  </a:cubicBezTo>
                  <a:cubicBezTo>
                    <a:pt x="62" y="55"/>
                    <a:pt x="61" y="55"/>
                    <a:pt x="61" y="55"/>
                  </a:cubicBezTo>
                  <a:cubicBezTo>
                    <a:pt x="61" y="55"/>
                    <a:pt x="61" y="56"/>
                    <a:pt x="62" y="56"/>
                  </a:cubicBezTo>
                  <a:cubicBezTo>
                    <a:pt x="86" y="86"/>
                    <a:pt x="118" y="107"/>
                    <a:pt x="155" y="118"/>
                  </a:cubicBezTo>
                  <a:cubicBezTo>
                    <a:pt x="156" y="118"/>
                    <a:pt x="156" y="118"/>
                    <a:pt x="156" y="118"/>
                  </a:cubicBezTo>
                  <a:cubicBezTo>
                    <a:pt x="156" y="118"/>
                    <a:pt x="156" y="118"/>
                    <a:pt x="156" y="117"/>
                  </a:cubicBezTo>
                  <a:cubicBezTo>
                    <a:pt x="137" y="100"/>
                    <a:pt x="124" y="79"/>
                    <a:pt x="114" y="56"/>
                  </a:cubicBezTo>
                  <a:cubicBezTo>
                    <a:pt x="114" y="55"/>
                    <a:pt x="112" y="55"/>
                    <a:pt x="111" y="55"/>
                  </a:cubicBezTo>
                  <a:cubicBezTo>
                    <a:pt x="103" y="54"/>
                    <a:pt x="95" y="55"/>
                    <a:pt x="87" y="55"/>
                  </a:cubicBezTo>
                  <a:close/>
                  <a:moveTo>
                    <a:pt x="224" y="81"/>
                  </a:moveTo>
                  <a:cubicBezTo>
                    <a:pt x="224" y="89"/>
                    <a:pt x="224" y="98"/>
                    <a:pt x="224" y="106"/>
                  </a:cubicBezTo>
                  <a:cubicBezTo>
                    <a:pt x="224" y="107"/>
                    <a:pt x="224" y="107"/>
                    <a:pt x="224" y="108"/>
                  </a:cubicBezTo>
                  <a:cubicBezTo>
                    <a:pt x="224" y="108"/>
                    <a:pt x="225" y="107"/>
                    <a:pt x="226" y="107"/>
                  </a:cubicBezTo>
                  <a:cubicBezTo>
                    <a:pt x="246" y="94"/>
                    <a:pt x="261" y="76"/>
                    <a:pt x="273" y="56"/>
                  </a:cubicBezTo>
                  <a:cubicBezTo>
                    <a:pt x="274" y="56"/>
                    <a:pt x="273" y="55"/>
                    <a:pt x="272" y="55"/>
                  </a:cubicBezTo>
                  <a:cubicBezTo>
                    <a:pt x="257" y="54"/>
                    <a:pt x="241" y="54"/>
                    <a:pt x="225" y="55"/>
                  </a:cubicBezTo>
                  <a:cubicBezTo>
                    <a:pt x="225" y="55"/>
                    <a:pt x="224" y="56"/>
                    <a:pt x="224" y="56"/>
                  </a:cubicBezTo>
                  <a:cubicBezTo>
                    <a:pt x="224" y="65"/>
                    <a:pt x="224" y="73"/>
                    <a:pt x="224" y="81"/>
                  </a:cubicBezTo>
                  <a:close/>
                  <a:moveTo>
                    <a:pt x="194" y="82"/>
                  </a:moveTo>
                  <a:cubicBezTo>
                    <a:pt x="194" y="73"/>
                    <a:pt x="194" y="65"/>
                    <a:pt x="194" y="56"/>
                  </a:cubicBezTo>
                  <a:cubicBezTo>
                    <a:pt x="194" y="56"/>
                    <a:pt x="193" y="55"/>
                    <a:pt x="192" y="55"/>
                  </a:cubicBezTo>
                  <a:cubicBezTo>
                    <a:pt x="178" y="54"/>
                    <a:pt x="163" y="54"/>
                    <a:pt x="148" y="55"/>
                  </a:cubicBezTo>
                  <a:cubicBezTo>
                    <a:pt x="148" y="55"/>
                    <a:pt x="147" y="56"/>
                    <a:pt x="147" y="56"/>
                  </a:cubicBezTo>
                  <a:cubicBezTo>
                    <a:pt x="158" y="77"/>
                    <a:pt x="172" y="95"/>
                    <a:pt x="192" y="109"/>
                  </a:cubicBezTo>
                  <a:cubicBezTo>
                    <a:pt x="193" y="109"/>
                    <a:pt x="193" y="109"/>
                    <a:pt x="194" y="109"/>
                  </a:cubicBezTo>
                  <a:cubicBezTo>
                    <a:pt x="194" y="109"/>
                    <a:pt x="194" y="108"/>
                    <a:pt x="194" y="108"/>
                  </a:cubicBezTo>
                  <a:cubicBezTo>
                    <a:pt x="194" y="99"/>
                    <a:pt x="194" y="91"/>
                    <a:pt x="194"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7" name="Freeform 7">
              <a:extLst>
                <a:ext uri="{FF2B5EF4-FFF2-40B4-BE49-F238E27FC236}">
                  <a16:creationId xmlns:a16="http://schemas.microsoft.com/office/drawing/2014/main" id="{BAA2DC66-D523-4725-9384-AA70E4C61DD3}"/>
                </a:ext>
              </a:extLst>
            </p:cNvPr>
            <p:cNvSpPr>
              <a:spLocks noEditPoints="1"/>
            </p:cNvSpPr>
            <p:nvPr/>
          </p:nvSpPr>
          <p:spPr bwMode="gray">
            <a:xfrm>
              <a:off x="4945063" y="-41275"/>
              <a:ext cx="2108200" cy="860425"/>
            </a:xfrm>
            <a:custGeom>
              <a:avLst/>
              <a:gdLst>
                <a:gd name="T0" fmla="*/ 45 w 424"/>
                <a:gd name="T1" fmla="*/ 148 h 173"/>
                <a:gd name="T2" fmla="*/ 32 w 424"/>
                <a:gd name="T3" fmla="*/ 170 h 173"/>
                <a:gd name="T4" fmla="*/ 3 w 424"/>
                <a:gd name="T5" fmla="*/ 173 h 173"/>
                <a:gd name="T6" fmla="*/ 155 w 424"/>
                <a:gd name="T7" fmla="*/ 28 h 173"/>
                <a:gd name="T8" fmla="*/ 424 w 424"/>
                <a:gd name="T9" fmla="*/ 171 h 173"/>
                <a:gd name="T10" fmla="*/ 395 w 424"/>
                <a:gd name="T11" fmla="*/ 173 h 173"/>
                <a:gd name="T12" fmla="*/ 382 w 424"/>
                <a:gd name="T13" fmla="*/ 149 h 173"/>
                <a:gd name="T14" fmla="*/ 321 w 424"/>
                <a:gd name="T15" fmla="*/ 148 h 173"/>
                <a:gd name="T16" fmla="*/ 325 w 424"/>
                <a:gd name="T17" fmla="*/ 171 h 173"/>
                <a:gd name="T18" fmla="*/ 297 w 424"/>
                <a:gd name="T19" fmla="*/ 173 h 173"/>
                <a:gd name="T20" fmla="*/ 287 w 424"/>
                <a:gd name="T21" fmla="*/ 149 h 173"/>
                <a:gd name="T22" fmla="*/ 225 w 424"/>
                <a:gd name="T23" fmla="*/ 148 h 173"/>
                <a:gd name="T24" fmla="*/ 223 w 424"/>
                <a:gd name="T25" fmla="*/ 170 h 173"/>
                <a:gd name="T26" fmla="*/ 196 w 424"/>
                <a:gd name="T27" fmla="*/ 173 h 173"/>
                <a:gd name="T28" fmla="*/ 194 w 424"/>
                <a:gd name="T29" fmla="*/ 150 h 173"/>
                <a:gd name="T30" fmla="*/ 137 w 424"/>
                <a:gd name="T31" fmla="*/ 148 h 173"/>
                <a:gd name="T32" fmla="*/ 128 w 424"/>
                <a:gd name="T33" fmla="*/ 171 h 173"/>
                <a:gd name="T34" fmla="*/ 99 w 424"/>
                <a:gd name="T35" fmla="*/ 173 h 173"/>
                <a:gd name="T36" fmla="*/ 103 w 424"/>
                <a:gd name="T37" fmla="*/ 150 h 173"/>
                <a:gd name="T38" fmla="*/ 73 w 424"/>
                <a:gd name="T39" fmla="*/ 148 h 173"/>
                <a:gd name="T40" fmla="*/ 359 w 424"/>
                <a:gd name="T41" fmla="*/ 118 h 173"/>
                <a:gd name="T42" fmla="*/ 360 w 424"/>
                <a:gd name="T43" fmla="*/ 116 h 173"/>
                <a:gd name="T44" fmla="*/ 258 w 424"/>
                <a:gd name="T45" fmla="*/ 56 h 173"/>
                <a:gd name="T46" fmla="*/ 305 w 424"/>
                <a:gd name="T47" fmla="*/ 116 h 173"/>
                <a:gd name="T48" fmla="*/ 333 w 424"/>
                <a:gd name="T49" fmla="*/ 118 h 173"/>
                <a:gd name="T50" fmla="*/ 113 w 424"/>
                <a:gd name="T51" fmla="*/ 118 h 173"/>
                <a:gd name="T52" fmla="*/ 157 w 424"/>
                <a:gd name="T53" fmla="*/ 59 h 173"/>
                <a:gd name="T54" fmla="*/ 157 w 424"/>
                <a:gd name="T55" fmla="*/ 58 h 173"/>
                <a:gd name="T56" fmla="*/ 64 w 424"/>
                <a:gd name="T57" fmla="*/ 118 h 173"/>
                <a:gd name="T58" fmla="*/ 90 w 424"/>
                <a:gd name="T59" fmla="*/ 118 h 173"/>
                <a:gd name="T60" fmla="*/ 269 w 424"/>
                <a:gd name="T61" fmla="*/ 118 h 173"/>
                <a:gd name="T62" fmla="*/ 225 w 424"/>
                <a:gd name="T63" fmla="*/ 68 h 173"/>
                <a:gd name="T64" fmla="*/ 224 w 424"/>
                <a:gd name="T65" fmla="*/ 69 h 173"/>
                <a:gd name="T66" fmla="*/ 225 w 424"/>
                <a:gd name="T67" fmla="*/ 118 h 173"/>
                <a:gd name="T68" fmla="*/ 194 w 424"/>
                <a:gd name="T69" fmla="*/ 93 h 173"/>
                <a:gd name="T70" fmla="*/ 194 w 424"/>
                <a:gd name="T71" fmla="*/ 68 h 173"/>
                <a:gd name="T72" fmla="*/ 150 w 424"/>
                <a:gd name="T73" fmla="*/ 116 h 173"/>
                <a:gd name="T74" fmla="*/ 192 w 424"/>
                <a:gd name="T75" fmla="*/ 118 h 173"/>
                <a:gd name="T76" fmla="*/ 194 w 424"/>
                <a:gd name="T77"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4" h="173">
                  <a:moveTo>
                    <a:pt x="73" y="148"/>
                  </a:moveTo>
                  <a:cubicBezTo>
                    <a:pt x="64" y="148"/>
                    <a:pt x="55" y="148"/>
                    <a:pt x="45" y="148"/>
                  </a:cubicBezTo>
                  <a:cubicBezTo>
                    <a:pt x="44" y="148"/>
                    <a:pt x="43" y="149"/>
                    <a:pt x="42" y="149"/>
                  </a:cubicBezTo>
                  <a:cubicBezTo>
                    <a:pt x="39" y="156"/>
                    <a:pt x="36" y="164"/>
                    <a:pt x="32" y="170"/>
                  </a:cubicBezTo>
                  <a:cubicBezTo>
                    <a:pt x="32" y="171"/>
                    <a:pt x="30" y="173"/>
                    <a:pt x="29" y="173"/>
                  </a:cubicBezTo>
                  <a:cubicBezTo>
                    <a:pt x="21" y="173"/>
                    <a:pt x="12" y="173"/>
                    <a:pt x="3" y="173"/>
                  </a:cubicBezTo>
                  <a:cubicBezTo>
                    <a:pt x="1" y="173"/>
                    <a:pt x="0" y="172"/>
                    <a:pt x="1" y="170"/>
                  </a:cubicBezTo>
                  <a:cubicBezTo>
                    <a:pt x="28" y="96"/>
                    <a:pt x="80" y="48"/>
                    <a:pt x="155" y="28"/>
                  </a:cubicBezTo>
                  <a:cubicBezTo>
                    <a:pt x="258" y="0"/>
                    <a:pt x="366" y="50"/>
                    <a:pt x="413" y="144"/>
                  </a:cubicBezTo>
                  <a:cubicBezTo>
                    <a:pt x="417" y="153"/>
                    <a:pt x="420" y="162"/>
                    <a:pt x="424" y="171"/>
                  </a:cubicBezTo>
                  <a:cubicBezTo>
                    <a:pt x="424" y="171"/>
                    <a:pt x="423" y="173"/>
                    <a:pt x="422" y="173"/>
                  </a:cubicBezTo>
                  <a:cubicBezTo>
                    <a:pt x="413" y="173"/>
                    <a:pt x="404" y="173"/>
                    <a:pt x="395" y="173"/>
                  </a:cubicBezTo>
                  <a:cubicBezTo>
                    <a:pt x="394" y="173"/>
                    <a:pt x="393" y="172"/>
                    <a:pt x="392" y="171"/>
                  </a:cubicBezTo>
                  <a:cubicBezTo>
                    <a:pt x="389" y="164"/>
                    <a:pt x="386" y="156"/>
                    <a:pt x="382" y="149"/>
                  </a:cubicBezTo>
                  <a:cubicBezTo>
                    <a:pt x="382" y="148"/>
                    <a:pt x="381" y="148"/>
                    <a:pt x="380" y="148"/>
                  </a:cubicBezTo>
                  <a:cubicBezTo>
                    <a:pt x="360" y="148"/>
                    <a:pt x="340" y="148"/>
                    <a:pt x="321" y="148"/>
                  </a:cubicBezTo>
                  <a:cubicBezTo>
                    <a:pt x="320" y="148"/>
                    <a:pt x="319" y="149"/>
                    <a:pt x="319" y="150"/>
                  </a:cubicBezTo>
                  <a:cubicBezTo>
                    <a:pt x="321" y="157"/>
                    <a:pt x="323" y="164"/>
                    <a:pt x="325" y="171"/>
                  </a:cubicBezTo>
                  <a:cubicBezTo>
                    <a:pt x="325" y="171"/>
                    <a:pt x="325" y="173"/>
                    <a:pt x="324" y="173"/>
                  </a:cubicBezTo>
                  <a:cubicBezTo>
                    <a:pt x="315" y="173"/>
                    <a:pt x="306" y="173"/>
                    <a:pt x="297" y="173"/>
                  </a:cubicBezTo>
                  <a:cubicBezTo>
                    <a:pt x="296" y="173"/>
                    <a:pt x="295" y="172"/>
                    <a:pt x="295" y="171"/>
                  </a:cubicBezTo>
                  <a:cubicBezTo>
                    <a:pt x="292" y="164"/>
                    <a:pt x="290" y="156"/>
                    <a:pt x="287" y="149"/>
                  </a:cubicBezTo>
                  <a:cubicBezTo>
                    <a:pt x="287" y="148"/>
                    <a:pt x="286" y="148"/>
                    <a:pt x="285" y="148"/>
                  </a:cubicBezTo>
                  <a:cubicBezTo>
                    <a:pt x="265" y="148"/>
                    <a:pt x="245" y="148"/>
                    <a:pt x="225" y="148"/>
                  </a:cubicBezTo>
                  <a:cubicBezTo>
                    <a:pt x="225" y="148"/>
                    <a:pt x="224" y="149"/>
                    <a:pt x="224" y="150"/>
                  </a:cubicBezTo>
                  <a:cubicBezTo>
                    <a:pt x="223" y="156"/>
                    <a:pt x="224" y="163"/>
                    <a:pt x="223" y="170"/>
                  </a:cubicBezTo>
                  <a:cubicBezTo>
                    <a:pt x="223" y="171"/>
                    <a:pt x="222" y="173"/>
                    <a:pt x="221" y="173"/>
                  </a:cubicBezTo>
                  <a:cubicBezTo>
                    <a:pt x="213" y="173"/>
                    <a:pt x="205" y="173"/>
                    <a:pt x="196" y="173"/>
                  </a:cubicBezTo>
                  <a:cubicBezTo>
                    <a:pt x="195" y="173"/>
                    <a:pt x="194" y="171"/>
                    <a:pt x="194" y="170"/>
                  </a:cubicBezTo>
                  <a:cubicBezTo>
                    <a:pt x="194" y="164"/>
                    <a:pt x="194" y="157"/>
                    <a:pt x="194" y="150"/>
                  </a:cubicBezTo>
                  <a:cubicBezTo>
                    <a:pt x="194" y="149"/>
                    <a:pt x="193" y="148"/>
                    <a:pt x="192" y="148"/>
                  </a:cubicBezTo>
                  <a:cubicBezTo>
                    <a:pt x="174" y="148"/>
                    <a:pt x="156" y="148"/>
                    <a:pt x="137" y="148"/>
                  </a:cubicBezTo>
                  <a:cubicBezTo>
                    <a:pt x="137" y="148"/>
                    <a:pt x="135" y="149"/>
                    <a:pt x="135" y="149"/>
                  </a:cubicBezTo>
                  <a:cubicBezTo>
                    <a:pt x="133" y="156"/>
                    <a:pt x="131" y="164"/>
                    <a:pt x="128" y="171"/>
                  </a:cubicBezTo>
                  <a:cubicBezTo>
                    <a:pt x="128" y="172"/>
                    <a:pt x="127" y="173"/>
                    <a:pt x="126" y="173"/>
                  </a:cubicBezTo>
                  <a:cubicBezTo>
                    <a:pt x="117" y="173"/>
                    <a:pt x="108" y="173"/>
                    <a:pt x="99" y="173"/>
                  </a:cubicBezTo>
                  <a:cubicBezTo>
                    <a:pt x="99" y="173"/>
                    <a:pt x="98" y="171"/>
                    <a:pt x="98" y="171"/>
                  </a:cubicBezTo>
                  <a:cubicBezTo>
                    <a:pt x="100" y="164"/>
                    <a:pt x="101" y="157"/>
                    <a:pt x="103" y="150"/>
                  </a:cubicBezTo>
                  <a:cubicBezTo>
                    <a:pt x="103" y="149"/>
                    <a:pt x="102" y="148"/>
                    <a:pt x="102" y="148"/>
                  </a:cubicBezTo>
                  <a:cubicBezTo>
                    <a:pt x="92" y="148"/>
                    <a:pt x="83" y="148"/>
                    <a:pt x="73" y="148"/>
                  </a:cubicBezTo>
                  <a:close/>
                  <a:moveTo>
                    <a:pt x="333" y="118"/>
                  </a:moveTo>
                  <a:cubicBezTo>
                    <a:pt x="342" y="118"/>
                    <a:pt x="350" y="118"/>
                    <a:pt x="359" y="118"/>
                  </a:cubicBezTo>
                  <a:cubicBezTo>
                    <a:pt x="359" y="118"/>
                    <a:pt x="360" y="118"/>
                    <a:pt x="360" y="118"/>
                  </a:cubicBezTo>
                  <a:cubicBezTo>
                    <a:pt x="360" y="117"/>
                    <a:pt x="360" y="117"/>
                    <a:pt x="360" y="116"/>
                  </a:cubicBezTo>
                  <a:cubicBezTo>
                    <a:pt x="332" y="86"/>
                    <a:pt x="299" y="66"/>
                    <a:pt x="259" y="56"/>
                  </a:cubicBezTo>
                  <a:cubicBezTo>
                    <a:pt x="259" y="56"/>
                    <a:pt x="258" y="56"/>
                    <a:pt x="258" y="56"/>
                  </a:cubicBezTo>
                  <a:cubicBezTo>
                    <a:pt x="258" y="56"/>
                    <a:pt x="258" y="57"/>
                    <a:pt x="259" y="57"/>
                  </a:cubicBezTo>
                  <a:cubicBezTo>
                    <a:pt x="278" y="74"/>
                    <a:pt x="293" y="94"/>
                    <a:pt x="305" y="116"/>
                  </a:cubicBezTo>
                  <a:cubicBezTo>
                    <a:pt x="305" y="117"/>
                    <a:pt x="307" y="118"/>
                    <a:pt x="308" y="118"/>
                  </a:cubicBezTo>
                  <a:cubicBezTo>
                    <a:pt x="316" y="118"/>
                    <a:pt x="325" y="118"/>
                    <a:pt x="333" y="118"/>
                  </a:cubicBezTo>
                  <a:close/>
                  <a:moveTo>
                    <a:pt x="90" y="118"/>
                  </a:moveTo>
                  <a:cubicBezTo>
                    <a:pt x="98" y="118"/>
                    <a:pt x="106" y="118"/>
                    <a:pt x="113" y="118"/>
                  </a:cubicBezTo>
                  <a:cubicBezTo>
                    <a:pt x="114" y="118"/>
                    <a:pt x="116" y="117"/>
                    <a:pt x="116" y="116"/>
                  </a:cubicBezTo>
                  <a:cubicBezTo>
                    <a:pt x="127" y="95"/>
                    <a:pt x="140" y="76"/>
                    <a:pt x="157" y="59"/>
                  </a:cubicBezTo>
                  <a:cubicBezTo>
                    <a:pt x="158" y="59"/>
                    <a:pt x="158" y="58"/>
                    <a:pt x="158" y="58"/>
                  </a:cubicBezTo>
                  <a:cubicBezTo>
                    <a:pt x="158" y="58"/>
                    <a:pt x="157" y="58"/>
                    <a:pt x="157" y="58"/>
                  </a:cubicBezTo>
                  <a:cubicBezTo>
                    <a:pt x="121" y="69"/>
                    <a:pt x="90" y="88"/>
                    <a:pt x="65" y="116"/>
                  </a:cubicBezTo>
                  <a:cubicBezTo>
                    <a:pt x="65" y="117"/>
                    <a:pt x="65" y="117"/>
                    <a:pt x="64" y="118"/>
                  </a:cubicBezTo>
                  <a:cubicBezTo>
                    <a:pt x="65" y="118"/>
                    <a:pt x="65" y="118"/>
                    <a:pt x="66" y="118"/>
                  </a:cubicBezTo>
                  <a:cubicBezTo>
                    <a:pt x="74" y="118"/>
                    <a:pt x="82" y="118"/>
                    <a:pt x="90" y="118"/>
                  </a:cubicBezTo>
                  <a:close/>
                  <a:moveTo>
                    <a:pt x="247" y="118"/>
                  </a:moveTo>
                  <a:cubicBezTo>
                    <a:pt x="255" y="118"/>
                    <a:pt x="262" y="118"/>
                    <a:pt x="269" y="118"/>
                  </a:cubicBezTo>
                  <a:cubicBezTo>
                    <a:pt x="270" y="118"/>
                    <a:pt x="270" y="117"/>
                    <a:pt x="270" y="116"/>
                  </a:cubicBezTo>
                  <a:cubicBezTo>
                    <a:pt x="258" y="98"/>
                    <a:pt x="244" y="81"/>
                    <a:pt x="225" y="68"/>
                  </a:cubicBezTo>
                  <a:cubicBezTo>
                    <a:pt x="225" y="68"/>
                    <a:pt x="224" y="68"/>
                    <a:pt x="224" y="67"/>
                  </a:cubicBezTo>
                  <a:cubicBezTo>
                    <a:pt x="224" y="68"/>
                    <a:pt x="224" y="69"/>
                    <a:pt x="224" y="69"/>
                  </a:cubicBezTo>
                  <a:cubicBezTo>
                    <a:pt x="224" y="85"/>
                    <a:pt x="224" y="100"/>
                    <a:pt x="224" y="116"/>
                  </a:cubicBezTo>
                  <a:cubicBezTo>
                    <a:pt x="224" y="117"/>
                    <a:pt x="225" y="118"/>
                    <a:pt x="225" y="118"/>
                  </a:cubicBezTo>
                  <a:cubicBezTo>
                    <a:pt x="233" y="118"/>
                    <a:pt x="240" y="118"/>
                    <a:pt x="247" y="118"/>
                  </a:cubicBezTo>
                  <a:close/>
                  <a:moveTo>
                    <a:pt x="194" y="93"/>
                  </a:moveTo>
                  <a:cubicBezTo>
                    <a:pt x="194" y="85"/>
                    <a:pt x="194" y="78"/>
                    <a:pt x="194" y="70"/>
                  </a:cubicBezTo>
                  <a:cubicBezTo>
                    <a:pt x="194" y="69"/>
                    <a:pt x="194" y="68"/>
                    <a:pt x="194" y="68"/>
                  </a:cubicBezTo>
                  <a:cubicBezTo>
                    <a:pt x="193" y="68"/>
                    <a:pt x="192" y="68"/>
                    <a:pt x="192" y="69"/>
                  </a:cubicBezTo>
                  <a:cubicBezTo>
                    <a:pt x="175" y="82"/>
                    <a:pt x="161" y="98"/>
                    <a:pt x="150" y="116"/>
                  </a:cubicBezTo>
                  <a:cubicBezTo>
                    <a:pt x="150" y="117"/>
                    <a:pt x="151" y="118"/>
                    <a:pt x="151" y="118"/>
                  </a:cubicBezTo>
                  <a:cubicBezTo>
                    <a:pt x="165" y="118"/>
                    <a:pt x="179" y="118"/>
                    <a:pt x="192" y="118"/>
                  </a:cubicBezTo>
                  <a:cubicBezTo>
                    <a:pt x="193" y="118"/>
                    <a:pt x="194" y="117"/>
                    <a:pt x="194" y="116"/>
                  </a:cubicBezTo>
                  <a:cubicBezTo>
                    <a:pt x="194" y="108"/>
                    <a:pt x="194" y="101"/>
                    <a:pt x="194" y="9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8" name="Freeform 8">
              <a:extLst>
                <a:ext uri="{FF2B5EF4-FFF2-40B4-BE49-F238E27FC236}">
                  <a16:creationId xmlns:a16="http://schemas.microsoft.com/office/drawing/2014/main" id="{575115B3-4C7D-4A6F-93E9-3A63D5591B69}"/>
                </a:ext>
              </a:extLst>
            </p:cNvPr>
            <p:cNvSpPr>
              <a:spLocks/>
            </p:cNvSpPr>
            <p:nvPr/>
          </p:nvSpPr>
          <p:spPr bwMode="gray">
            <a:xfrm>
              <a:off x="4933951"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6 w 124"/>
                <a:gd name="T11" fmla="*/ 64 h 73"/>
                <a:gd name="T12" fmla="*/ 32 w 124"/>
                <a:gd name="T13" fmla="*/ 73 h 73"/>
                <a:gd name="T14" fmla="*/ 19 w 124"/>
                <a:gd name="T15" fmla="*/ 63 h 73"/>
                <a:gd name="T16" fmla="*/ 2 w 124"/>
                <a:gd name="T17" fmla="*/ 14 h 73"/>
                <a:gd name="T18" fmla="*/ 6 w 124"/>
                <a:gd name="T19" fmla="*/ 2 h 73"/>
                <a:gd name="T20" fmla="*/ 21 w 124"/>
                <a:gd name="T21" fmla="*/ 7 h 73"/>
                <a:gd name="T22" fmla="*/ 31 w 124"/>
                <a:gd name="T23" fmla="*/ 41 h 73"/>
                <a:gd name="T24" fmla="*/ 34 w 124"/>
                <a:gd name="T25" fmla="*/ 49 h 73"/>
                <a:gd name="T26" fmla="*/ 37 w 124"/>
                <a:gd name="T27" fmla="*/ 42 h 73"/>
                <a:gd name="T28" fmla="*/ 47 w 124"/>
                <a:gd name="T29" fmla="*/ 11 h 73"/>
                <a:gd name="T30" fmla="*/ 62 w 124"/>
                <a:gd name="T31" fmla="*/ 1 h 73"/>
                <a:gd name="T32" fmla="*/ 76 w 124"/>
                <a:gd name="T33" fmla="*/ 11 h 73"/>
                <a:gd name="T34" fmla="*/ 89 w 124"/>
                <a:gd name="T35" fmla="*/ 47 h 73"/>
                <a:gd name="T36" fmla="*/ 90 w 124"/>
                <a:gd name="T37" fmla="*/ 49 h 73"/>
                <a:gd name="T38" fmla="*/ 90 w 124"/>
                <a:gd name="T39" fmla="*/ 47 h 73"/>
                <a:gd name="T40" fmla="*/ 101 w 124"/>
                <a:gd name="T41" fmla="*/ 10 h 73"/>
                <a:gd name="T42" fmla="*/ 113 w 124"/>
                <a:gd name="T43" fmla="*/ 1 h 73"/>
                <a:gd name="T44" fmla="*/ 121 w 124"/>
                <a:gd name="T45" fmla="*/ 13 h 73"/>
                <a:gd name="T46" fmla="*/ 104 w 124"/>
                <a:gd name="T47" fmla="*/ 63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3"/>
                  </a:cubicBezTo>
                  <a:cubicBezTo>
                    <a:pt x="72" y="50"/>
                    <a:pt x="67" y="37"/>
                    <a:pt x="63" y="23"/>
                  </a:cubicBezTo>
                  <a:cubicBezTo>
                    <a:pt x="62" y="22"/>
                    <a:pt x="62" y="22"/>
                    <a:pt x="62" y="21"/>
                  </a:cubicBezTo>
                  <a:cubicBezTo>
                    <a:pt x="61" y="22"/>
                    <a:pt x="61" y="22"/>
                    <a:pt x="61" y="23"/>
                  </a:cubicBezTo>
                  <a:cubicBezTo>
                    <a:pt x="56" y="37"/>
                    <a:pt x="51" y="50"/>
                    <a:pt x="46" y="64"/>
                  </a:cubicBezTo>
                  <a:cubicBezTo>
                    <a:pt x="44" y="70"/>
                    <a:pt x="40" y="73"/>
                    <a:pt x="32" y="73"/>
                  </a:cubicBezTo>
                  <a:cubicBezTo>
                    <a:pt x="25" y="72"/>
                    <a:pt x="21" y="69"/>
                    <a:pt x="19" y="63"/>
                  </a:cubicBezTo>
                  <a:cubicBezTo>
                    <a:pt x="13" y="47"/>
                    <a:pt x="8" y="30"/>
                    <a:pt x="2" y="14"/>
                  </a:cubicBezTo>
                  <a:cubicBezTo>
                    <a:pt x="0" y="8"/>
                    <a:pt x="1" y="4"/>
                    <a:pt x="6" y="2"/>
                  </a:cubicBezTo>
                  <a:cubicBezTo>
                    <a:pt x="12" y="0"/>
                    <a:pt x="19" y="2"/>
                    <a:pt x="21" y="7"/>
                  </a:cubicBezTo>
                  <a:cubicBezTo>
                    <a:pt x="25" y="18"/>
                    <a:pt x="28" y="30"/>
                    <a:pt x="31" y="41"/>
                  </a:cubicBezTo>
                  <a:cubicBezTo>
                    <a:pt x="32" y="44"/>
                    <a:pt x="33" y="47"/>
                    <a:pt x="34" y="49"/>
                  </a:cubicBezTo>
                  <a:cubicBezTo>
                    <a:pt x="35" y="47"/>
                    <a:pt x="36" y="44"/>
                    <a:pt x="37" y="42"/>
                  </a:cubicBezTo>
                  <a:cubicBezTo>
                    <a:pt x="40" y="31"/>
                    <a:pt x="44" y="21"/>
                    <a:pt x="47" y="11"/>
                  </a:cubicBezTo>
                  <a:cubicBezTo>
                    <a:pt x="50" y="4"/>
                    <a:pt x="54" y="1"/>
                    <a:pt x="62" y="1"/>
                  </a:cubicBezTo>
                  <a:cubicBezTo>
                    <a:pt x="69" y="1"/>
                    <a:pt x="73" y="4"/>
                    <a:pt x="76" y="11"/>
                  </a:cubicBezTo>
                  <a:cubicBezTo>
                    <a:pt x="80" y="23"/>
                    <a:pt x="84" y="35"/>
                    <a:pt x="89" y="47"/>
                  </a:cubicBezTo>
                  <a:cubicBezTo>
                    <a:pt x="89" y="48"/>
                    <a:pt x="89" y="49"/>
                    <a:pt x="90" y="49"/>
                  </a:cubicBezTo>
                  <a:cubicBezTo>
                    <a:pt x="90" y="48"/>
                    <a:pt x="90" y="48"/>
                    <a:pt x="90" y="47"/>
                  </a:cubicBezTo>
                  <a:cubicBezTo>
                    <a:pt x="94" y="35"/>
                    <a:pt x="97" y="23"/>
                    <a:pt x="101" y="10"/>
                  </a:cubicBezTo>
                  <a:cubicBezTo>
                    <a:pt x="103" y="3"/>
                    <a:pt x="106" y="1"/>
                    <a:pt x="113" y="1"/>
                  </a:cubicBezTo>
                  <a:cubicBezTo>
                    <a:pt x="121" y="2"/>
                    <a:pt x="124" y="6"/>
                    <a:pt x="121" y="13"/>
                  </a:cubicBezTo>
                  <a:cubicBezTo>
                    <a:pt x="116" y="30"/>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49" name="Freeform 9">
              <a:extLst>
                <a:ext uri="{FF2B5EF4-FFF2-40B4-BE49-F238E27FC236}">
                  <a16:creationId xmlns:a16="http://schemas.microsoft.com/office/drawing/2014/main" id="{CFB7063B-0DFA-4BB9-957F-7F068926E556}"/>
                </a:ext>
              </a:extLst>
            </p:cNvPr>
            <p:cNvSpPr>
              <a:spLocks/>
            </p:cNvSpPr>
            <p:nvPr/>
          </p:nvSpPr>
          <p:spPr bwMode="gray">
            <a:xfrm>
              <a:off x="6446838"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7 w 124"/>
                <a:gd name="T11" fmla="*/ 63 h 73"/>
                <a:gd name="T12" fmla="*/ 32 w 124"/>
                <a:gd name="T13" fmla="*/ 72 h 73"/>
                <a:gd name="T14" fmla="*/ 19 w 124"/>
                <a:gd name="T15" fmla="*/ 63 h 73"/>
                <a:gd name="T16" fmla="*/ 2 w 124"/>
                <a:gd name="T17" fmla="*/ 14 h 73"/>
                <a:gd name="T18" fmla="*/ 6 w 124"/>
                <a:gd name="T19" fmla="*/ 2 h 73"/>
                <a:gd name="T20" fmla="*/ 21 w 124"/>
                <a:gd name="T21" fmla="*/ 6 h 73"/>
                <a:gd name="T22" fmla="*/ 31 w 124"/>
                <a:gd name="T23" fmla="*/ 40 h 73"/>
                <a:gd name="T24" fmla="*/ 33 w 124"/>
                <a:gd name="T25" fmla="*/ 48 h 73"/>
                <a:gd name="T26" fmla="*/ 34 w 124"/>
                <a:gd name="T27" fmla="*/ 49 h 73"/>
                <a:gd name="T28" fmla="*/ 35 w 124"/>
                <a:gd name="T29" fmla="*/ 48 h 73"/>
                <a:gd name="T30" fmla="*/ 47 w 124"/>
                <a:gd name="T31" fmla="*/ 12 h 73"/>
                <a:gd name="T32" fmla="*/ 62 w 124"/>
                <a:gd name="T33" fmla="*/ 1 h 73"/>
                <a:gd name="T34" fmla="*/ 76 w 124"/>
                <a:gd name="T35" fmla="*/ 12 h 73"/>
                <a:gd name="T36" fmla="*/ 89 w 124"/>
                <a:gd name="T37" fmla="*/ 48 h 73"/>
                <a:gd name="T38" fmla="*/ 90 w 124"/>
                <a:gd name="T39" fmla="*/ 49 h 73"/>
                <a:gd name="T40" fmla="*/ 90 w 124"/>
                <a:gd name="T41" fmla="*/ 48 h 73"/>
                <a:gd name="T42" fmla="*/ 101 w 124"/>
                <a:gd name="T43" fmla="*/ 10 h 73"/>
                <a:gd name="T44" fmla="*/ 112 w 124"/>
                <a:gd name="T45" fmla="*/ 1 h 73"/>
                <a:gd name="T46" fmla="*/ 121 w 124"/>
                <a:gd name="T47" fmla="*/ 14 h 73"/>
                <a:gd name="T48" fmla="*/ 104 w 124"/>
                <a:gd name="T49" fmla="*/ 63 h 73"/>
                <a:gd name="T50" fmla="*/ 90 w 124"/>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73">
                  <a:moveTo>
                    <a:pt x="90" y="72"/>
                  </a:moveTo>
                  <a:cubicBezTo>
                    <a:pt x="84" y="73"/>
                    <a:pt x="79" y="70"/>
                    <a:pt x="77" y="63"/>
                  </a:cubicBezTo>
                  <a:cubicBezTo>
                    <a:pt x="72" y="50"/>
                    <a:pt x="68" y="36"/>
                    <a:pt x="63" y="23"/>
                  </a:cubicBezTo>
                  <a:cubicBezTo>
                    <a:pt x="63" y="22"/>
                    <a:pt x="62" y="22"/>
                    <a:pt x="62" y="21"/>
                  </a:cubicBezTo>
                  <a:cubicBezTo>
                    <a:pt x="62" y="22"/>
                    <a:pt x="61" y="22"/>
                    <a:pt x="61" y="23"/>
                  </a:cubicBezTo>
                  <a:cubicBezTo>
                    <a:pt x="56" y="36"/>
                    <a:pt x="52" y="50"/>
                    <a:pt x="47" y="63"/>
                  </a:cubicBezTo>
                  <a:cubicBezTo>
                    <a:pt x="44" y="70"/>
                    <a:pt x="40" y="73"/>
                    <a:pt x="32" y="72"/>
                  </a:cubicBezTo>
                  <a:cubicBezTo>
                    <a:pt x="25" y="72"/>
                    <a:pt x="22" y="70"/>
                    <a:pt x="19" y="63"/>
                  </a:cubicBezTo>
                  <a:cubicBezTo>
                    <a:pt x="13" y="46"/>
                    <a:pt x="8" y="30"/>
                    <a:pt x="2" y="14"/>
                  </a:cubicBezTo>
                  <a:cubicBezTo>
                    <a:pt x="0" y="9"/>
                    <a:pt x="0" y="5"/>
                    <a:pt x="6" y="2"/>
                  </a:cubicBezTo>
                  <a:cubicBezTo>
                    <a:pt x="12" y="0"/>
                    <a:pt x="19" y="1"/>
                    <a:pt x="21" y="6"/>
                  </a:cubicBezTo>
                  <a:cubicBezTo>
                    <a:pt x="25" y="17"/>
                    <a:pt x="28" y="29"/>
                    <a:pt x="31" y="40"/>
                  </a:cubicBezTo>
                  <a:cubicBezTo>
                    <a:pt x="32" y="42"/>
                    <a:pt x="33" y="45"/>
                    <a:pt x="33" y="48"/>
                  </a:cubicBezTo>
                  <a:cubicBezTo>
                    <a:pt x="33" y="48"/>
                    <a:pt x="34" y="49"/>
                    <a:pt x="34" y="49"/>
                  </a:cubicBezTo>
                  <a:cubicBezTo>
                    <a:pt x="34" y="49"/>
                    <a:pt x="34" y="48"/>
                    <a:pt x="35" y="48"/>
                  </a:cubicBezTo>
                  <a:cubicBezTo>
                    <a:pt x="39" y="36"/>
                    <a:pt x="43" y="24"/>
                    <a:pt x="47" y="12"/>
                  </a:cubicBezTo>
                  <a:cubicBezTo>
                    <a:pt x="50" y="4"/>
                    <a:pt x="54" y="1"/>
                    <a:pt x="62" y="1"/>
                  </a:cubicBezTo>
                  <a:cubicBezTo>
                    <a:pt x="70" y="1"/>
                    <a:pt x="73" y="4"/>
                    <a:pt x="76" y="12"/>
                  </a:cubicBezTo>
                  <a:cubicBezTo>
                    <a:pt x="81" y="23"/>
                    <a:pt x="85" y="36"/>
                    <a:pt x="89" y="48"/>
                  </a:cubicBezTo>
                  <a:cubicBezTo>
                    <a:pt x="89" y="48"/>
                    <a:pt x="90" y="49"/>
                    <a:pt x="90" y="49"/>
                  </a:cubicBezTo>
                  <a:cubicBezTo>
                    <a:pt x="90" y="49"/>
                    <a:pt x="90" y="48"/>
                    <a:pt x="90" y="48"/>
                  </a:cubicBezTo>
                  <a:cubicBezTo>
                    <a:pt x="94" y="35"/>
                    <a:pt x="98" y="23"/>
                    <a:pt x="101" y="10"/>
                  </a:cubicBezTo>
                  <a:cubicBezTo>
                    <a:pt x="103" y="5"/>
                    <a:pt x="106" y="2"/>
                    <a:pt x="112" y="1"/>
                  </a:cubicBezTo>
                  <a:cubicBezTo>
                    <a:pt x="121" y="1"/>
                    <a:pt x="124" y="6"/>
                    <a:pt x="121" y="14"/>
                  </a:cubicBezTo>
                  <a:cubicBezTo>
                    <a:pt x="116" y="31"/>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sp>
          <p:nvSpPr>
            <p:cNvPr id="50" name="Freeform 10">
              <a:extLst>
                <a:ext uri="{FF2B5EF4-FFF2-40B4-BE49-F238E27FC236}">
                  <a16:creationId xmlns:a16="http://schemas.microsoft.com/office/drawing/2014/main" id="{131A025F-51C1-46B8-8513-E958EFF8699E}"/>
                </a:ext>
              </a:extLst>
            </p:cNvPr>
            <p:cNvSpPr>
              <a:spLocks/>
            </p:cNvSpPr>
            <p:nvPr/>
          </p:nvSpPr>
          <p:spPr bwMode="gray">
            <a:xfrm>
              <a:off x="5691188" y="952500"/>
              <a:ext cx="615950" cy="363538"/>
            </a:xfrm>
            <a:custGeom>
              <a:avLst/>
              <a:gdLst>
                <a:gd name="T0" fmla="*/ 90 w 124"/>
                <a:gd name="T1" fmla="*/ 72 h 73"/>
                <a:gd name="T2" fmla="*/ 77 w 124"/>
                <a:gd name="T3" fmla="*/ 64 h 73"/>
                <a:gd name="T4" fmla="*/ 63 w 124"/>
                <a:gd name="T5" fmla="*/ 23 h 73"/>
                <a:gd name="T6" fmla="*/ 62 w 124"/>
                <a:gd name="T7" fmla="*/ 21 h 73"/>
                <a:gd name="T8" fmla="*/ 61 w 124"/>
                <a:gd name="T9" fmla="*/ 23 h 73"/>
                <a:gd name="T10" fmla="*/ 46 w 124"/>
                <a:gd name="T11" fmla="*/ 63 h 73"/>
                <a:gd name="T12" fmla="*/ 32 w 124"/>
                <a:gd name="T13" fmla="*/ 72 h 73"/>
                <a:gd name="T14" fmla="*/ 19 w 124"/>
                <a:gd name="T15" fmla="*/ 63 h 73"/>
                <a:gd name="T16" fmla="*/ 2 w 124"/>
                <a:gd name="T17" fmla="*/ 14 h 73"/>
                <a:gd name="T18" fmla="*/ 6 w 124"/>
                <a:gd name="T19" fmla="*/ 2 h 73"/>
                <a:gd name="T20" fmla="*/ 21 w 124"/>
                <a:gd name="T21" fmla="*/ 7 h 73"/>
                <a:gd name="T22" fmla="*/ 31 w 124"/>
                <a:gd name="T23" fmla="*/ 42 h 73"/>
                <a:gd name="T24" fmla="*/ 34 w 124"/>
                <a:gd name="T25" fmla="*/ 49 h 73"/>
                <a:gd name="T26" fmla="*/ 37 w 124"/>
                <a:gd name="T27" fmla="*/ 42 h 73"/>
                <a:gd name="T28" fmla="*/ 48 w 124"/>
                <a:gd name="T29" fmla="*/ 10 h 73"/>
                <a:gd name="T30" fmla="*/ 62 w 124"/>
                <a:gd name="T31" fmla="*/ 1 h 73"/>
                <a:gd name="T32" fmla="*/ 76 w 124"/>
                <a:gd name="T33" fmla="*/ 10 h 73"/>
                <a:gd name="T34" fmla="*/ 89 w 124"/>
                <a:gd name="T35" fmla="*/ 47 h 73"/>
                <a:gd name="T36" fmla="*/ 90 w 124"/>
                <a:gd name="T37" fmla="*/ 49 h 73"/>
                <a:gd name="T38" fmla="*/ 91 w 124"/>
                <a:gd name="T39" fmla="*/ 47 h 73"/>
                <a:gd name="T40" fmla="*/ 101 w 124"/>
                <a:gd name="T41" fmla="*/ 10 h 73"/>
                <a:gd name="T42" fmla="*/ 116 w 124"/>
                <a:gd name="T43" fmla="*/ 2 h 73"/>
                <a:gd name="T44" fmla="*/ 122 w 124"/>
                <a:gd name="T45" fmla="*/ 12 h 73"/>
                <a:gd name="T46" fmla="*/ 104 w 124"/>
                <a:gd name="T47" fmla="*/ 65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4"/>
                  </a:cubicBezTo>
                  <a:cubicBezTo>
                    <a:pt x="72" y="50"/>
                    <a:pt x="68" y="36"/>
                    <a:pt x="63" y="23"/>
                  </a:cubicBezTo>
                  <a:cubicBezTo>
                    <a:pt x="62" y="22"/>
                    <a:pt x="62" y="22"/>
                    <a:pt x="62" y="21"/>
                  </a:cubicBezTo>
                  <a:cubicBezTo>
                    <a:pt x="61" y="22"/>
                    <a:pt x="61" y="22"/>
                    <a:pt x="61" y="23"/>
                  </a:cubicBezTo>
                  <a:cubicBezTo>
                    <a:pt x="56" y="36"/>
                    <a:pt x="51" y="50"/>
                    <a:pt x="46" y="63"/>
                  </a:cubicBezTo>
                  <a:cubicBezTo>
                    <a:pt x="44" y="70"/>
                    <a:pt x="40" y="73"/>
                    <a:pt x="32" y="72"/>
                  </a:cubicBezTo>
                  <a:cubicBezTo>
                    <a:pt x="25" y="72"/>
                    <a:pt x="22" y="70"/>
                    <a:pt x="19" y="63"/>
                  </a:cubicBezTo>
                  <a:cubicBezTo>
                    <a:pt x="13" y="46"/>
                    <a:pt x="8" y="30"/>
                    <a:pt x="2" y="14"/>
                  </a:cubicBezTo>
                  <a:cubicBezTo>
                    <a:pt x="0" y="7"/>
                    <a:pt x="1" y="4"/>
                    <a:pt x="6" y="2"/>
                  </a:cubicBezTo>
                  <a:cubicBezTo>
                    <a:pt x="12" y="0"/>
                    <a:pt x="19" y="2"/>
                    <a:pt x="21" y="7"/>
                  </a:cubicBezTo>
                  <a:cubicBezTo>
                    <a:pt x="25" y="19"/>
                    <a:pt x="28" y="30"/>
                    <a:pt x="31" y="42"/>
                  </a:cubicBezTo>
                  <a:cubicBezTo>
                    <a:pt x="32" y="44"/>
                    <a:pt x="33" y="47"/>
                    <a:pt x="34" y="49"/>
                  </a:cubicBezTo>
                  <a:cubicBezTo>
                    <a:pt x="35" y="47"/>
                    <a:pt x="36" y="44"/>
                    <a:pt x="37" y="42"/>
                  </a:cubicBezTo>
                  <a:cubicBezTo>
                    <a:pt x="40" y="31"/>
                    <a:pt x="44" y="21"/>
                    <a:pt x="48" y="10"/>
                  </a:cubicBezTo>
                  <a:cubicBezTo>
                    <a:pt x="50" y="3"/>
                    <a:pt x="55" y="1"/>
                    <a:pt x="62" y="1"/>
                  </a:cubicBezTo>
                  <a:cubicBezTo>
                    <a:pt x="69" y="1"/>
                    <a:pt x="73" y="4"/>
                    <a:pt x="76" y="10"/>
                  </a:cubicBezTo>
                  <a:cubicBezTo>
                    <a:pt x="80" y="23"/>
                    <a:pt x="84" y="35"/>
                    <a:pt x="89" y="47"/>
                  </a:cubicBezTo>
                  <a:cubicBezTo>
                    <a:pt x="89" y="48"/>
                    <a:pt x="89" y="48"/>
                    <a:pt x="90" y="49"/>
                  </a:cubicBezTo>
                  <a:cubicBezTo>
                    <a:pt x="90" y="48"/>
                    <a:pt x="90" y="48"/>
                    <a:pt x="91" y="47"/>
                  </a:cubicBezTo>
                  <a:cubicBezTo>
                    <a:pt x="94" y="35"/>
                    <a:pt x="98" y="22"/>
                    <a:pt x="101" y="10"/>
                  </a:cubicBezTo>
                  <a:cubicBezTo>
                    <a:pt x="103" y="3"/>
                    <a:pt x="108" y="0"/>
                    <a:pt x="116" y="2"/>
                  </a:cubicBezTo>
                  <a:cubicBezTo>
                    <a:pt x="121" y="3"/>
                    <a:pt x="124" y="7"/>
                    <a:pt x="122" y="12"/>
                  </a:cubicBezTo>
                  <a:cubicBezTo>
                    <a:pt x="116" y="30"/>
                    <a:pt x="110" y="47"/>
                    <a:pt x="104" y="65"/>
                  </a:cubicBezTo>
                  <a:cubicBezTo>
                    <a:pt x="101" y="71"/>
                    <a:pt x="97" y="73"/>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400"/>
            </a:p>
          </p:txBody>
        </p:sp>
      </p:grpSp>
      <p:sp>
        <p:nvSpPr>
          <p:cNvPr id="51" name="TextBox 7">
            <a:extLst>
              <a:ext uri="{FF2B5EF4-FFF2-40B4-BE49-F238E27FC236}">
                <a16:creationId xmlns:a16="http://schemas.microsoft.com/office/drawing/2014/main" id="{D24B1108-EDD6-417B-A36D-F3867011F0AB}"/>
              </a:ext>
            </a:extLst>
          </p:cNvPr>
          <p:cNvSpPr txBox="1"/>
          <p:nvPr userDrawn="1"/>
        </p:nvSpPr>
        <p:spPr bwMode="gray">
          <a:xfrm>
            <a:off x="3496266" y="5403596"/>
            <a:ext cx="2305631"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https://twitter.com/giz_gmbh</a:t>
            </a:r>
          </a:p>
        </p:txBody>
      </p:sp>
      <p:sp>
        <p:nvSpPr>
          <p:cNvPr id="52" name="TextBox 7">
            <a:extLst>
              <a:ext uri="{FF2B5EF4-FFF2-40B4-BE49-F238E27FC236}">
                <a16:creationId xmlns:a16="http://schemas.microsoft.com/office/drawing/2014/main" id="{D1A27A20-93C4-43EC-9799-1798AF93C848}"/>
              </a:ext>
            </a:extLst>
          </p:cNvPr>
          <p:cNvSpPr txBox="1"/>
          <p:nvPr userDrawn="1"/>
        </p:nvSpPr>
        <p:spPr bwMode="gray">
          <a:xfrm>
            <a:off x="7004908" y="5403596"/>
            <a:ext cx="2950038" cy="297454"/>
          </a:xfrm>
          <a:prstGeom prst="rect">
            <a:avLst/>
          </a:prstGeom>
          <a:noFill/>
        </p:spPr>
        <p:txBody>
          <a:bodyPr wrap="none" rtlCol="0">
            <a:spAutoFit/>
          </a:bodyPr>
          <a:lstStyle/>
          <a:p>
            <a:pPr>
              <a:spcBef>
                <a:spcPts val="3200"/>
              </a:spcBef>
              <a:buClr>
                <a:srgbClr val="C00000"/>
              </a:buClr>
            </a:pPr>
            <a:r>
              <a:rPr lang="es-ES" sz="1333">
                <a:solidFill>
                  <a:schemeClr val="tx1">
                    <a:lumMod val="75000"/>
                    <a:lumOff val="25000"/>
                  </a:schemeClr>
                </a:solidFill>
              </a:rPr>
              <a:t>https://www.facebook.com/gizprofile/</a:t>
            </a:r>
          </a:p>
        </p:txBody>
      </p:sp>
      <p:sp>
        <p:nvSpPr>
          <p:cNvPr id="2" name="Datumsplatzhalter 1">
            <a:extLst>
              <a:ext uri="{FF2B5EF4-FFF2-40B4-BE49-F238E27FC236}">
                <a16:creationId xmlns:a16="http://schemas.microsoft.com/office/drawing/2014/main" id="{4A59D2F4-6182-4A86-A5C5-1F36C72E8F0E}"/>
              </a:ext>
            </a:extLst>
          </p:cNvPr>
          <p:cNvSpPr>
            <a:spLocks noGrp="1"/>
          </p:cNvSpPr>
          <p:nvPr>
            <p:ph type="dt" sz="half" idx="32"/>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425E7718-DF2F-46FC-9FB2-A0154A92C3E2}"/>
              </a:ext>
            </a:extLst>
          </p:cNvPr>
          <p:cNvSpPr>
            <a:spLocks noGrp="1"/>
          </p:cNvSpPr>
          <p:nvPr>
            <p:ph type="ftr" sz="quarter" idx="33"/>
          </p:nvPr>
        </p:nvSpPr>
        <p:spPr/>
        <p:txBody>
          <a:bodyPr/>
          <a:lstStyle/>
          <a:p>
            <a:r>
              <a:rPr lang="es-ES"/>
              <a:t>BIOCITIS</a:t>
            </a:r>
          </a:p>
        </p:txBody>
      </p:sp>
      <p:sp>
        <p:nvSpPr>
          <p:cNvPr id="4" name="Foliennummernplatzhalter 3">
            <a:extLst>
              <a:ext uri="{FF2B5EF4-FFF2-40B4-BE49-F238E27FC236}">
                <a16:creationId xmlns:a16="http://schemas.microsoft.com/office/drawing/2014/main" id="{83BD616A-981C-4160-907F-2A913DECB9D5}"/>
              </a:ext>
            </a:extLst>
          </p:cNvPr>
          <p:cNvSpPr>
            <a:spLocks noGrp="1"/>
          </p:cNvSpPr>
          <p:nvPr>
            <p:ph type="sldNum" sz="quarter" idx="34"/>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421791320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olo encabezad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sp>
        <p:nvSpPr>
          <p:cNvPr id="3" name="Datumsplatzhalter 2">
            <a:extLst>
              <a:ext uri="{FF2B5EF4-FFF2-40B4-BE49-F238E27FC236}">
                <a16:creationId xmlns:a16="http://schemas.microsoft.com/office/drawing/2014/main" id="{0F7B3A61-524C-49A6-9CA8-66B44289607D}"/>
              </a:ext>
            </a:extLst>
          </p:cNvPr>
          <p:cNvSpPr>
            <a:spLocks noGrp="1"/>
          </p:cNvSpPr>
          <p:nvPr>
            <p:ph type="dt" sz="half" idx="10"/>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72FCAD40-DBD3-41B6-9877-BF28C7174E35}"/>
              </a:ext>
            </a:extLst>
          </p:cNvPr>
          <p:cNvSpPr>
            <a:spLocks noGrp="1"/>
          </p:cNvSpPr>
          <p:nvPr>
            <p:ph type="ftr" sz="quarter" idx="11"/>
          </p:nvPr>
        </p:nvSpPr>
        <p:spPr/>
        <p:txBody>
          <a:bodyPr/>
          <a:lstStyle/>
          <a:p>
            <a:r>
              <a:rPr lang="es-ES"/>
              <a:t>BIOCITIS</a:t>
            </a:r>
          </a:p>
        </p:txBody>
      </p:sp>
      <p:sp>
        <p:nvSpPr>
          <p:cNvPr id="5" name="Foliennummernplatzhalter 4">
            <a:extLst>
              <a:ext uri="{FF2B5EF4-FFF2-40B4-BE49-F238E27FC236}">
                <a16:creationId xmlns:a16="http://schemas.microsoft.com/office/drawing/2014/main" id="{522A2CD4-94E6-4863-9DDC-A8403EBF44D8}"/>
              </a:ext>
            </a:extLst>
          </p:cNvPr>
          <p:cNvSpPr>
            <a:spLocks noGrp="1"/>
          </p:cNvSpPr>
          <p:nvPr>
            <p:ph type="sldNum" sz="quarter" idx="12"/>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2614847208"/>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olo encabezado (alter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s-ES"/>
              <a:t>Añadir título haciendo clic</a:t>
            </a:r>
          </a:p>
        </p:txBody>
      </p:sp>
      <p:grpSp>
        <p:nvGrpSpPr>
          <p:cNvPr id="6" name="Key Visual">
            <a:extLst>
              <a:ext uri="{FF2B5EF4-FFF2-40B4-BE49-F238E27FC236}">
                <a16:creationId xmlns:a16="http://schemas.microsoft.com/office/drawing/2014/main" id="{77156747-85E7-4ED4-B2ED-42ABA70FA613}"/>
              </a:ext>
            </a:extLst>
          </p:cNvPr>
          <p:cNvGrpSpPr/>
          <p:nvPr userDrawn="1"/>
        </p:nvGrpSpPr>
        <p:grpSpPr bwMode="gray">
          <a:xfrm flipV="1">
            <a:off x="164180" y="5311118"/>
            <a:ext cx="3094437" cy="822639"/>
            <a:chOff x="4846637" y="119557"/>
            <a:chExt cx="3783013" cy="1005693"/>
          </a:xfrm>
        </p:grpSpPr>
        <p:sp>
          <p:nvSpPr>
            <p:cNvPr id="7" name="Freihandform: Form 6">
              <a:extLst>
                <a:ext uri="{FF2B5EF4-FFF2-40B4-BE49-F238E27FC236}">
                  <a16:creationId xmlns:a16="http://schemas.microsoft.com/office/drawing/2014/main" id="{2E6C23C4-9083-4866-858D-0C04644D965B}"/>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Freihandform: Form 7">
              <a:extLst>
                <a:ext uri="{FF2B5EF4-FFF2-40B4-BE49-F238E27FC236}">
                  <a16:creationId xmlns:a16="http://schemas.microsoft.com/office/drawing/2014/main" id="{FB0BB156-07F2-4B83-B5A7-E91DE0017F5B}"/>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 name="Freihandform: Form 8">
              <a:extLst>
                <a:ext uri="{FF2B5EF4-FFF2-40B4-BE49-F238E27FC236}">
                  <a16:creationId xmlns:a16="http://schemas.microsoft.com/office/drawing/2014/main" id="{86502DB2-D1D5-44BB-955E-FA20933B0C5A}"/>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0" name="Freihandform: Form 9">
              <a:extLst>
                <a:ext uri="{FF2B5EF4-FFF2-40B4-BE49-F238E27FC236}">
                  <a16:creationId xmlns:a16="http://schemas.microsoft.com/office/drawing/2014/main" id="{A25DFF6E-FE1D-49A8-A873-770951547FF1}"/>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1" name="Freihandform: Form 10">
              <a:extLst>
                <a:ext uri="{FF2B5EF4-FFF2-40B4-BE49-F238E27FC236}">
                  <a16:creationId xmlns:a16="http://schemas.microsoft.com/office/drawing/2014/main" id="{8E38456C-C414-4CEB-A953-0F72775B0C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3" name="Datumsplatzhalter 2">
            <a:extLst>
              <a:ext uri="{FF2B5EF4-FFF2-40B4-BE49-F238E27FC236}">
                <a16:creationId xmlns:a16="http://schemas.microsoft.com/office/drawing/2014/main" id="{DB3C9B8B-F6CC-44D1-A87A-BC041F53C45A}"/>
              </a:ext>
            </a:extLst>
          </p:cNvPr>
          <p:cNvSpPr>
            <a:spLocks noGrp="1"/>
          </p:cNvSpPr>
          <p:nvPr>
            <p:ph type="dt" sz="half" idx="10"/>
          </p:nvPr>
        </p:nvSpPr>
        <p:spPr/>
        <p:txBody>
          <a:bodyPr/>
          <a:lstStyle/>
          <a:p>
            <a:r>
              <a:rPr lang="es-MX"/>
              <a:t>24/02/2021</a:t>
            </a:r>
            <a:endParaRPr lang="es-ES"/>
          </a:p>
        </p:txBody>
      </p:sp>
      <p:sp>
        <p:nvSpPr>
          <p:cNvPr id="4" name="Fußzeilenplatzhalter 3">
            <a:extLst>
              <a:ext uri="{FF2B5EF4-FFF2-40B4-BE49-F238E27FC236}">
                <a16:creationId xmlns:a16="http://schemas.microsoft.com/office/drawing/2014/main" id="{5869916F-F6B3-49AA-833D-4A16DD1B23E0}"/>
              </a:ext>
            </a:extLst>
          </p:cNvPr>
          <p:cNvSpPr>
            <a:spLocks noGrp="1"/>
          </p:cNvSpPr>
          <p:nvPr>
            <p:ph type="ftr" sz="quarter" idx="11"/>
          </p:nvPr>
        </p:nvSpPr>
        <p:spPr/>
        <p:txBody>
          <a:bodyPr/>
          <a:lstStyle/>
          <a:p>
            <a:r>
              <a:rPr lang="es-ES"/>
              <a:t>BIOCITIS</a:t>
            </a:r>
          </a:p>
        </p:txBody>
      </p:sp>
      <p:sp>
        <p:nvSpPr>
          <p:cNvPr id="5" name="Foliennummernplatzhalter 4">
            <a:extLst>
              <a:ext uri="{FF2B5EF4-FFF2-40B4-BE49-F238E27FC236}">
                <a16:creationId xmlns:a16="http://schemas.microsoft.com/office/drawing/2014/main" id="{5A2D33B4-67E8-48D1-B002-5A0AA14FED00}"/>
              </a:ext>
            </a:extLst>
          </p:cNvPr>
          <p:cNvSpPr>
            <a:spLocks noGrp="1"/>
          </p:cNvSpPr>
          <p:nvPr>
            <p:ph type="sldNum" sz="quarter" idx="12"/>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1295435430"/>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e de imprenta">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id="{790F769E-F4C9-44EF-9773-070A28E48EFF}"/>
              </a:ext>
            </a:extLst>
          </p:cNvPr>
          <p:cNvSpPr>
            <a:spLocks noGrp="1"/>
          </p:cNvSpPr>
          <p:nvPr>
            <p:ph type="body" sz="quarter" idx="17" hasCustomPrompt="1"/>
          </p:nvPr>
        </p:nvSpPr>
        <p:spPr bwMode="gray">
          <a:xfrm>
            <a:off x="3813443" y="431341"/>
            <a:ext cx="6815481" cy="574260"/>
          </a:xfrm>
        </p:spPr>
        <p:txBody>
          <a:bodyPr wrap="square">
            <a:spAutoFit/>
          </a:bodyPr>
          <a:lstStyle>
            <a:lvl1pPr marL="0" marR="0" indent="0" algn="l" defTabSz="914377" rtl="0" eaLnBrk="1" fontAlgn="auto" latinLnBrk="0" hangingPunct="1">
              <a:lnSpc>
                <a:spcPct val="100000"/>
              </a:lnSpc>
              <a:spcBef>
                <a:spcPts val="0"/>
              </a:spcBef>
              <a:spcAft>
                <a:spcPts val="0"/>
              </a:spcAft>
              <a:buClrTx/>
              <a:buSzTx/>
              <a:buFontTx/>
              <a:buNone/>
              <a:tabLst/>
              <a:defRPr sz="933" b="1">
                <a:solidFill>
                  <a:schemeClr val="accent1"/>
                </a:soli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s-ES" sz="933" b="0" i="0" u="none" strike="noStrike" kern="1200" cap="none" spc="0" normalizeH="0" baseline="0" noProof="0">
                <a:ln>
                  <a:noFill/>
                </a:ln>
                <a:solidFill>
                  <a:srgbClr val="C80F0F"/>
                </a:solidFill>
                <a:effectLst/>
                <a:uLnTx/>
                <a:uFillTx/>
                <a:latin typeface="+mn-lt"/>
                <a:ea typeface="+mn-ea"/>
                <a:cs typeface="+mn-cs"/>
              </a:rPr>
              <a:t>Indicación el pie de imprenta: </a:t>
            </a:r>
            <a:br>
              <a:rPr kumimoji="0" lang="es-ES" sz="933" b="0" i="0" u="none" strike="noStrike" kern="1200" cap="none" spc="0" normalizeH="0" baseline="0" noProof="0">
                <a:ln>
                  <a:noFill/>
                </a:ln>
                <a:solidFill>
                  <a:srgbClr val="C80F0F"/>
                </a:solidFill>
                <a:effectLst/>
                <a:uLnTx/>
                <a:uFillTx/>
                <a:latin typeface="+mn-lt"/>
                <a:ea typeface="+mn-ea"/>
                <a:cs typeface="+mn-cs"/>
              </a:rPr>
            </a:br>
            <a:r>
              <a:rPr kumimoji="0" lang="es-ES" sz="933" b="0" i="0" u="none" strike="noStrike" kern="1200" cap="none" spc="0" normalizeH="0" baseline="0" noProof="0">
                <a:ln>
                  <a:noFill/>
                </a:ln>
                <a:solidFill>
                  <a:srgbClr val="C80F0F"/>
                </a:solidFill>
                <a:effectLst/>
                <a:uLnTx/>
                <a:uFillTx/>
                <a:latin typeface="+mn-lt"/>
                <a:ea typeface="+mn-ea"/>
                <a:cs typeface="+mn-cs"/>
              </a:rPr>
              <a:t>Adapte o elimine el texto de los marcadores de posición (nombre de proyecto/programa, dirección, correo electrónico, etc.) según se requiera. Elimine el marcador de posición para el logotipo del socio de cooperación cuando no proceda. (Este texto no es visible en el modo de presentación y tampoco se imprime.)</a:t>
            </a:r>
          </a:p>
        </p:txBody>
      </p:sp>
      <p:sp>
        <p:nvSpPr>
          <p:cNvPr id="10" name="Rechteck 9">
            <a:extLst>
              <a:ext uri="{FF2B5EF4-FFF2-40B4-BE49-F238E27FC236}">
                <a16:creationId xmlns:a16="http://schemas.microsoft.com/office/drawing/2014/main" id="{8EF3C373-F3E5-423E-B3C3-C5E1BD203F77}"/>
              </a:ext>
            </a:extLst>
          </p:cNvPr>
          <p:cNvSpPr/>
          <p:nvPr userDrawn="1"/>
        </p:nvSpPr>
        <p:spPr bwMode="gray">
          <a:xfrm>
            <a:off x="600661" y="1475895"/>
            <a:ext cx="4286015" cy="1688283"/>
          </a:xfrm>
          <a:prstGeom prst="rect">
            <a:avLst/>
          </a:prstGeom>
        </p:spPr>
        <p:txBody>
          <a:bodyPr wrap="square" lIns="0" tIns="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es-ES" sz="1067" b="0" i="0" u="none" strike="noStrike" kern="0" cap="none" spc="0" normalizeH="0" baseline="0" noProof="0">
                <a:ln>
                  <a:noFill/>
                </a:ln>
                <a:solidFill>
                  <a:prstClr val="black"/>
                </a:solidFill>
                <a:effectLst/>
                <a:uLnTx/>
                <a:uFillTx/>
              </a:rPr>
              <a:t>Como empresa federal, la GIZ asiste al Gobierno de la República Federal de Alemania en su labor para alcanzar sus objetivos en el ámbito de la cooperación internacional para el desarrollo sostenible.</a:t>
            </a:r>
          </a:p>
          <a:p>
            <a:pPr marL="0" marR="0" lvl="0" indent="0" defTabSz="1219170" eaLnBrk="1" fontAlgn="auto" latinLnBrk="0" hangingPunct="1">
              <a:lnSpc>
                <a:spcPct val="100000"/>
              </a:lnSpc>
              <a:spcBef>
                <a:spcPts val="0"/>
              </a:spcBef>
              <a:spcAft>
                <a:spcPts val="0"/>
              </a:spcAft>
              <a:buClrTx/>
              <a:buSzTx/>
              <a:buFontTx/>
              <a:buNone/>
              <a:tabLst/>
              <a:defRPr/>
            </a:pPr>
            <a:endParaRPr kumimoji="0" lang="es-ES" sz="1067" b="0" i="0" u="none" strike="noStrike" kern="0" cap="none" spc="0" normalizeH="0" baseline="0" noProof="0">
              <a:ln>
                <a:noFill/>
              </a:ln>
              <a:solidFill>
                <a:prstClr val="black"/>
              </a:solidFill>
              <a:effectLst/>
              <a:uLnTx/>
              <a:uFillTx/>
            </a:endParaRPr>
          </a:p>
          <a:p>
            <a:pPr marL="0" marR="0" lvl="0" indent="0" defTabSz="1219170" eaLnBrk="1" fontAlgn="auto" latinLnBrk="0" hangingPunct="1">
              <a:lnSpc>
                <a:spcPct val="100000"/>
              </a:lnSpc>
              <a:spcBef>
                <a:spcPts val="0"/>
              </a:spcBef>
              <a:spcAft>
                <a:spcPts val="0"/>
              </a:spcAft>
              <a:buClrTx/>
              <a:buSzTx/>
              <a:buFontTx/>
              <a:buNone/>
              <a:tabLst/>
              <a:defRPr/>
            </a:pPr>
            <a:r>
              <a:rPr kumimoji="0" lang="es-ES" sz="1067" b="1" i="0" u="none" strike="noStrike" kern="0" cap="none" spc="0" normalizeH="0" baseline="0" noProof="0">
                <a:ln>
                  <a:noFill/>
                </a:ln>
                <a:solidFill>
                  <a:prstClr val="black"/>
                </a:solidFill>
                <a:effectLst/>
                <a:uLnTx/>
                <a:uFillTx/>
              </a:rPr>
              <a:t>Publicado por: </a:t>
            </a:r>
          </a:p>
          <a:p>
            <a:pPr marL="0" marR="0" lvl="0" indent="0" defTabSz="1219170" eaLnBrk="1" fontAlgn="auto" latinLnBrk="0" hangingPunct="1">
              <a:lnSpc>
                <a:spcPct val="100000"/>
              </a:lnSpc>
              <a:spcBef>
                <a:spcPts val="0"/>
              </a:spcBef>
              <a:spcAft>
                <a:spcPts val="0"/>
              </a:spcAft>
              <a:buClrTx/>
              <a:buSzTx/>
              <a:buFontTx/>
              <a:buNone/>
              <a:tabLst/>
              <a:defRPr/>
            </a:pPr>
            <a:r>
              <a:rPr kumimoji="0" lang="es-ES" sz="1067" b="0" i="0" u="none" strike="noStrike" kern="0" cap="none" spc="0" normalizeH="0" baseline="0" noProof="0">
                <a:ln>
                  <a:noFill/>
                </a:ln>
                <a:solidFill>
                  <a:prstClr val="black"/>
                </a:solidFill>
                <a:effectLst/>
                <a:uLnTx/>
                <a:uFillTx/>
              </a:rPr>
              <a:t>Deutsche Gesellschaft für </a:t>
            </a:r>
          </a:p>
          <a:p>
            <a:pPr marL="0" marR="0" lvl="0" indent="0" defTabSz="1219170" eaLnBrk="1" fontAlgn="auto" latinLnBrk="0" hangingPunct="1">
              <a:lnSpc>
                <a:spcPct val="100000"/>
              </a:lnSpc>
              <a:spcBef>
                <a:spcPts val="0"/>
              </a:spcBef>
              <a:spcAft>
                <a:spcPts val="0"/>
              </a:spcAft>
              <a:buClrTx/>
              <a:buSzTx/>
              <a:buFontTx/>
              <a:buNone/>
              <a:tabLst/>
              <a:defRPr/>
            </a:pPr>
            <a:r>
              <a:rPr kumimoji="0" lang="es-ES" sz="1067" b="0" i="0" u="none" strike="noStrike" kern="0" cap="none" spc="0" normalizeH="0" baseline="0" noProof="0">
                <a:ln>
                  <a:noFill/>
                </a:ln>
                <a:solidFill>
                  <a:prstClr val="black"/>
                </a:solidFill>
                <a:effectLst/>
                <a:uLnTx/>
                <a:uFillTx/>
              </a:rPr>
              <a:t>Internationale Zusammenarbeit (GIZ) GmbH</a:t>
            </a:r>
          </a:p>
          <a:p>
            <a:pPr marL="0" marR="0" lvl="0" indent="0" defTabSz="1219170" eaLnBrk="1" fontAlgn="auto" latinLnBrk="0" hangingPunct="1">
              <a:lnSpc>
                <a:spcPct val="100000"/>
              </a:lnSpc>
              <a:spcBef>
                <a:spcPts val="0"/>
              </a:spcBef>
              <a:spcAft>
                <a:spcPts val="0"/>
              </a:spcAft>
              <a:buClrTx/>
              <a:buSzTx/>
              <a:buFontTx/>
              <a:buNone/>
              <a:tabLst/>
              <a:defRPr/>
            </a:pPr>
            <a:endParaRPr kumimoji="0" lang="es-ES" sz="1067" b="0" i="0" u="none" strike="noStrike" kern="0" cap="none" spc="0" normalizeH="0" baseline="0" noProof="0">
              <a:ln>
                <a:noFill/>
              </a:ln>
              <a:solidFill>
                <a:prstClr val="black"/>
              </a:solidFill>
              <a:effectLst/>
              <a:uLnTx/>
              <a:uFillTx/>
            </a:endParaRPr>
          </a:p>
          <a:p>
            <a:pPr marL="0" marR="0" lvl="0" indent="0" defTabSz="1219170" eaLnBrk="1" fontAlgn="auto" latinLnBrk="0" hangingPunct="1">
              <a:lnSpc>
                <a:spcPct val="100000"/>
              </a:lnSpc>
              <a:spcBef>
                <a:spcPts val="0"/>
              </a:spcBef>
              <a:spcAft>
                <a:spcPts val="0"/>
              </a:spcAft>
              <a:buClrTx/>
              <a:buSzTx/>
              <a:buFontTx/>
              <a:buNone/>
              <a:tabLst/>
              <a:defRPr/>
            </a:pPr>
            <a:r>
              <a:rPr kumimoji="0" lang="es-ES" sz="1067" b="0" i="0" u="none" strike="noStrike" kern="0" cap="none" spc="0" normalizeH="0" baseline="0" noProof="0">
                <a:ln>
                  <a:noFill/>
                </a:ln>
                <a:solidFill>
                  <a:prstClr val="black"/>
                </a:solidFill>
                <a:effectLst/>
                <a:uLnTx/>
                <a:uFillTx/>
              </a:rPr>
              <a:t>Domicilios de la Sociedad </a:t>
            </a:r>
          </a:p>
          <a:p>
            <a:pPr marL="0" marR="0" lvl="0" indent="0" defTabSz="1219170" eaLnBrk="1" fontAlgn="auto" latinLnBrk="0" hangingPunct="1">
              <a:lnSpc>
                <a:spcPct val="100000"/>
              </a:lnSpc>
              <a:spcBef>
                <a:spcPts val="0"/>
              </a:spcBef>
              <a:spcAft>
                <a:spcPts val="0"/>
              </a:spcAft>
              <a:buClrTx/>
              <a:buSzTx/>
              <a:buFontTx/>
              <a:buNone/>
              <a:tabLst/>
              <a:defRPr/>
            </a:pPr>
            <a:r>
              <a:rPr kumimoji="0" lang="es-ES" sz="1067" b="0" i="0" u="none" strike="noStrike" kern="0" cap="none" spc="0" normalizeH="0" baseline="0" noProof="0">
                <a:ln>
                  <a:noFill/>
                </a:ln>
                <a:solidFill>
                  <a:prstClr val="black"/>
                </a:solidFill>
                <a:effectLst/>
                <a:uLnTx/>
                <a:uFillTx/>
              </a:rPr>
              <a:t>Bonn y Eschborn, Alemania </a:t>
            </a:r>
          </a:p>
        </p:txBody>
      </p:sp>
      <p:sp>
        <p:nvSpPr>
          <p:cNvPr id="7" name="Textplatzhalter 6">
            <a:extLst>
              <a:ext uri="{FF2B5EF4-FFF2-40B4-BE49-F238E27FC236}">
                <a16:creationId xmlns:a16="http://schemas.microsoft.com/office/drawing/2014/main" id="{24969EDD-4A06-4BE9-93A1-41E56B041198}"/>
              </a:ext>
            </a:extLst>
          </p:cNvPr>
          <p:cNvSpPr>
            <a:spLocks noGrp="1"/>
          </p:cNvSpPr>
          <p:nvPr>
            <p:ph type="body" sz="quarter" idx="14" hasCustomPrompt="1"/>
          </p:nvPr>
        </p:nvSpPr>
        <p:spPr bwMode="gray">
          <a:xfrm>
            <a:off x="600660" y="3397146"/>
            <a:ext cx="4619229" cy="2350191"/>
          </a:xfrm>
        </p:spPr>
        <p:txBody>
          <a:bodyPr/>
          <a:lstStyle>
            <a:lvl1pPr>
              <a:lnSpc>
                <a:spcPct val="100000"/>
              </a:lnSpc>
              <a:defRPr kumimoji="0" lang="de-DE" sz="1067" b="0" i="0" u="none" strike="noStrike" kern="0" cap="none" spc="0" normalizeH="0" baseline="0" dirty="0" smtClean="0">
                <a:ln>
                  <a:noFill/>
                </a:ln>
                <a:solidFill>
                  <a:prstClr val="black"/>
                </a:solidFill>
                <a:effectLst/>
                <a:uLnTx/>
                <a:uFillTx/>
                <a:latin typeface="+mn-lt"/>
                <a:ea typeface="+mn-ea"/>
                <a:cs typeface="+mn-cs"/>
              </a:defRPr>
            </a:lvl1pPr>
            <a:lvl2pPr marL="0" indent="0">
              <a:buNone/>
              <a:defRPr kumimoji="0" lang="de-DE" sz="1067" b="0" i="0" u="none" strike="noStrike" kern="0" cap="none" spc="0" normalizeH="0" baseline="0" dirty="0">
                <a:ln>
                  <a:noFill/>
                </a:ln>
                <a:solidFill>
                  <a:prstClr val="black"/>
                </a:solidFill>
                <a:effectLst/>
                <a:uLnTx/>
                <a:uFillTx/>
                <a:latin typeface="+mn-lt"/>
                <a:ea typeface="+mn-ea"/>
                <a:cs typeface="+mn-cs"/>
              </a:defRPr>
            </a:lvl2pPr>
            <a:lvl3pPr>
              <a:defRPr kumimoji="0" lang="de-DE" sz="1333" b="0" i="0" u="none" strike="noStrike" kern="0" cap="none" spc="0" normalizeH="0" baseline="0" dirty="0" smtClean="0">
                <a:ln>
                  <a:noFill/>
                </a:ln>
                <a:solidFill>
                  <a:prstClr val="black"/>
                </a:solidFill>
                <a:effectLst/>
                <a:uLnTx/>
                <a:uFillTx/>
                <a:latin typeface="+mn-lt"/>
                <a:ea typeface="+mn-ea"/>
                <a:cs typeface="+mn-cs"/>
              </a:defRPr>
            </a:lvl3pPr>
            <a:lvl4pPr>
              <a:defRPr kumimoji="0" lang="de-DE" sz="1333" b="0" i="0" u="none" strike="noStrike" kern="0" cap="none" spc="0" normalizeH="0" baseline="0" dirty="0" smtClean="0">
                <a:ln>
                  <a:noFill/>
                </a:ln>
                <a:solidFill>
                  <a:prstClr val="black"/>
                </a:solidFill>
                <a:effectLst/>
                <a:uLnTx/>
                <a:uFillTx/>
                <a:latin typeface="+mn-lt"/>
                <a:ea typeface="+mn-ea"/>
                <a:cs typeface="+mn-cs"/>
              </a:defRPr>
            </a:lvl4pPr>
            <a:lvl5pPr>
              <a:defRPr kumimoji="0" lang="de-DE" sz="1333" b="0" i="0" u="none" strike="noStrike" kern="0" cap="none" spc="0" normalizeH="0" baseline="0" dirty="0">
                <a:ln>
                  <a:noFill/>
                </a:ln>
                <a:solidFill>
                  <a:prstClr val="black"/>
                </a:solidFill>
                <a:effectLst/>
                <a:uLnTx/>
                <a:uFillTx/>
                <a:latin typeface="+mn-lt"/>
                <a:ea typeface="+mn-ea"/>
                <a:cs typeface="+mn-cs"/>
              </a:defRPr>
            </a:lvl5pPr>
          </a:lstStyle>
          <a:p>
            <a:pPr lvl="0"/>
            <a:r>
              <a:rPr lang="de-DE" err="1"/>
              <a:t>Añadir</a:t>
            </a:r>
            <a:r>
              <a:rPr lang="de-DE"/>
              <a:t> </a:t>
            </a:r>
            <a:r>
              <a:rPr lang="de-DE" err="1"/>
              <a:t>texto</a:t>
            </a:r>
            <a:r>
              <a:rPr lang="de-DE"/>
              <a:t> </a:t>
            </a:r>
            <a:r>
              <a:rPr lang="de-DE" err="1"/>
              <a:t>haciendo</a:t>
            </a:r>
            <a:r>
              <a:rPr lang="de-DE"/>
              <a:t> </a:t>
            </a:r>
            <a:r>
              <a:rPr lang="de-DE" err="1"/>
              <a:t>clic</a:t>
            </a:r>
            <a:endParaRPr lang="de-DE"/>
          </a:p>
        </p:txBody>
      </p:sp>
      <p:sp>
        <p:nvSpPr>
          <p:cNvPr id="13" name="Textplatzhalter 6">
            <a:extLst>
              <a:ext uri="{FF2B5EF4-FFF2-40B4-BE49-F238E27FC236}">
                <a16:creationId xmlns:a16="http://schemas.microsoft.com/office/drawing/2014/main" id="{CF011E25-18E3-408D-87A2-25C927E6CD34}"/>
              </a:ext>
            </a:extLst>
          </p:cNvPr>
          <p:cNvSpPr>
            <a:spLocks noGrp="1"/>
          </p:cNvSpPr>
          <p:nvPr>
            <p:ph type="body" sz="quarter" idx="15" hasCustomPrompt="1"/>
          </p:nvPr>
        </p:nvSpPr>
        <p:spPr bwMode="gray">
          <a:xfrm>
            <a:off x="5848718" y="1475896"/>
            <a:ext cx="4570903" cy="2594357"/>
          </a:xfrm>
        </p:spPr>
        <p:txBody>
          <a:bodyPr/>
          <a:lstStyle>
            <a:lvl1pPr>
              <a:lnSpc>
                <a:spcPct val="100000"/>
              </a:lnSpc>
              <a:defRPr kumimoji="0" lang="de-DE" sz="1067" b="0" i="0" u="none" strike="noStrike" kern="0" cap="none" spc="0" normalizeH="0" baseline="0" dirty="0" smtClean="0">
                <a:ln>
                  <a:noFill/>
                </a:ln>
                <a:solidFill>
                  <a:prstClr val="black"/>
                </a:solidFill>
                <a:effectLst/>
                <a:uLnTx/>
                <a:uFillTx/>
                <a:latin typeface="+mn-lt"/>
                <a:ea typeface="+mn-ea"/>
                <a:cs typeface="+mn-cs"/>
              </a:defRPr>
            </a:lvl1pPr>
            <a:lvl2pPr marL="0" indent="0">
              <a:lnSpc>
                <a:spcPct val="100000"/>
              </a:lnSpc>
              <a:buNone/>
              <a:defRPr kumimoji="0" lang="de-DE" sz="1067" b="0" i="0" u="none" strike="noStrike" kern="0" cap="none" spc="0" normalizeH="0" baseline="0" dirty="0">
                <a:ln>
                  <a:noFill/>
                </a:ln>
                <a:solidFill>
                  <a:prstClr val="black"/>
                </a:solidFill>
                <a:effectLst/>
                <a:uLnTx/>
                <a:uFillTx/>
                <a:latin typeface="+mn-lt"/>
                <a:ea typeface="+mn-ea"/>
                <a:cs typeface="+mn-cs"/>
              </a:defRPr>
            </a:lvl2pPr>
            <a:lvl3pPr>
              <a:defRPr kumimoji="0" lang="de-DE" sz="1333" b="0" i="0" u="none" strike="noStrike" kern="0" cap="none" spc="0" normalizeH="0" baseline="0" dirty="0" smtClean="0">
                <a:ln>
                  <a:noFill/>
                </a:ln>
                <a:solidFill>
                  <a:prstClr val="black"/>
                </a:solidFill>
                <a:effectLst/>
                <a:uLnTx/>
                <a:uFillTx/>
                <a:latin typeface="+mn-lt"/>
                <a:ea typeface="+mn-ea"/>
                <a:cs typeface="+mn-cs"/>
              </a:defRPr>
            </a:lvl3pPr>
            <a:lvl4pPr>
              <a:defRPr kumimoji="0" lang="de-DE" sz="1333" b="0" i="0" u="none" strike="noStrike" kern="0" cap="none" spc="0" normalizeH="0" baseline="0" dirty="0" smtClean="0">
                <a:ln>
                  <a:noFill/>
                </a:ln>
                <a:solidFill>
                  <a:prstClr val="black"/>
                </a:solidFill>
                <a:effectLst/>
                <a:uLnTx/>
                <a:uFillTx/>
                <a:latin typeface="+mn-lt"/>
                <a:ea typeface="+mn-ea"/>
                <a:cs typeface="+mn-cs"/>
              </a:defRPr>
            </a:lvl4pPr>
            <a:lvl5pPr>
              <a:defRPr kumimoji="0" lang="de-DE" sz="1333" b="0" i="0" u="none" strike="noStrike" kern="0" cap="none" spc="0" normalizeH="0" baseline="0" dirty="0">
                <a:ln>
                  <a:noFill/>
                </a:ln>
                <a:solidFill>
                  <a:prstClr val="black"/>
                </a:solidFill>
                <a:effectLst/>
                <a:uLnTx/>
                <a:uFillTx/>
                <a:latin typeface="+mn-lt"/>
                <a:ea typeface="+mn-ea"/>
                <a:cs typeface="+mn-cs"/>
              </a:defRPr>
            </a:lvl5pPr>
          </a:lstStyle>
          <a:p>
            <a:pPr lvl="0"/>
            <a:r>
              <a:rPr lang="de-DE" err="1"/>
              <a:t>Añadir</a:t>
            </a:r>
            <a:r>
              <a:rPr lang="de-DE"/>
              <a:t> </a:t>
            </a:r>
            <a:r>
              <a:rPr lang="de-DE" err="1"/>
              <a:t>texto</a:t>
            </a:r>
            <a:r>
              <a:rPr lang="de-DE"/>
              <a:t> </a:t>
            </a:r>
            <a:r>
              <a:rPr lang="de-DE" err="1"/>
              <a:t>haciendo</a:t>
            </a:r>
            <a:r>
              <a:rPr lang="de-DE"/>
              <a:t> </a:t>
            </a:r>
            <a:r>
              <a:rPr lang="de-DE" err="1"/>
              <a:t>clic</a:t>
            </a:r>
            <a:endParaRPr lang="de-DE"/>
          </a:p>
        </p:txBody>
      </p:sp>
      <p:sp>
        <p:nvSpPr>
          <p:cNvPr id="9" name="Titel 4">
            <a:extLst>
              <a:ext uri="{FF2B5EF4-FFF2-40B4-BE49-F238E27FC236}">
                <a16:creationId xmlns:a16="http://schemas.microsoft.com/office/drawing/2014/main" id="{A54890EC-9E57-4997-94A7-B17711F7AB69}"/>
              </a:ext>
            </a:extLst>
          </p:cNvPr>
          <p:cNvSpPr txBox="1">
            <a:spLocks/>
          </p:cNvSpPr>
          <p:nvPr userDrawn="1"/>
        </p:nvSpPr>
        <p:spPr bwMode="gray">
          <a:xfrm>
            <a:off x="599757" y="320283"/>
            <a:ext cx="3739345" cy="720725"/>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r>
              <a:rPr lang="es-ES" sz="2400"/>
              <a:t>Pie de imprenta</a:t>
            </a:r>
          </a:p>
        </p:txBody>
      </p:sp>
      <p:sp>
        <p:nvSpPr>
          <p:cNvPr id="11" name="Textplatzhalter 2">
            <a:extLst>
              <a:ext uri="{FF2B5EF4-FFF2-40B4-BE49-F238E27FC236}">
                <a16:creationId xmlns:a16="http://schemas.microsoft.com/office/drawing/2014/main" id="{454AFBB5-5170-421B-B9DB-ACE735B9EAB9}"/>
              </a:ext>
            </a:extLst>
          </p:cNvPr>
          <p:cNvSpPr>
            <a:spLocks noGrp="1"/>
          </p:cNvSpPr>
          <p:nvPr>
            <p:ph type="body" sz="quarter" idx="21" hasCustomPrompt="1"/>
          </p:nvPr>
        </p:nvSpPr>
        <p:spPr>
          <a:xfrm>
            <a:off x="5848350" y="4276011"/>
            <a:ext cx="2863849" cy="147733"/>
          </a:xfrm>
        </p:spPr>
        <p:txBody>
          <a:bodyPr wrap="none" lIns="0">
            <a:noAutofit/>
          </a:bodyPr>
          <a:lstStyle>
            <a:lvl1pPr>
              <a:defRPr lang="de-DE" sz="1067" smtClean="0">
                <a:solidFill>
                  <a:prstClr val="black"/>
                </a:solidFill>
              </a:defRPr>
            </a:lvl1pPr>
            <a:lvl2pPr>
              <a:defRPr lang="de-DE" sz="1800" smtClean="0"/>
            </a:lvl2pPr>
            <a:lvl3pPr>
              <a:defRPr lang="de-DE" sz="1800" smtClean="0"/>
            </a:lvl3pPr>
            <a:lvl4pPr>
              <a:defRPr lang="de-DE" smtClean="0"/>
            </a:lvl4pPr>
            <a:lvl5pPr>
              <a:defRPr lang="fr-FR"/>
            </a:lvl5pPr>
          </a:lstStyle>
          <a:p>
            <a:pPr lvl="0"/>
            <a:r>
              <a:rPr lang="de-DE" err="1"/>
              <a:t>Añadir</a:t>
            </a:r>
            <a:r>
              <a:rPr lang="de-DE"/>
              <a:t> </a:t>
            </a:r>
            <a:r>
              <a:rPr lang="de-DE" err="1"/>
              <a:t>texto</a:t>
            </a:r>
            <a:r>
              <a:rPr lang="de-DE"/>
              <a:t> </a:t>
            </a:r>
            <a:r>
              <a:rPr lang="de-DE" err="1"/>
              <a:t>haciendo</a:t>
            </a:r>
            <a:r>
              <a:rPr lang="de-DE"/>
              <a:t> </a:t>
            </a:r>
            <a:r>
              <a:rPr lang="de-DE" err="1"/>
              <a:t>clic</a:t>
            </a:r>
            <a:endParaRPr lang="de-DE"/>
          </a:p>
        </p:txBody>
      </p:sp>
      <p:sp>
        <p:nvSpPr>
          <p:cNvPr id="2" name="Datumsplatzhalter 1">
            <a:extLst>
              <a:ext uri="{FF2B5EF4-FFF2-40B4-BE49-F238E27FC236}">
                <a16:creationId xmlns:a16="http://schemas.microsoft.com/office/drawing/2014/main" id="{8CB4DA96-8B00-4036-BDD7-FB16C8201E97}"/>
              </a:ext>
            </a:extLst>
          </p:cNvPr>
          <p:cNvSpPr>
            <a:spLocks noGrp="1"/>
          </p:cNvSpPr>
          <p:nvPr>
            <p:ph type="dt" sz="half" idx="22"/>
          </p:nvPr>
        </p:nvSpPr>
        <p:spPr/>
        <p:txBody>
          <a:bodyPr/>
          <a:lstStyle/>
          <a:p>
            <a:r>
              <a:rPr lang="es-MX"/>
              <a:t>24/02/2021</a:t>
            </a:r>
            <a:endParaRPr lang="es-ES"/>
          </a:p>
        </p:txBody>
      </p:sp>
      <p:sp>
        <p:nvSpPr>
          <p:cNvPr id="3" name="Fußzeilenplatzhalter 2">
            <a:extLst>
              <a:ext uri="{FF2B5EF4-FFF2-40B4-BE49-F238E27FC236}">
                <a16:creationId xmlns:a16="http://schemas.microsoft.com/office/drawing/2014/main" id="{71539105-2A91-4F75-B2E3-65860977569A}"/>
              </a:ext>
            </a:extLst>
          </p:cNvPr>
          <p:cNvSpPr>
            <a:spLocks noGrp="1"/>
          </p:cNvSpPr>
          <p:nvPr>
            <p:ph type="ftr" sz="quarter" idx="23"/>
          </p:nvPr>
        </p:nvSpPr>
        <p:spPr/>
        <p:txBody>
          <a:bodyPr/>
          <a:lstStyle/>
          <a:p>
            <a:r>
              <a:rPr lang="es-ES"/>
              <a:t>BIOCITIS</a:t>
            </a:r>
          </a:p>
        </p:txBody>
      </p:sp>
      <p:sp>
        <p:nvSpPr>
          <p:cNvPr id="4" name="Foliennummernplatzhalter 3">
            <a:extLst>
              <a:ext uri="{FF2B5EF4-FFF2-40B4-BE49-F238E27FC236}">
                <a16:creationId xmlns:a16="http://schemas.microsoft.com/office/drawing/2014/main" id="{73342BF7-AF7B-4ED5-9BB9-DD5C7E6F2EDA}"/>
              </a:ext>
            </a:extLst>
          </p:cNvPr>
          <p:cNvSpPr>
            <a:spLocks noGrp="1"/>
          </p:cNvSpPr>
          <p:nvPr>
            <p:ph type="sldNum" sz="quarter" idx="24"/>
          </p:nvPr>
        </p:nvSpPr>
        <p:spPr/>
        <p:txBody>
          <a:body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424831861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tografías y fuentes">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24969EDD-4A06-4BE9-93A1-41E56B041198}"/>
              </a:ext>
            </a:extLst>
          </p:cNvPr>
          <p:cNvSpPr>
            <a:spLocks noGrp="1"/>
          </p:cNvSpPr>
          <p:nvPr>
            <p:ph type="body" sz="quarter" idx="14" hasCustomPrompt="1"/>
          </p:nvPr>
        </p:nvSpPr>
        <p:spPr bwMode="gray">
          <a:xfrm>
            <a:off x="600660" y="1475895"/>
            <a:ext cx="9563579" cy="4626708"/>
          </a:xfrm>
        </p:spPr>
        <p:txBody>
          <a:bodyPr numCol="2"/>
          <a:lstStyle>
            <a:lvl1pPr marL="0" marR="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kumimoji="0" lang="de-DE" sz="1067" b="0" i="0" u="none" strike="noStrike" kern="0" cap="none" spc="0" normalizeH="0" baseline="0" dirty="0" smtClean="0">
                <a:ln>
                  <a:noFill/>
                </a:ln>
                <a:solidFill>
                  <a:prstClr val="black"/>
                </a:solidFill>
                <a:effectLst/>
                <a:uLnTx/>
                <a:uFillTx/>
                <a:latin typeface="+mn-lt"/>
                <a:ea typeface="+mn-ea"/>
                <a:cs typeface="+mn-cs"/>
              </a:defRPr>
            </a:lvl1pPr>
            <a:lvl2pPr marL="0" indent="0">
              <a:buNone/>
              <a:defRPr kumimoji="0" lang="de-DE" sz="1067" b="0" i="0" u="none" strike="noStrike" kern="0" cap="none" spc="0" normalizeH="0" baseline="0" dirty="0">
                <a:ln>
                  <a:noFill/>
                </a:ln>
                <a:solidFill>
                  <a:prstClr val="black"/>
                </a:solidFill>
                <a:effectLst/>
                <a:uLnTx/>
                <a:uFillTx/>
                <a:latin typeface="+mn-lt"/>
                <a:ea typeface="+mn-ea"/>
                <a:cs typeface="+mn-cs"/>
              </a:defRPr>
            </a:lvl2pPr>
            <a:lvl3pPr>
              <a:defRPr kumimoji="0" lang="de-DE" sz="1333" b="0" i="0" u="none" strike="noStrike" kern="0" cap="none" spc="0" normalizeH="0" baseline="0" dirty="0" smtClean="0">
                <a:ln>
                  <a:noFill/>
                </a:ln>
                <a:solidFill>
                  <a:prstClr val="black"/>
                </a:solidFill>
                <a:effectLst/>
                <a:uLnTx/>
                <a:uFillTx/>
                <a:latin typeface="+mn-lt"/>
                <a:ea typeface="+mn-ea"/>
                <a:cs typeface="+mn-cs"/>
              </a:defRPr>
            </a:lvl3pPr>
            <a:lvl4pPr>
              <a:defRPr kumimoji="0" lang="de-DE" sz="1333" b="0" i="0" u="none" strike="noStrike" kern="0" cap="none" spc="0" normalizeH="0" baseline="0" dirty="0" smtClean="0">
                <a:ln>
                  <a:noFill/>
                </a:ln>
                <a:solidFill>
                  <a:prstClr val="black"/>
                </a:solidFill>
                <a:effectLst/>
                <a:uLnTx/>
                <a:uFillTx/>
                <a:latin typeface="+mn-lt"/>
                <a:ea typeface="+mn-ea"/>
                <a:cs typeface="+mn-cs"/>
              </a:defRPr>
            </a:lvl4pPr>
            <a:lvl5pPr>
              <a:defRPr kumimoji="0" lang="de-DE" sz="1333" b="0" i="0" u="none" strike="noStrike" kern="0" cap="none" spc="0" normalizeH="0" baseline="0" dirty="0">
                <a:ln>
                  <a:noFill/>
                </a:ln>
                <a:solidFill>
                  <a:prstClr val="black"/>
                </a:solidFill>
                <a:effectLst/>
                <a:uLnTx/>
                <a:uFillTx/>
                <a:latin typeface="+mn-lt"/>
                <a:ea typeface="+mn-ea"/>
                <a:cs typeface="+mn-cs"/>
              </a:defRPr>
            </a:lvl5pPr>
          </a:lstStyle>
          <a:p>
            <a:pPr lvl="0"/>
            <a:r>
              <a:rPr lang="de-DE" err="1"/>
              <a:t>Añadir</a:t>
            </a:r>
            <a:r>
              <a:rPr lang="de-DE"/>
              <a:t> </a:t>
            </a:r>
            <a:r>
              <a:rPr lang="de-DE" err="1"/>
              <a:t>texto</a:t>
            </a:r>
            <a:r>
              <a:rPr lang="de-DE"/>
              <a:t> </a:t>
            </a:r>
            <a:r>
              <a:rPr lang="de-DE" err="1"/>
              <a:t>haciendo</a:t>
            </a:r>
            <a:r>
              <a:rPr lang="de-DE"/>
              <a:t> </a:t>
            </a:r>
            <a:r>
              <a:rPr lang="de-DE" err="1"/>
              <a:t>clic</a:t>
            </a:r>
            <a:endParaRPr lang="de-DE"/>
          </a:p>
        </p:txBody>
      </p:sp>
      <p:sp>
        <p:nvSpPr>
          <p:cNvPr id="11" name="Rechteck 10">
            <a:extLst>
              <a:ext uri="{FF2B5EF4-FFF2-40B4-BE49-F238E27FC236}">
                <a16:creationId xmlns:a16="http://schemas.microsoft.com/office/drawing/2014/main" id="{1BCACD76-7CB8-457E-9434-C57DB9E23AA9}"/>
              </a:ext>
            </a:extLst>
          </p:cNvPr>
          <p:cNvSpPr/>
          <p:nvPr userDrawn="1"/>
        </p:nvSpPr>
        <p:spPr bwMode="gray">
          <a:xfrm>
            <a:off x="1036949" y="6535917"/>
            <a:ext cx="1445444" cy="21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p>
        </p:txBody>
      </p:sp>
      <p:sp>
        <p:nvSpPr>
          <p:cNvPr id="12" name="Titel 4">
            <a:extLst>
              <a:ext uri="{FF2B5EF4-FFF2-40B4-BE49-F238E27FC236}">
                <a16:creationId xmlns:a16="http://schemas.microsoft.com/office/drawing/2014/main" id="{7C271A97-CC1D-481E-9972-CE4AD69C28AD}"/>
              </a:ext>
            </a:extLst>
          </p:cNvPr>
          <p:cNvSpPr txBox="1">
            <a:spLocks/>
          </p:cNvSpPr>
          <p:nvPr userDrawn="1"/>
        </p:nvSpPr>
        <p:spPr bwMode="gray">
          <a:xfrm>
            <a:off x="599757" y="320283"/>
            <a:ext cx="9020495" cy="720725"/>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r>
              <a:rPr lang="es-ES" sz="2400" b="1"/>
              <a:t>Fotografías/fuentes:</a:t>
            </a:r>
            <a:endParaRPr lang="es-ES" sz="2400"/>
          </a:p>
        </p:txBody>
      </p:sp>
    </p:spTree>
    <p:extLst>
      <p:ext uri="{BB962C8B-B14F-4D97-AF65-F5344CB8AC3E}">
        <p14:creationId xmlns:p14="http://schemas.microsoft.com/office/powerpoint/2010/main" val="52097069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iapositiva de cie">
    <p:spTree>
      <p:nvGrpSpPr>
        <p:cNvPr id="1" name=""/>
        <p:cNvGrpSpPr/>
        <p:nvPr/>
      </p:nvGrpSpPr>
      <p:grpSpPr>
        <a:xfrm>
          <a:off x="0" y="0"/>
          <a:ext cx="0" cy="0"/>
          <a:chOff x="0" y="0"/>
          <a:chExt cx="0" cy="0"/>
        </a:xfrm>
      </p:grpSpPr>
      <p:pic>
        <p:nvPicPr>
          <p:cNvPr id="17" name="Grafik 16" descr="Ein Bild, das Kette enthält.&#10;&#10;Automatisch generierte Beschreibung">
            <a:extLst>
              <a:ext uri="{FF2B5EF4-FFF2-40B4-BE49-F238E27FC236}">
                <a16:creationId xmlns:a16="http://schemas.microsoft.com/office/drawing/2014/main" id="{D27820A7-D571-4E28-A8CF-ADB17402AE97}"/>
              </a:ext>
            </a:extLst>
          </p:cNvPr>
          <p:cNvPicPr>
            <a:picLocks/>
          </p:cNvPicPr>
          <p:nvPr userDrawn="1"/>
        </p:nvPicPr>
        <p:blipFill rotWithShape="1">
          <a:blip r:embed="rId2" cstate="print">
            <a:extLst>
              <a:ext uri="{28A0092B-C50C-407E-A947-70E740481C1C}">
                <a14:useLocalDpi xmlns:a14="http://schemas.microsoft.com/office/drawing/2010/main"/>
              </a:ext>
            </a:extLst>
          </a:blip>
          <a:srcRect/>
          <a:stretch/>
        </p:blipFill>
        <p:spPr bwMode="gray">
          <a:xfrm>
            <a:off x="164181" y="165101"/>
            <a:ext cx="11858487" cy="5444047"/>
          </a:xfrm>
          <a:prstGeom prst="rect">
            <a:avLst/>
          </a:prstGeom>
        </p:spPr>
      </p:pic>
      <p:pic>
        <p:nvPicPr>
          <p:cNvPr id="12" name="Grafik 11" descr="Ein Bild, das Säge enthält.&#10;&#10;Automatisch generierte Beschreibung">
            <a:extLst>
              <a:ext uri="{FF2B5EF4-FFF2-40B4-BE49-F238E27FC236}">
                <a16:creationId xmlns:a16="http://schemas.microsoft.com/office/drawing/2014/main" id="{D33A00EE-9ACF-4636-BD82-6CF5E7FCB98C}"/>
              </a:ext>
            </a:extLst>
          </p:cNvPr>
          <p:cNvPicPr>
            <a:picLocks noChangeAspect="1"/>
          </p:cNvPicPr>
          <p:nvPr userDrawn="1"/>
        </p:nvPicPr>
        <p:blipFill>
          <a:blip r:embed="rId3"/>
          <a:stretch>
            <a:fillRect/>
          </a:stretch>
        </p:blipFill>
        <p:spPr bwMode="gray">
          <a:xfrm>
            <a:off x="164180" y="856567"/>
            <a:ext cx="11860800" cy="5214544"/>
          </a:xfrm>
          <a:prstGeom prst="rect">
            <a:avLst/>
          </a:prstGeom>
        </p:spPr>
      </p:pic>
      <p:sp>
        <p:nvSpPr>
          <p:cNvPr id="14" name="Bar">
            <a:extLst>
              <a:ext uri="{FF2B5EF4-FFF2-40B4-BE49-F238E27FC236}">
                <a16:creationId xmlns:a16="http://schemas.microsoft.com/office/drawing/2014/main" id="{CAE61038-067C-47CF-8DDC-5ED6CDAC4AEE}"/>
              </a:ext>
            </a:extLst>
          </p:cNvPr>
          <p:cNvSpPr/>
          <p:nvPr userDrawn="1"/>
        </p:nvSpPr>
        <p:spPr bwMode="gray">
          <a:xfrm>
            <a:off x="8815753" y="5609147"/>
            <a:ext cx="3206913" cy="195903"/>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
        <p:nvSpPr>
          <p:cNvPr id="19" name="Rechteck 18">
            <a:extLst>
              <a:ext uri="{FF2B5EF4-FFF2-40B4-BE49-F238E27FC236}">
                <a16:creationId xmlns:a16="http://schemas.microsoft.com/office/drawing/2014/main" id="{4950B203-064F-443F-94A9-C002DAAE8F83}"/>
              </a:ext>
            </a:extLst>
          </p:cNvPr>
          <p:cNvSpPr/>
          <p:nvPr userDrawn="1"/>
        </p:nvSpPr>
        <p:spPr bwMode="gray">
          <a:xfrm>
            <a:off x="1620789" y="2077320"/>
            <a:ext cx="4705732" cy="3027304"/>
          </a:xfrm>
          <a:prstGeom prst="rect">
            <a:avLst/>
          </a:prstGeom>
        </p:spPr>
        <p:txBody>
          <a:bodyPr wrap="square">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es-ES" sz="1467" b="1" i="0" u="none" strike="noStrike" kern="0" cap="none" spc="0" normalizeH="0" baseline="0" noProof="0">
                <a:ln>
                  <a:noFill/>
                </a:ln>
                <a:solidFill>
                  <a:prstClr val="black"/>
                </a:solidFill>
                <a:effectLst/>
                <a:uLnTx/>
                <a:uFillTx/>
              </a:rPr>
              <a:t>Deutsche Gesellschaft für</a:t>
            </a:r>
            <a:br>
              <a:rPr kumimoji="0" lang="es-ES" sz="1467" b="1" i="0" u="none" strike="noStrike" kern="0" cap="none" spc="0" normalizeH="0" baseline="0" noProof="0">
                <a:ln>
                  <a:noFill/>
                </a:ln>
                <a:solidFill>
                  <a:prstClr val="black"/>
                </a:solidFill>
                <a:effectLst/>
                <a:uLnTx/>
                <a:uFillTx/>
              </a:rPr>
            </a:br>
            <a:r>
              <a:rPr kumimoji="0" lang="es-ES" sz="1467" b="1" i="0" u="none" strike="noStrike" kern="0" cap="none" spc="0" normalizeH="0" baseline="0" noProof="0">
                <a:ln>
                  <a:noFill/>
                </a:ln>
                <a:solidFill>
                  <a:prstClr val="black"/>
                </a:solidFill>
                <a:effectLst/>
                <a:uLnTx/>
                <a:uFillTx/>
              </a:rPr>
              <a:t>Internationale Zusammenarbeit (GIZ) GmbH</a:t>
            </a:r>
          </a:p>
          <a:p>
            <a:pPr marL="0" marR="0" lvl="0" indent="0" defTabSz="1219170" eaLnBrk="1" fontAlgn="auto" latinLnBrk="0" hangingPunct="1">
              <a:lnSpc>
                <a:spcPct val="100000"/>
              </a:lnSpc>
              <a:spcBef>
                <a:spcPts val="0"/>
              </a:spcBef>
              <a:spcAft>
                <a:spcPts val="0"/>
              </a:spcAft>
              <a:buClrTx/>
              <a:buSzTx/>
              <a:buFontTx/>
              <a:buNone/>
              <a:tabLst/>
              <a:defRPr/>
            </a:pPr>
            <a:endParaRPr kumimoji="0" lang="es-ES" sz="1467" b="1" i="0" u="none" strike="noStrike" kern="0" cap="none" spc="0" normalizeH="0" baseline="0" noProof="0">
              <a:ln>
                <a:noFill/>
              </a:ln>
              <a:solidFill>
                <a:prstClr val="black"/>
              </a:solidFill>
              <a:effectLst/>
              <a:uLnTx/>
              <a:uFillTx/>
            </a:endParaRPr>
          </a:p>
          <a:p>
            <a:pPr marL="0" marR="0" lvl="0" indent="0" defTabSz="1219170" eaLnBrk="1" fontAlgn="auto" latinLnBrk="0" hangingPunct="1">
              <a:lnSpc>
                <a:spcPct val="100000"/>
              </a:lnSpc>
              <a:spcBef>
                <a:spcPts val="0"/>
              </a:spcBef>
              <a:spcAft>
                <a:spcPts val="0"/>
              </a:spcAft>
              <a:buClrTx/>
              <a:buSzTx/>
              <a:buFontTx/>
              <a:buNone/>
              <a:tabLst/>
              <a:defRPr/>
            </a:pPr>
            <a:r>
              <a:rPr kumimoji="0" lang="es-ES" sz="1467" b="0" i="0" u="none" strike="noStrike" kern="0" cap="none" spc="0" normalizeH="0" baseline="0" noProof="0">
                <a:ln>
                  <a:noFill/>
                </a:ln>
                <a:solidFill>
                  <a:prstClr val="black"/>
                </a:solidFill>
                <a:effectLst/>
                <a:uLnTx/>
                <a:uFillTx/>
              </a:rPr>
              <a:t>Domicilios de la Sociedad:</a:t>
            </a:r>
            <a:br>
              <a:rPr lang="es-ES" sz="1467"/>
            </a:br>
            <a:r>
              <a:rPr kumimoji="0" lang="es-ES" sz="1467" b="0" i="0" u="none" strike="noStrike" kern="0" cap="none" spc="0" normalizeH="0" baseline="0" noProof="0">
                <a:ln>
                  <a:noFill/>
                </a:ln>
                <a:solidFill>
                  <a:prstClr val="black"/>
                </a:solidFill>
                <a:effectLst/>
                <a:uLnTx/>
                <a:uFillTx/>
              </a:rPr>
              <a:t>Bonn y Eschborn, Alemania</a:t>
            </a:r>
          </a:p>
          <a:p>
            <a:pPr marL="0" marR="0" lvl="0" indent="0" defTabSz="1219170" eaLnBrk="1" fontAlgn="auto" latinLnBrk="0" hangingPunct="1">
              <a:lnSpc>
                <a:spcPct val="100000"/>
              </a:lnSpc>
              <a:spcBef>
                <a:spcPts val="0"/>
              </a:spcBef>
              <a:spcAft>
                <a:spcPts val="0"/>
              </a:spcAft>
              <a:buClrTx/>
              <a:buSzTx/>
              <a:buFontTx/>
              <a:buNone/>
              <a:tabLst/>
              <a:defRPr/>
            </a:pPr>
            <a:endParaRPr kumimoji="0" lang="es-ES" sz="1467" b="0" i="0" u="none" strike="noStrike" kern="0" cap="none" spc="0" normalizeH="0" baseline="0" noProof="0">
              <a:ln>
                <a:noFill/>
              </a:ln>
              <a:solidFill>
                <a:prstClr val="black"/>
              </a:solidFill>
              <a:effectLst/>
              <a:uLnTx/>
              <a:uFillTx/>
            </a:endParaRPr>
          </a:p>
          <a:p>
            <a:pPr marL="0" marR="0" lvl="0" indent="0" defTabSz="1219170" eaLnBrk="1" fontAlgn="auto" latinLnBrk="0" hangingPunct="1">
              <a:lnSpc>
                <a:spcPct val="100000"/>
              </a:lnSpc>
              <a:spcBef>
                <a:spcPts val="0"/>
              </a:spcBef>
              <a:spcAft>
                <a:spcPts val="0"/>
              </a:spcAft>
              <a:buClrTx/>
              <a:buSzTx/>
              <a:buFontTx/>
              <a:buNone/>
              <a:tabLst/>
              <a:defRPr/>
            </a:pPr>
            <a:r>
              <a:rPr kumimoji="0" lang="es-ES" sz="1467" b="0" i="0" u="none" strike="noStrike" kern="0" cap="none" spc="0" normalizeH="0" baseline="0" noProof="0">
                <a:ln>
                  <a:noFill/>
                </a:ln>
                <a:solidFill>
                  <a:prstClr val="black"/>
                </a:solidFill>
                <a:effectLst/>
                <a:uLnTx/>
                <a:uFillTx/>
              </a:rPr>
              <a:t>Friedrich-Ebert-Allee 36 + 40</a:t>
            </a:r>
            <a:br>
              <a:rPr kumimoji="0" lang="es-ES" sz="1467" b="0" i="0" u="none" strike="noStrike" kern="0" cap="none" spc="0" normalizeH="0" baseline="0" noProof="0">
                <a:ln>
                  <a:noFill/>
                </a:ln>
                <a:solidFill>
                  <a:prstClr val="black"/>
                </a:solidFill>
                <a:effectLst/>
                <a:uLnTx/>
                <a:uFillTx/>
              </a:rPr>
            </a:br>
            <a:r>
              <a:rPr kumimoji="0" lang="es-ES" sz="1467" b="0" i="0" u="none" strike="noStrike" kern="0" cap="none" spc="0" normalizeH="0" baseline="0" noProof="0">
                <a:ln>
                  <a:noFill/>
                </a:ln>
                <a:solidFill>
                  <a:prstClr val="black"/>
                </a:solidFill>
                <a:effectLst/>
                <a:uLnTx/>
                <a:uFillTx/>
              </a:rPr>
              <a:t>53113 Bonn, Alemania</a:t>
            </a:r>
            <a:br>
              <a:rPr kumimoji="0" lang="es-ES" sz="1467" b="0" i="0" u="none" strike="noStrike" kern="0" cap="none" spc="0" normalizeH="0" baseline="0" noProof="0">
                <a:ln>
                  <a:noFill/>
                </a:ln>
                <a:solidFill>
                  <a:prstClr val="black"/>
                </a:solidFill>
                <a:effectLst/>
                <a:uLnTx/>
                <a:uFillTx/>
              </a:rPr>
            </a:br>
            <a:r>
              <a:rPr kumimoji="0" lang="es-ES" sz="1467" b="0" i="0" u="none" strike="noStrike" kern="0" cap="none" spc="0" normalizeH="0" baseline="0" noProof="0">
                <a:ln>
                  <a:noFill/>
                </a:ln>
                <a:solidFill>
                  <a:prstClr val="black"/>
                </a:solidFill>
                <a:effectLst/>
                <a:uLnTx/>
                <a:uFillTx/>
              </a:rPr>
              <a:t>T  +49  228  44 60 - 0</a:t>
            </a:r>
            <a:br>
              <a:rPr kumimoji="0" lang="es-ES" sz="1467" b="0" i="0" u="none" strike="noStrike" kern="0" cap="none" spc="0" normalizeH="0" baseline="0" noProof="0">
                <a:ln>
                  <a:noFill/>
                </a:ln>
                <a:solidFill>
                  <a:prstClr val="black"/>
                </a:solidFill>
                <a:effectLst/>
                <a:uLnTx/>
                <a:uFillTx/>
              </a:rPr>
            </a:br>
            <a:r>
              <a:rPr kumimoji="0" lang="es-ES" sz="1467" b="0" i="0" u="none" strike="noStrike" kern="0" cap="none" spc="0" normalizeH="0" baseline="0" noProof="0">
                <a:ln>
                  <a:noFill/>
                </a:ln>
                <a:solidFill>
                  <a:prstClr val="black"/>
                </a:solidFill>
                <a:effectLst/>
                <a:uLnTx/>
                <a:uFillTx/>
              </a:rPr>
              <a:t>F  +49  228  44 60 - 17 66</a:t>
            </a:r>
          </a:p>
          <a:p>
            <a:pPr marL="0" marR="0" lvl="0" indent="0" defTabSz="1219170" eaLnBrk="1" fontAlgn="auto" latinLnBrk="0" hangingPunct="1">
              <a:lnSpc>
                <a:spcPct val="100000"/>
              </a:lnSpc>
              <a:spcBef>
                <a:spcPts val="0"/>
              </a:spcBef>
              <a:spcAft>
                <a:spcPts val="0"/>
              </a:spcAft>
              <a:buClrTx/>
              <a:buSzTx/>
              <a:buFontTx/>
              <a:buNone/>
              <a:tabLst/>
              <a:defRPr/>
            </a:pPr>
            <a:endParaRPr kumimoji="0" lang="es-ES" sz="1467" b="0" i="0" u="none" strike="noStrike" kern="0" cap="none" spc="0" normalizeH="0" baseline="0" noProof="0">
              <a:ln>
                <a:noFill/>
              </a:ln>
              <a:solidFill>
                <a:prstClr val="black"/>
              </a:solidFill>
              <a:effectLst/>
              <a:uLnTx/>
              <a:uFillTx/>
            </a:endParaRPr>
          </a:p>
          <a:p>
            <a:pPr marL="0" marR="0" lvl="0" indent="0" defTabSz="1219170" eaLnBrk="1" fontAlgn="auto" latinLnBrk="0" hangingPunct="1">
              <a:lnSpc>
                <a:spcPct val="100000"/>
              </a:lnSpc>
              <a:spcBef>
                <a:spcPts val="0"/>
              </a:spcBef>
              <a:spcAft>
                <a:spcPts val="0"/>
              </a:spcAft>
              <a:buClrTx/>
              <a:buSzTx/>
              <a:buFontTx/>
              <a:buNone/>
              <a:tabLst/>
              <a:defRPr/>
            </a:pPr>
            <a:r>
              <a:rPr kumimoji="0" lang="es-ES" sz="1467" b="0" i="0" u="none" strike="noStrike" kern="0" cap="none" spc="0" normalizeH="0" baseline="0" noProof="0">
                <a:ln>
                  <a:noFill/>
                </a:ln>
                <a:solidFill>
                  <a:prstClr val="black"/>
                </a:solidFill>
                <a:effectLst/>
                <a:uLnTx/>
                <a:uFillTx/>
              </a:rPr>
              <a:t>E  info@giz.de</a:t>
            </a:r>
          </a:p>
          <a:p>
            <a:pPr marL="0" marR="0" lvl="0" indent="0" defTabSz="1219170" eaLnBrk="1" fontAlgn="auto" latinLnBrk="0" hangingPunct="1">
              <a:lnSpc>
                <a:spcPct val="100000"/>
              </a:lnSpc>
              <a:spcBef>
                <a:spcPts val="0"/>
              </a:spcBef>
              <a:spcAft>
                <a:spcPts val="0"/>
              </a:spcAft>
              <a:buClrTx/>
              <a:buSzTx/>
              <a:buFontTx/>
              <a:buNone/>
              <a:tabLst/>
              <a:defRPr/>
            </a:pPr>
            <a:r>
              <a:rPr kumimoji="0" lang="es-ES" sz="1467" b="0" i="0" u="none" strike="noStrike" kern="0" cap="none" spc="0" normalizeH="0" baseline="0" noProof="0">
                <a:ln>
                  <a:noFill/>
                </a:ln>
                <a:solidFill>
                  <a:prstClr val="black"/>
                </a:solidFill>
                <a:effectLst/>
                <a:uLnTx/>
                <a:uFillTx/>
              </a:rPr>
              <a:t>I   </a:t>
            </a:r>
            <a:r>
              <a:rPr kumimoji="0" lang="es-ES" sz="533" b="0" i="0" u="none" strike="noStrike" kern="0" cap="none" spc="0" normalizeH="0" baseline="0" noProof="0">
                <a:ln>
                  <a:noFill/>
                </a:ln>
                <a:solidFill>
                  <a:prstClr val="black"/>
                </a:solidFill>
                <a:effectLst/>
                <a:uLnTx/>
                <a:uFillTx/>
              </a:rPr>
              <a:t> </a:t>
            </a:r>
            <a:r>
              <a:rPr kumimoji="0" lang="es-ES" sz="1467" b="0" i="0" u="none" strike="noStrike" kern="0" cap="none" spc="0" normalizeH="0" baseline="0" noProof="0">
                <a:ln>
                  <a:noFill/>
                </a:ln>
                <a:solidFill>
                  <a:prstClr val="black"/>
                </a:solidFill>
                <a:effectLst/>
                <a:uLnTx/>
                <a:uFillTx/>
              </a:rPr>
              <a:t>www.giz.de</a:t>
            </a:r>
          </a:p>
        </p:txBody>
      </p:sp>
      <p:sp>
        <p:nvSpPr>
          <p:cNvPr id="20" name="Rechteck 19">
            <a:extLst>
              <a:ext uri="{FF2B5EF4-FFF2-40B4-BE49-F238E27FC236}">
                <a16:creationId xmlns:a16="http://schemas.microsoft.com/office/drawing/2014/main" id="{37982854-A844-4D46-9BB7-0890F958ED69}"/>
              </a:ext>
            </a:extLst>
          </p:cNvPr>
          <p:cNvSpPr/>
          <p:nvPr userDrawn="1"/>
        </p:nvSpPr>
        <p:spPr bwMode="gray">
          <a:xfrm>
            <a:off x="4700586" y="3413820"/>
            <a:ext cx="4294717" cy="995401"/>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s-ES" sz="1467" b="0" i="0" u="none" strike="noStrike" kern="0" cap="none" spc="0" normalizeH="0" baseline="0" noProof="0">
                <a:ln>
                  <a:noFill/>
                </a:ln>
                <a:solidFill>
                  <a:prstClr val="black"/>
                </a:solidFill>
                <a:effectLst/>
                <a:uLnTx/>
                <a:uFillTx/>
                <a:latin typeface="+mn-lt"/>
                <a:ea typeface="+mn-ea"/>
                <a:cs typeface="+mn-cs"/>
              </a:rPr>
              <a:t>Dag-Hammarskjöld-Weg 1 - 5</a:t>
            </a:r>
            <a:br>
              <a:rPr kumimoji="0" lang="es-ES" sz="1467" b="0" i="0" u="none" strike="noStrike" kern="0" cap="none" spc="0" normalizeH="0" baseline="0" noProof="0">
                <a:ln>
                  <a:noFill/>
                </a:ln>
                <a:solidFill>
                  <a:prstClr val="black"/>
                </a:solidFill>
                <a:effectLst/>
                <a:uLnTx/>
                <a:uFillTx/>
                <a:latin typeface="+mn-lt"/>
                <a:ea typeface="+mn-ea"/>
                <a:cs typeface="+mn-cs"/>
              </a:rPr>
            </a:br>
            <a:r>
              <a:rPr kumimoji="0" lang="es-ES" sz="1467" b="0" i="0" u="none" strike="noStrike" kern="0" cap="none" spc="0" normalizeH="0" baseline="0" noProof="0">
                <a:ln>
                  <a:noFill/>
                </a:ln>
                <a:solidFill>
                  <a:prstClr val="black"/>
                </a:solidFill>
                <a:effectLst/>
                <a:uLnTx/>
                <a:uFillTx/>
                <a:latin typeface="+mn-lt"/>
                <a:ea typeface="+mn-ea"/>
                <a:cs typeface="+mn-cs"/>
              </a:rPr>
              <a:t>65760 Eschborn, </a:t>
            </a:r>
            <a:r>
              <a:rPr kumimoji="0" lang="es-ES" sz="1467" b="0" i="0" u="none" strike="noStrike" kern="0" cap="none" spc="0" normalizeH="0" baseline="0" noProof="0">
                <a:ln>
                  <a:noFill/>
                </a:ln>
                <a:solidFill>
                  <a:prstClr val="black"/>
                </a:solidFill>
                <a:effectLst/>
                <a:uLnTx/>
                <a:uFillTx/>
              </a:rPr>
              <a:t>Alemania</a:t>
            </a:r>
            <a:br>
              <a:rPr kumimoji="0" lang="es-ES" sz="1467" b="0" i="0" u="none" strike="noStrike" kern="0" cap="none" spc="0" normalizeH="0" baseline="0" noProof="0">
                <a:ln>
                  <a:noFill/>
                </a:ln>
                <a:solidFill>
                  <a:prstClr val="black"/>
                </a:solidFill>
                <a:effectLst/>
                <a:uLnTx/>
                <a:uFillTx/>
                <a:latin typeface="+mn-lt"/>
                <a:ea typeface="+mn-ea"/>
                <a:cs typeface="+mn-cs"/>
              </a:rPr>
            </a:br>
            <a:r>
              <a:rPr kumimoji="0" lang="es-ES" sz="1467" b="0" i="0" u="none" strike="noStrike" kern="0" cap="none" spc="0" normalizeH="0" baseline="0" noProof="0">
                <a:ln>
                  <a:noFill/>
                </a:ln>
                <a:solidFill>
                  <a:prstClr val="black"/>
                </a:solidFill>
                <a:effectLst/>
                <a:uLnTx/>
                <a:uFillTx/>
                <a:latin typeface="+mn-lt"/>
                <a:ea typeface="+mn-ea"/>
                <a:cs typeface="+mn-cs"/>
              </a:rPr>
              <a:t>T  +49  61 96  79 - 0</a:t>
            </a:r>
            <a:br>
              <a:rPr kumimoji="0" lang="es-ES" sz="1467" b="0" i="0" u="none" strike="noStrike" kern="0" cap="none" spc="0" normalizeH="0" baseline="0" noProof="0">
                <a:ln>
                  <a:noFill/>
                </a:ln>
                <a:solidFill>
                  <a:prstClr val="black"/>
                </a:solidFill>
                <a:effectLst/>
                <a:uLnTx/>
                <a:uFillTx/>
                <a:latin typeface="+mn-lt"/>
                <a:ea typeface="+mn-ea"/>
                <a:cs typeface="+mn-cs"/>
              </a:rPr>
            </a:br>
            <a:r>
              <a:rPr kumimoji="0" lang="es-ES" sz="1467" b="0" i="0" u="none" strike="noStrike" kern="0" cap="none" spc="0" normalizeH="0" baseline="0" noProof="0">
                <a:ln>
                  <a:noFill/>
                </a:ln>
                <a:solidFill>
                  <a:prstClr val="black"/>
                </a:solidFill>
                <a:effectLst/>
                <a:uLnTx/>
                <a:uFillTx/>
                <a:latin typeface="+mn-lt"/>
                <a:ea typeface="+mn-ea"/>
                <a:cs typeface="+mn-cs"/>
              </a:rPr>
              <a:t>F  +49  61 96  79 - 11 15</a:t>
            </a:r>
          </a:p>
        </p:txBody>
      </p:sp>
      <p:pic>
        <p:nvPicPr>
          <p:cNvPr id="8" name="logo">
            <a:extLst>
              <a:ext uri="{FF2B5EF4-FFF2-40B4-BE49-F238E27FC236}">
                <a16:creationId xmlns:a16="http://schemas.microsoft.com/office/drawing/2014/main" id="{89CFF6E4-F492-44F6-997D-92E15F612E2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a:ext>
            </a:extLst>
          </a:blip>
          <a:stretch>
            <a:fillRect/>
          </a:stretch>
        </p:blipFill>
        <p:spPr bwMode="gray">
          <a:xfrm>
            <a:off x="1702220" y="5929845"/>
            <a:ext cx="2200291" cy="607280"/>
          </a:xfrm>
          <a:prstGeom prst="rect">
            <a:avLst/>
          </a:prstGeom>
        </p:spPr>
      </p:pic>
    </p:spTree>
    <p:extLst>
      <p:ext uri="{BB962C8B-B14F-4D97-AF65-F5344CB8AC3E}">
        <p14:creationId xmlns:p14="http://schemas.microsoft.com/office/powerpoint/2010/main" val="65882566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r>
              <a:rPr lang="es-MX"/>
              <a:t>10 de octubre de 2018</a:t>
            </a:r>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41964933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r>
              <a:rPr lang="es-MX"/>
              <a:t>10 de octubre de 2018</a:t>
            </a:r>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41607054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r>
              <a:rPr lang="es-MX"/>
              <a:t>10 de octubre de 2018</a:t>
            </a:r>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15892870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r>
              <a:rPr lang="es-MX"/>
              <a:t>10 de octubre de 2018</a:t>
            </a:r>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280462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r>
              <a:rPr lang="es-MX"/>
              <a:t>10 de octubre de 2018</a:t>
            </a:r>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27705129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r>
              <a:rPr lang="es-MX"/>
              <a:t>10 de octubre de 2018</a:t>
            </a:r>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42351506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s-MX"/>
              <a:t>10 de octubre de 2018</a:t>
            </a:r>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36363609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r>
              <a:rPr lang="es-MX"/>
              <a:t>10 de octubre de 2018</a:t>
            </a:r>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38052031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r>
              <a:rPr lang="es-MX"/>
              <a:t>10 de octubre de 2018</a:t>
            </a:r>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11771264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r>
              <a:rPr lang="es-MX"/>
              <a:t>10 de octubre de 2018</a:t>
            </a:r>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957964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r>
              <a:rPr lang="es-MX"/>
              <a:t>10 de octubre de 2018</a:t>
            </a:r>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6CB4B4D-7CA3-9044-876B-883B54F8677D}" type="slidenum">
              <a:rPr lang="es-MX" smtClean="0"/>
              <a:t>‹Nº›</a:t>
            </a:fld>
            <a:endParaRPr lang="es-MX"/>
          </a:p>
        </p:txBody>
      </p:sp>
    </p:spTree>
    <p:extLst>
      <p:ext uri="{BB962C8B-B14F-4D97-AF65-F5344CB8AC3E}">
        <p14:creationId xmlns:p14="http://schemas.microsoft.com/office/powerpoint/2010/main" val="26699845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4970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Logo">
            <a:extLst>
              <a:ext uri="{FF2B5EF4-FFF2-40B4-BE49-F238E27FC236}">
                <a16:creationId xmlns:a16="http://schemas.microsoft.com/office/drawing/2014/main" id="{9F0F5CEA-886E-4B05-93BC-F96F6B5DF08A}"/>
              </a:ext>
            </a:extLst>
          </p:cNvPr>
          <p:cNvPicPr>
            <a:picLocks noChangeAspect="1"/>
          </p:cNvPicPr>
          <p:nvPr userDrawn="1"/>
        </p:nvPicPr>
        <p:blipFill rotWithShape="1">
          <a:blip r:embed="rId36" cstate="screen">
            <a:extLst>
              <a:ext uri="{BEBA8EAE-BF5A-486C-A8C5-ECC9F3942E4B}">
                <a14:imgProps xmlns:a14="http://schemas.microsoft.com/office/drawing/2010/main">
                  <a14:imgLayer r:embed="rId37">
                    <a14:imgEffect>
                      <a14:brightnessContrast bright="-8000"/>
                    </a14:imgEffect>
                  </a14:imgLayer>
                </a14:imgProps>
              </a:ext>
              <a:ext uri="{28A0092B-C50C-407E-A947-70E740481C1C}">
                <a14:useLocalDpi xmlns:a14="http://schemas.microsoft.com/office/drawing/2010/main"/>
              </a:ext>
            </a:extLst>
          </a:blip>
          <a:srcRect/>
          <a:stretch/>
        </p:blipFill>
        <p:spPr bwMode="gray">
          <a:xfrm>
            <a:off x="11589389" y="6371813"/>
            <a:ext cx="413113" cy="316833"/>
          </a:xfrm>
          <a:prstGeom prst="rect">
            <a:avLst/>
          </a:prstGeom>
        </p:spPr>
      </p:pic>
      <p:sp>
        <p:nvSpPr>
          <p:cNvPr id="15" name="bar">
            <a:extLst>
              <a:ext uri="{FF2B5EF4-FFF2-40B4-BE49-F238E27FC236}">
                <a16:creationId xmlns:a16="http://schemas.microsoft.com/office/drawing/2014/main" id="{49D9F131-2158-4CE8-878F-18E76BB55EA7}"/>
              </a:ext>
            </a:extLst>
          </p:cNvPr>
          <p:cNvSpPr/>
          <p:nvPr userDrawn="1"/>
        </p:nvSpPr>
        <p:spPr bwMode="gray">
          <a:xfrm>
            <a:off x="10890251" y="6133759"/>
            <a:ext cx="1132416" cy="69195"/>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sz="2400" err="1">
              <a:solidFill>
                <a:schemeClr val="tx2"/>
              </a:solidFill>
              <a:latin typeface="Arial" charset="0"/>
            </a:endParaRPr>
          </a:p>
        </p:txBody>
      </p:sp>
      <p:sp>
        <p:nvSpPr>
          <p:cNvPr id="9" name="Fußzeile">
            <a:extLst>
              <a:ext uri="{FF2B5EF4-FFF2-40B4-BE49-F238E27FC236}">
                <a16:creationId xmlns:a16="http://schemas.microsoft.com/office/drawing/2014/main" id="{19B70EF4-7BC8-4A19-AF2F-96476732805A}"/>
              </a:ext>
            </a:extLst>
          </p:cNvPr>
          <p:cNvSpPr>
            <a:spLocks noGrp="1"/>
          </p:cNvSpPr>
          <p:nvPr>
            <p:ph type="ftr" sz="quarter" idx="3"/>
          </p:nvPr>
        </p:nvSpPr>
        <p:spPr bwMode="gray">
          <a:xfrm>
            <a:off x="2559398" y="6568511"/>
            <a:ext cx="7603937" cy="123111"/>
          </a:xfrm>
          <a:prstGeom prst="rect">
            <a:avLst/>
          </a:prstGeom>
        </p:spPr>
        <p:txBody>
          <a:bodyPr vert="horz" wrap="square" lIns="0" tIns="0" rIns="0" bIns="0" rtlCol="0" anchor="ctr">
            <a:spAutoFit/>
          </a:bodyPr>
          <a:lstStyle>
            <a:lvl1pPr algn="l">
              <a:defRPr sz="800" spc="51" baseline="0">
                <a:solidFill>
                  <a:schemeClr val="tx1">
                    <a:lumMod val="50000"/>
                    <a:lumOff val="50000"/>
                  </a:schemeClr>
                </a:solidFill>
                <a:latin typeface="Arial" panose="020B0604020202020204" pitchFamily="34" charset="0"/>
                <a:cs typeface="Arial" panose="020B0604020202020204" pitchFamily="34" charset="0"/>
              </a:defRPr>
            </a:lvl1pPr>
          </a:lstStyle>
          <a:p>
            <a:r>
              <a:rPr lang="es-ES"/>
              <a:t>BIOCITIS</a:t>
            </a:r>
          </a:p>
        </p:txBody>
      </p:sp>
      <p:sp>
        <p:nvSpPr>
          <p:cNvPr id="10" name="Datum">
            <a:extLst>
              <a:ext uri="{FF2B5EF4-FFF2-40B4-BE49-F238E27FC236}">
                <a16:creationId xmlns:a16="http://schemas.microsoft.com/office/drawing/2014/main" id="{6ED51528-C082-4A1A-9A13-B0D2B18590A6}"/>
              </a:ext>
            </a:extLst>
          </p:cNvPr>
          <p:cNvSpPr>
            <a:spLocks noGrp="1"/>
          </p:cNvSpPr>
          <p:nvPr>
            <p:ph type="dt" sz="half" idx="2"/>
          </p:nvPr>
        </p:nvSpPr>
        <p:spPr bwMode="gray">
          <a:xfrm>
            <a:off x="1522625" y="6568511"/>
            <a:ext cx="711519" cy="123111"/>
          </a:xfrm>
          <a:prstGeom prst="rect">
            <a:avLst/>
          </a:prstGeom>
        </p:spPr>
        <p:txBody>
          <a:bodyPr vert="horz" wrap="square" lIns="0" tIns="0" rIns="0" bIns="0" rtlCol="0" anchor="ctr">
            <a:spAutoFit/>
          </a:bodyPr>
          <a:lstStyle>
            <a:lvl1pPr>
              <a:defRPr lang="de-DE" sz="800" spc="51" baseline="0" smtClean="0">
                <a:solidFill>
                  <a:schemeClr val="tx1">
                    <a:lumMod val="50000"/>
                    <a:lumOff val="50000"/>
                  </a:schemeClr>
                </a:solidFill>
                <a:latin typeface="Arial" panose="020B0604020202020204" pitchFamily="34" charset="0"/>
                <a:cs typeface="Arial" panose="020B0604020202020204" pitchFamily="34" charset="0"/>
              </a:defRPr>
            </a:lvl1pPr>
          </a:lstStyle>
          <a:p>
            <a:r>
              <a:rPr lang="es-MX"/>
              <a:t>24/02/2021</a:t>
            </a:r>
            <a:endParaRPr lang="es-ES"/>
          </a:p>
        </p:txBody>
      </p:sp>
      <p:sp>
        <p:nvSpPr>
          <p:cNvPr id="5" name="Foliennummernplatzhalter">
            <a:extLst>
              <a:ext uri="{FF2B5EF4-FFF2-40B4-BE49-F238E27FC236}">
                <a16:creationId xmlns:a16="http://schemas.microsoft.com/office/drawing/2014/main" id="{4CDA9225-2A86-4401-A66D-D1B6B89C6007}"/>
              </a:ext>
            </a:extLst>
          </p:cNvPr>
          <p:cNvSpPr>
            <a:spLocks noGrp="1"/>
          </p:cNvSpPr>
          <p:nvPr>
            <p:ph type="sldNum" sz="quarter" idx="4"/>
          </p:nvPr>
        </p:nvSpPr>
        <p:spPr bwMode="gray">
          <a:xfrm>
            <a:off x="599756" y="6568511"/>
            <a:ext cx="742211" cy="123111"/>
          </a:xfrm>
          <a:prstGeom prst="rect">
            <a:avLst/>
          </a:prstGeom>
        </p:spPr>
        <p:txBody>
          <a:bodyPr vert="horz" wrap="square" lIns="0" tIns="0" rIns="0" bIns="0" rtlCol="0" anchor="ctr">
            <a:spAutoFit/>
          </a:bodyPr>
          <a:lstStyle>
            <a:lvl1pPr algn="l">
              <a:defRPr lang="de-DE" sz="800" spc="51" baseline="0" smtClean="0">
                <a:solidFill>
                  <a:schemeClr val="tx2"/>
                </a:solidFill>
                <a:latin typeface="Arial" panose="020B0604020202020204" pitchFamily="34" charset="0"/>
                <a:cs typeface="Arial" panose="020B0604020202020204" pitchFamily="34" charset="0"/>
              </a:defRPr>
            </a:lvl1pPr>
          </a:lstStyle>
          <a:p>
            <a:r>
              <a:rPr lang="es-ES"/>
              <a:t>Página </a:t>
            </a:r>
            <a:fld id="{3A8B5DB7-81A8-4ED4-916B-6B23CD603687}" type="slidenum">
              <a:rPr lang="es-ES" smtClean="0"/>
              <a:pPr/>
              <a:t>‹Nº›</a:t>
            </a:fld>
            <a:endParaRPr lang="es-ES"/>
          </a:p>
        </p:txBody>
      </p:sp>
      <p:cxnSp>
        <p:nvCxnSpPr>
          <p:cNvPr id="14" name="Trennlinie 2">
            <a:extLst>
              <a:ext uri="{FF2B5EF4-FFF2-40B4-BE49-F238E27FC236}">
                <a16:creationId xmlns:a16="http://schemas.microsoft.com/office/drawing/2014/main" id="{BA7763BA-D29F-4859-88A9-E457D7D05001}"/>
              </a:ext>
            </a:extLst>
          </p:cNvPr>
          <p:cNvCxnSpPr>
            <a:cxnSpLocks/>
          </p:cNvCxnSpPr>
          <p:nvPr userDrawn="1"/>
        </p:nvCxnSpPr>
        <p:spPr bwMode="gray">
          <a:xfrm>
            <a:off x="2362197" y="6575618"/>
            <a:ext cx="0" cy="10371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Trennline 1">
            <a:extLst>
              <a:ext uri="{FF2B5EF4-FFF2-40B4-BE49-F238E27FC236}">
                <a16:creationId xmlns:a16="http://schemas.microsoft.com/office/drawing/2014/main" id="{D7B3BF4D-6640-4657-BD72-5F4E0852873A}"/>
              </a:ext>
            </a:extLst>
          </p:cNvPr>
          <p:cNvCxnSpPr>
            <a:cxnSpLocks/>
          </p:cNvCxnSpPr>
          <p:nvPr userDrawn="1"/>
        </p:nvCxnSpPr>
        <p:spPr bwMode="gray">
          <a:xfrm>
            <a:off x="1321127" y="6575619"/>
            <a:ext cx="0" cy="10371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
          <p:cNvSpPr>
            <a:spLocks noGrp="1"/>
          </p:cNvSpPr>
          <p:nvPr>
            <p:ph type="body" idx="1"/>
          </p:nvPr>
        </p:nvSpPr>
        <p:spPr bwMode="gray">
          <a:xfrm>
            <a:off x="599757" y="1361292"/>
            <a:ext cx="9563579" cy="4660627"/>
          </a:xfrm>
          <a:prstGeom prst="rect">
            <a:avLst/>
          </a:prstGeom>
        </p:spPr>
        <p:txBody>
          <a:bodyPr vert="horz" lIns="0" tIns="0" rIns="72000" bIns="0" rtlCol="0">
            <a:noAutofit/>
          </a:bodyPr>
          <a:lstStyle/>
          <a:p>
            <a:pPr lvl="0"/>
            <a:r>
              <a:rPr lang="es-ES" noProof="0"/>
              <a:t>Añadir texto haciendo clic</a:t>
            </a:r>
          </a:p>
          <a:p>
            <a:pPr lvl="1">
              <a:buClr>
                <a:schemeClr val="accent1"/>
              </a:buClr>
            </a:pPr>
            <a:r>
              <a:rPr lang="es-ES"/>
              <a:t>Segundo nivel</a:t>
            </a:r>
          </a:p>
          <a:p>
            <a:pPr lvl="2">
              <a:buClr>
                <a:schemeClr val="accent1"/>
              </a:buClr>
            </a:pPr>
            <a:r>
              <a:rPr lang="es-ES"/>
              <a:t>Tercer nivel</a:t>
            </a:r>
          </a:p>
        </p:txBody>
      </p:sp>
      <p:sp>
        <p:nvSpPr>
          <p:cNvPr id="22" name="Headline">
            <a:extLst>
              <a:ext uri="{FF2B5EF4-FFF2-40B4-BE49-F238E27FC236}">
                <a16:creationId xmlns:a16="http://schemas.microsoft.com/office/drawing/2014/main" id="{288DB87F-225C-44F9-8B2F-85DB9A3E0803}"/>
              </a:ext>
            </a:extLst>
          </p:cNvPr>
          <p:cNvSpPr>
            <a:spLocks noGrp="1"/>
          </p:cNvSpPr>
          <p:nvPr>
            <p:ph type="title"/>
          </p:nvPr>
        </p:nvSpPr>
        <p:spPr bwMode="gray">
          <a:xfrm>
            <a:off x="599756" y="320283"/>
            <a:ext cx="9563579" cy="720725"/>
          </a:xfrm>
          <a:prstGeom prst="rect">
            <a:avLst/>
          </a:prstGeom>
        </p:spPr>
        <p:txBody>
          <a:bodyPr vert="horz" lIns="0" tIns="0" rIns="72000" bIns="0" rtlCol="0" anchor="b">
            <a:noAutofit/>
          </a:bodyPr>
          <a:lstStyle/>
          <a:p>
            <a:r>
              <a:rPr lang="es-ES"/>
              <a:t>Añadir texto haciendo clic</a:t>
            </a:r>
          </a:p>
        </p:txBody>
      </p:sp>
    </p:spTree>
    <p:extLst>
      <p:ext uri="{BB962C8B-B14F-4D97-AF65-F5344CB8AC3E}">
        <p14:creationId xmlns:p14="http://schemas.microsoft.com/office/powerpoint/2010/main" val="3713136753"/>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Lst>
  <p:transition>
    <p:fade/>
  </p:transition>
  <p:hf hdr="0"/>
  <p:txStyles>
    <p:titleStyle>
      <a:lvl1pPr algn="l" defTabSz="914377" rtl="0" eaLnBrk="1" latinLnBrk="0" hangingPunct="1">
        <a:lnSpc>
          <a:spcPct val="90000"/>
        </a:lnSpc>
        <a:spcBef>
          <a:spcPct val="0"/>
        </a:spcBef>
        <a:buNone/>
        <a:defRPr sz="2400" b="1" kern="1200" cap="none" baseline="0">
          <a:solidFill>
            <a:schemeClr val="tx1"/>
          </a:solidFill>
          <a:latin typeface="+mj-lt"/>
          <a:ea typeface="+mj-ea"/>
          <a:cs typeface="+mj-cs"/>
        </a:defRPr>
      </a:lvl1pPr>
    </p:titleStyle>
    <p:bodyStyle>
      <a:lvl1pPr marL="0" indent="0" algn="l" defTabSz="914377" rtl="0" eaLnBrk="1" latinLnBrk="0" hangingPunct="1">
        <a:lnSpc>
          <a:spcPct val="90000"/>
        </a:lnSpc>
        <a:spcBef>
          <a:spcPts val="800"/>
        </a:spcBef>
        <a:buFont typeface="Arial" panose="020B0604020202020204" pitchFamily="34" charset="0"/>
        <a:buNone/>
        <a:defRPr lang="de-DE" sz="1600" kern="1200" dirty="0" smtClean="0">
          <a:solidFill>
            <a:schemeClr val="tx1"/>
          </a:solidFill>
          <a:latin typeface="+mn-lt"/>
          <a:ea typeface="+mn-ea"/>
          <a:cs typeface="+mn-cs"/>
        </a:defRPr>
      </a:lvl1pPr>
      <a:lvl2pPr marL="241294" indent="-241294" algn="l" defTabSz="914377" rtl="0" eaLnBrk="1" latinLnBrk="0" hangingPunct="1">
        <a:lnSpc>
          <a:spcPct val="90000"/>
        </a:lnSpc>
        <a:spcBef>
          <a:spcPts val="800"/>
        </a:spcBef>
        <a:buClr>
          <a:schemeClr val="accent1"/>
        </a:buClr>
        <a:buFont typeface="Wingdings" panose="05000000000000000000" pitchFamily="2" charset="2"/>
        <a:buChar char="§"/>
        <a:defRPr lang="de-DE" sz="1600" kern="1200" dirty="0" smtClean="0">
          <a:solidFill>
            <a:schemeClr val="tx1"/>
          </a:solidFill>
          <a:latin typeface="+mn-lt"/>
          <a:ea typeface="+mn-ea"/>
          <a:cs typeface="+mn-cs"/>
        </a:defRPr>
      </a:lvl2pPr>
      <a:lvl3pPr marL="476239" indent="-234945" algn="l" defTabSz="914377" rtl="0" eaLnBrk="1" latinLnBrk="0" hangingPunct="1">
        <a:lnSpc>
          <a:spcPct val="90000"/>
        </a:lnSpc>
        <a:spcBef>
          <a:spcPts val="800"/>
        </a:spcBef>
        <a:buClr>
          <a:schemeClr val="accent1"/>
        </a:buClr>
        <a:buFont typeface="Symbol" panose="05050102010706020507" pitchFamily="18" charset="2"/>
        <a:buChar char="-"/>
        <a:defRPr lang="de-DE" sz="1467" kern="1200" dirty="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78">
          <p15:clr>
            <a:srgbClr val="F26B43"/>
          </p15:clr>
        </p15:guide>
        <p15:guide id="5" orient="horz" pos="3162">
          <p15:clr>
            <a:srgbClr val="F26B43"/>
          </p15:clr>
        </p15:guide>
        <p15:guide id="7" pos="5680">
          <p15:clr>
            <a:srgbClr val="F26B43"/>
          </p15:clr>
        </p15:guide>
        <p15:guide id="8" pos="7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MX"/>
              <a:t>24/02/2021</a:t>
            </a:r>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a:t>BIOCITIS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s-ES"/>
              <a:t>Página </a:t>
            </a:r>
            <a:fld id="{3A8B5DB7-81A8-4ED4-916B-6B23CD603687}" type="slidenum">
              <a:rPr lang="es-ES" smtClean="0"/>
              <a:pPr/>
              <a:t>‹Nº›</a:t>
            </a:fld>
            <a:endParaRPr lang="es-ES"/>
          </a:p>
        </p:txBody>
      </p:sp>
    </p:spTree>
    <p:extLst>
      <p:ext uri="{BB962C8B-B14F-4D97-AF65-F5344CB8AC3E}">
        <p14:creationId xmlns:p14="http://schemas.microsoft.com/office/powerpoint/2010/main" val="4006640786"/>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3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26.png"/><Relationship Id="rId7" Type="http://schemas.openxmlformats.org/officeDocument/2006/relationships/image" Target="../media/image29.svg"/><Relationship Id="rId17" Type="http://schemas.openxmlformats.org/officeDocument/2006/relationships/image" Target="../media/image50.png"/><Relationship Id="rId2" Type="http://schemas.openxmlformats.org/officeDocument/2006/relationships/image" Target="../media/image20.png"/><Relationship Id="rId16" Type="http://schemas.openxmlformats.org/officeDocument/2006/relationships/customXml" Target="../ink/ink3.xml"/><Relationship Id="rId1" Type="http://schemas.openxmlformats.org/officeDocument/2006/relationships/slideLayout" Target="../slideLayouts/slideLayout36.xml"/><Relationship Id="rId6" Type="http://schemas.openxmlformats.org/officeDocument/2006/relationships/image" Target="../media/image28.png"/><Relationship Id="rId5" Type="http://schemas.openxmlformats.org/officeDocument/2006/relationships/image" Target="../media/image27.png"/><Relationship Id="rId15" Type="http://schemas.openxmlformats.org/officeDocument/2006/relationships/image" Target="../media/image49.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2.png"/><Relationship Id="rId7" Type="http://schemas.openxmlformats.org/officeDocument/2006/relationships/image" Target="../media/image32.png"/><Relationship Id="rId2" Type="http://schemas.openxmlformats.org/officeDocument/2006/relationships/image" Target="../media/image20.png"/><Relationship Id="rId1" Type="http://schemas.openxmlformats.org/officeDocument/2006/relationships/slideLayout" Target="../slideLayouts/slideLayout4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Layout" Target="../slideLayouts/slideLayout46.xml"/><Relationship Id="rId6" Type="http://schemas.openxmlformats.org/officeDocument/2006/relationships/image" Target="../media/image36.jpeg"/><Relationship Id="rId5" Type="http://schemas.openxmlformats.org/officeDocument/2006/relationships/image" Target="../media/image35.jpeg"/><Relationship Id="rId4"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6.xml"/><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0.png"/><Relationship Id="rId1" Type="http://schemas.openxmlformats.org/officeDocument/2006/relationships/slideLayout" Target="../slideLayouts/slideLayout46.xml"/><Relationship Id="rId5" Type="http://schemas.openxmlformats.org/officeDocument/2006/relationships/image" Target="../media/image42.pn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0.png"/><Relationship Id="rId1" Type="http://schemas.openxmlformats.org/officeDocument/2006/relationships/slideLayout" Target="../slideLayouts/slideLayout46.xml"/><Relationship Id="rId5" Type="http://schemas.openxmlformats.org/officeDocument/2006/relationships/image" Target="../media/image45.jpe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0.png"/><Relationship Id="rId1" Type="http://schemas.openxmlformats.org/officeDocument/2006/relationships/slideLayout" Target="../slideLayouts/slideLayout46.xml"/><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Yq3U54dORzI" TargetMode="External"/><Relationship Id="rId7" Type="http://schemas.openxmlformats.org/officeDocument/2006/relationships/image" Target="../media/image53.png"/><Relationship Id="rId2" Type="http://schemas.openxmlformats.org/officeDocument/2006/relationships/image" Target="../media/image20.png"/><Relationship Id="rId1" Type="http://schemas.openxmlformats.org/officeDocument/2006/relationships/slideLayout" Target="../slideLayouts/slideLayout46.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49.jpeg"/></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0.png"/><Relationship Id="rId1" Type="http://schemas.openxmlformats.org/officeDocument/2006/relationships/slideLayout" Target="../slideLayouts/slideLayout46.xml"/><Relationship Id="rId5" Type="http://schemas.openxmlformats.org/officeDocument/2006/relationships/image" Target="../media/image56.pn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0.png"/><Relationship Id="rId1" Type="http://schemas.openxmlformats.org/officeDocument/2006/relationships/slideLayout" Target="../slideLayouts/slideLayout46.xml"/><Relationship Id="rId4" Type="http://schemas.openxmlformats.org/officeDocument/2006/relationships/image" Target="../media/image58.jpeg"/></Relationships>
</file>

<file path=ppt/slides/_rels/slide1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20.png"/><Relationship Id="rId1" Type="http://schemas.openxmlformats.org/officeDocument/2006/relationships/slideLayout" Target="../slideLayouts/slideLayout46.xml"/><Relationship Id="rId4" Type="http://schemas.openxmlformats.org/officeDocument/2006/relationships/image" Target="../media/image60.emf"/></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0.png"/><Relationship Id="rId1" Type="http://schemas.openxmlformats.org/officeDocument/2006/relationships/slideLayout" Target="../slideLayouts/slideLayout4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Layout" Target="../slideLayouts/slideLayout46.xml"/><Relationship Id="rId4" Type="http://schemas.openxmlformats.org/officeDocument/2006/relationships/image" Target="../media/image68.png"/></Relationships>
</file>

<file path=ppt/slides/_rels/slide2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20.png"/><Relationship Id="rId1" Type="http://schemas.openxmlformats.org/officeDocument/2006/relationships/slideLayout" Target="../slideLayouts/slideLayout46.xml"/><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png"/><Relationship Id="rId7" Type="http://schemas.openxmlformats.org/officeDocument/2006/relationships/image" Target="../media/image75.jpeg"/><Relationship Id="rId2" Type="http://schemas.openxmlformats.org/officeDocument/2006/relationships/image" Target="../media/image20.png"/><Relationship Id="rId1" Type="http://schemas.openxmlformats.org/officeDocument/2006/relationships/slideLayout" Target="../slideLayouts/slideLayout46.xml"/><Relationship Id="rId6" Type="http://schemas.openxmlformats.org/officeDocument/2006/relationships/image" Target="../media/image74.jpeg"/><Relationship Id="rId5" Type="http://schemas.openxmlformats.org/officeDocument/2006/relationships/image" Target="../media/image73.jpeg"/><Relationship Id="rId10" Type="http://schemas.openxmlformats.org/officeDocument/2006/relationships/image" Target="../media/image78.jpeg"/><Relationship Id="rId4" Type="http://schemas.openxmlformats.org/officeDocument/2006/relationships/image" Target="../media/image72.svg"/><Relationship Id="rId9" Type="http://schemas.openxmlformats.org/officeDocument/2006/relationships/image" Target="../media/image77.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9.jpeg"/><Relationship Id="rId1" Type="http://schemas.openxmlformats.org/officeDocument/2006/relationships/slideLayout" Target="../slideLayouts/slideLayout46.xml"/><Relationship Id="rId6" Type="http://schemas.openxmlformats.org/officeDocument/2006/relationships/image" Target="../media/image82.jpeg"/><Relationship Id="rId5" Type="http://schemas.openxmlformats.org/officeDocument/2006/relationships/image" Target="../media/image81.sv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3.jpeg"/><Relationship Id="rId7" Type="http://schemas.openxmlformats.org/officeDocument/2006/relationships/image" Target="../media/image87.png"/><Relationship Id="rId2" Type="http://schemas.openxmlformats.org/officeDocument/2006/relationships/image" Target="../media/image20.png"/><Relationship Id="rId1" Type="http://schemas.openxmlformats.org/officeDocument/2006/relationships/slideLayout" Target="../slideLayouts/slideLayout46.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2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0.png"/><Relationship Id="rId1" Type="http://schemas.openxmlformats.org/officeDocument/2006/relationships/slideLayout" Target="../slideLayouts/slideLayout46.xml"/><Relationship Id="rId4" Type="http://schemas.openxmlformats.org/officeDocument/2006/relationships/image" Target="../media/image91.png"/></Relationships>
</file>

<file path=ppt/slides/_rels/slide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20.png"/><Relationship Id="rId1" Type="http://schemas.openxmlformats.org/officeDocument/2006/relationships/slideLayout" Target="../slideLayouts/slideLayout46.xml"/><Relationship Id="rId4" Type="http://schemas.openxmlformats.org/officeDocument/2006/relationships/image" Target="../media/image93.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4.jpeg"/><Relationship Id="rId1" Type="http://schemas.openxmlformats.org/officeDocument/2006/relationships/slideLayout" Target="../slideLayouts/slideLayout41.xml"/><Relationship Id="rId4" Type="http://schemas.openxmlformats.org/officeDocument/2006/relationships/image" Target="../media/image95.png"/></Relationships>
</file>

<file path=ppt/slides/_rels/slide2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83503D5-C38F-7233-F247-4EBC4D08BADD}"/>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7" name="CuadroTexto 6">
            <a:extLst>
              <a:ext uri="{FF2B5EF4-FFF2-40B4-BE49-F238E27FC236}">
                <a16:creationId xmlns:a16="http://schemas.microsoft.com/office/drawing/2014/main" id="{D55910E2-5291-3D79-B1E8-9B5B058DD52A}"/>
              </a:ext>
            </a:extLst>
          </p:cNvPr>
          <p:cNvSpPr txBox="1"/>
          <p:nvPr/>
        </p:nvSpPr>
        <p:spPr>
          <a:xfrm>
            <a:off x="1130708" y="2893741"/>
            <a:ext cx="6686297" cy="1692771"/>
          </a:xfrm>
          <a:prstGeom prst="rect">
            <a:avLst/>
          </a:prstGeom>
          <a:noFill/>
        </p:spPr>
        <p:txBody>
          <a:bodyPr wrap="square" rtlCol="0">
            <a:spAutoFit/>
          </a:bodyPr>
          <a:lstStyle/>
          <a:p>
            <a:r>
              <a:rPr lang="es-CO" sz="2600" b="1" dirty="0">
                <a:solidFill>
                  <a:srgbClr val="01B167"/>
                </a:solidFill>
                <a:latin typeface="Arial Black" panose="020B0604020202020204" pitchFamily="34" charset="0"/>
                <a:cs typeface="Arial Black" panose="020B0604020202020204" pitchFamily="34" charset="0"/>
              </a:rPr>
              <a:t>Ciencia, comunidad y cambio climático: la experiencia de formación docente en comunidades costeras de Veracruz (México)</a:t>
            </a:r>
          </a:p>
        </p:txBody>
      </p:sp>
      <p:sp>
        <p:nvSpPr>
          <p:cNvPr id="8" name="CuadroTexto 7">
            <a:extLst>
              <a:ext uri="{FF2B5EF4-FFF2-40B4-BE49-F238E27FC236}">
                <a16:creationId xmlns:a16="http://schemas.microsoft.com/office/drawing/2014/main" id="{3ECF4AB9-A8CE-1CED-0EA8-1381570649FD}"/>
              </a:ext>
            </a:extLst>
          </p:cNvPr>
          <p:cNvSpPr txBox="1"/>
          <p:nvPr/>
        </p:nvSpPr>
        <p:spPr>
          <a:xfrm>
            <a:off x="1130708" y="4506218"/>
            <a:ext cx="6084740" cy="646331"/>
          </a:xfrm>
          <a:prstGeom prst="rect">
            <a:avLst/>
          </a:prstGeom>
          <a:noFill/>
        </p:spPr>
        <p:txBody>
          <a:bodyPr wrap="square" rtlCol="0">
            <a:spAutoFit/>
          </a:bodyPr>
          <a:lstStyle/>
          <a:p>
            <a:r>
              <a:rPr lang="es-CO" dirty="0">
                <a:solidFill>
                  <a:srgbClr val="222C6E"/>
                </a:solidFill>
                <a:latin typeface="Arial Black" panose="020B0604020202020204" pitchFamily="34" charset="0"/>
                <a:cs typeface="Arial Black" panose="020B0604020202020204" pitchFamily="34" charset="0"/>
              </a:rPr>
              <a:t>Leonel Zavaleta Lizárraga / </a:t>
            </a:r>
            <a:r>
              <a:rPr lang="es-CO" b="1" dirty="0">
                <a:solidFill>
                  <a:srgbClr val="222C6E"/>
                </a:solidFill>
                <a:latin typeface="Arial Black" panose="020B0604020202020204" pitchFamily="34" charset="0"/>
                <a:cs typeface="Arial Black" panose="020B0604020202020204" pitchFamily="34" charset="0"/>
              </a:rPr>
              <a:t>Director Ejecutivo</a:t>
            </a:r>
          </a:p>
          <a:p>
            <a:r>
              <a:rPr lang="es-CO" b="1" dirty="0">
                <a:solidFill>
                  <a:srgbClr val="222C6E"/>
                </a:solidFill>
                <a:latin typeface="Arial" panose="020B0604020202020204" pitchFamily="34" charset="0"/>
                <a:cs typeface="Arial" panose="020B0604020202020204" pitchFamily="34" charset="0"/>
              </a:rPr>
              <a:t>Fondo Golfo de México</a:t>
            </a:r>
          </a:p>
        </p:txBody>
      </p:sp>
    </p:spTree>
    <p:extLst>
      <p:ext uri="{BB962C8B-B14F-4D97-AF65-F5344CB8AC3E}">
        <p14:creationId xmlns:p14="http://schemas.microsoft.com/office/powerpoint/2010/main" val="3152629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910521A5-E684-122F-3A98-FAF869AE6C2F}"/>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C5CFF67D-754B-AD47-3620-87BEAC97A01D}"/>
              </a:ext>
            </a:extLst>
          </p:cNvPr>
          <p:cNvSpPr txBox="1"/>
          <p:nvPr/>
        </p:nvSpPr>
        <p:spPr>
          <a:xfrm>
            <a:off x="991073" y="133142"/>
            <a:ext cx="5104927" cy="954107"/>
          </a:xfrm>
          <a:prstGeom prst="rect">
            <a:avLst/>
          </a:prstGeom>
          <a:noFill/>
        </p:spPr>
        <p:txBody>
          <a:bodyPr wrap="square" rtlCol="0">
            <a:spAutoFit/>
          </a:bodyPr>
          <a:lstStyle/>
          <a:p>
            <a:r>
              <a:rPr lang="es-CO" sz="2800" b="1" dirty="0">
                <a:solidFill>
                  <a:srgbClr val="FFCB00"/>
                </a:solidFill>
                <a:latin typeface="Arial Black" panose="020B0604020202020204" pitchFamily="34" charset="0"/>
                <a:cs typeface="Arial Black" panose="020B0604020202020204" pitchFamily="34" charset="0"/>
              </a:rPr>
              <a:t>Ciencia, comunidad y cambio climático</a:t>
            </a:r>
            <a:endParaRPr lang="es-CO" sz="2000" b="1" dirty="0">
              <a:solidFill>
                <a:srgbClr val="FFCB00"/>
              </a:solidFill>
              <a:latin typeface="Arial Black" panose="020B0604020202020204" pitchFamily="34" charset="0"/>
              <a:cs typeface="Arial Black" panose="020B0604020202020204" pitchFamily="34" charset="0"/>
            </a:endParaRPr>
          </a:p>
        </p:txBody>
      </p:sp>
      <p:pic>
        <p:nvPicPr>
          <p:cNvPr id="15" name="Imagen 14">
            <a:extLst>
              <a:ext uri="{FF2B5EF4-FFF2-40B4-BE49-F238E27FC236}">
                <a16:creationId xmlns:a16="http://schemas.microsoft.com/office/drawing/2014/main" id="{40549418-0931-C412-C5D1-7B94028D6B7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31329" y="1460664"/>
            <a:ext cx="10327245" cy="3453612"/>
          </a:xfrm>
          <a:prstGeom prst="rect">
            <a:avLst/>
          </a:prstGeom>
        </p:spPr>
      </p:pic>
      <p:pic>
        <p:nvPicPr>
          <p:cNvPr id="16" name="Imagen 15">
            <a:extLst>
              <a:ext uri="{FF2B5EF4-FFF2-40B4-BE49-F238E27FC236}">
                <a16:creationId xmlns:a16="http://schemas.microsoft.com/office/drawing/2014/main" id="{72C33EA0-6D1E-5483-8164-6A88A9DAA71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91073" y="4720019"/>
            <a:ext cx="4171131" cy="930666"/>
          </a:xfrm>
          <a:prstGeom prst="rect">
            <a:avLst/>
          </a:prstGeom>
        </p:spPr>
      </p:pic>
      <p:grpSp>
        <p:nvGrpSpPr>
          <p:cNvPr id="17" name="Grupo 16">
            <a:extLst>
              <a:ext uri="{FF2B5EF4-FFF2-40B4-BE49-F238E27FC236}">
                <a16:creationId xmlns:a16="http://schemas.microsoft.com/office/drawing/2014/main" id="{25143CCC-3792-3E40-4069-7EDA12CBC356}"/>
              </a:ext>
            </a:extLst>
          </p:cNvPr>
          <p:cNvGrpSpPr/>
          <p:nvPr/>
        </p:nvGrpSpPr>
        <p:grpSpPr>
          <a:xfrm>
            <a:off x="5025217" y="5011683"/>
            <a:ext cx="6570345" cy="518795"/>
            <a:chOff x="0" y="0"/>
            <a:chExt cx="6570345" cy="518795"/>
          </a:xfrm>
        </p:grpSpPr>
        <p:pic>
          <p:nvPicPr>
            <p:cNvPr id="18" name="Imagen 17">
              <a:extLst>
                <a:ext uri="{FF2B5EF4-FFF2-40B4-BE49-F238E27FC236}">
                  <a16:creationId xmlns:a16="http://schemas.microsoft.com/office/drawing/2014/main" id="{483B835A-43D1-50B5-0624-C0CE15C1351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bwMode="auto">
            <a:xfrm>
              <a:off x="0" y="0"/>
              <a:ext cx="6570345" cy="518795"/>
            </a:xfrm>
            <a:prstGeom prst="rect">
              <a:avLst/>
            </a:prstGeom>
            <a:ln>
              <a:noFill/>
            </a:ln>
            <a:extLst>
              <a:ext uri="{53640926-AAD7-44D8-BBD7-CCE9431645EC}">
                <a14:shadowObscured xmlns:a14="http://schemas.microsoft.com/office/drawing/2010/main"/>
              </a:ext>
            </a:extLst>
          </p:spPr>
        </p:pic>
        <p:pic>
          <p:nvPicPr>
            <p:cNvPr id="34" name="Imagen 33">
              <a:extLst>
                <a:ext uri="{FF2B5EF4-FFF2-40B4-BE49-F238E27FC236}">
                  <a16:creationId xmlns:a16="http://schemas.microsoft.com/office/drawing/2014/main" id="{865EEB6E-B709-E03F-2A85-10466B35A38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002280" y="53340"/>
              <a:ext cx="971550" cy="412750"/>
            </a:xfrm>
            <a:prstGeom prst="rect">
              <a:avLst/>
            </a:prstGeom>
            <a:solidFill>
              <a:schemeClr val="bg1"/>
            </a:solidFill>
          </p:spPr>
        </p:pic>
      </p:grpSp>
      <p:pic>
        <p:nvPicPr>
          <p:cNvPr id="35" name="Imagen 34">
            <a:extLst>
              <a:ext uri="{FF2B5EF4-FFF2-40B4-BE49-F238E27FC236}">
                <a16:creationId xmlns:a16="http://schemas.microsoft.com/office/drawing/2014/main" id="{EAC2F9DA-6E3B-39F0-8D95-83951935A9E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096000" y="-84281"/>
            <a:ext cx="3480771" cy="1447538"/>
          </a:xfrm>
          <a:prstGeom prst="rect">
            <a:avLst/>
          </a:prstGeom>
        </p:spPr>
      </p:pic>
    </p:spTree>
    <p:extLst>
      <p:ext uri="{BB962C8B-B14F-4D97-AF65-F5344CB8AC3E}">
        <p14:creationId xmlns:p14="http://schemas.microsoft.com/office/powerpoint/2010/main" val="935659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910521A5-E684-122F-3A98-FAF869AE6C2F}"/>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C5CFF67D-754B-AD47-3620-87BEAC97A01D}"/>
              </a:ext>
            </a:extLst>
          </p:cNvPr>
          <p:cNvSpPr txBox="1"/>
          <p:nvPr/>
        </p:nvSpPr>
        <p:spPr>
          <a:xfrm>
            <a:off x="7575644" y="390937"/>
            <a:ext cx="8410102"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Alianzas</a:t>
            </a:r>
          </a:p>
        </p:txBody>
      </p:sp>
      <p:pic>
        <p:nvPicPr>
          <p:cNvPr id="2" name="Imagen 1">
            <a:extLst>
              <a:ext uri="{FF2B5EF4-FFF2-40B4-BE49-F238E27FC236}">
                <a16:creationId xmlns:a16="http://schemas.microsoft.com/office/drawing/2014/main" id="{6C9F333B-4E29-03C3-D9C1-C5E581187FEA}"/>
              </a:ext>
            </a:extLst>
          </p:cNvPr>
          <p:cNvPicPr>
            <a:picLocks noChangeAspect="1"/>
          </p:cNvPicPr>
          <p:nvPr/>
        </p:nvPicPr>
        <p:blipFill>
          <a:blip r:embed="rId3"/>
          <a:stretch>
            <a:fillRect/>
          </a:stretch>
        </p:blipFill>
        <p:spPr>
          <a:xfrm>
            <a:off x="379074" y="1344406"/>
            <a:ext cx="4781260" cy="4169188"/>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7982BB27-0367-08F1-CEA2-517D7DB53B86}"/>
                  </a:ext>
                </a:extLst>
              </p14:cNvPr>
              <p14:cNvContentPartPr/>
              <p14:nvPr/>
            </p14:nvContentPartPr>
            <p14:xfrm>
              <a:off x="0" y="920923"/>
              <a:ext cx="5738234" cy="5016154"/>
            </p14:xfrm>
          </p:contentPart>
        </mc:Choice>
        <mc:Fallback xmlns="">
          <p:pic>
            <p:nvPicPr>
              <p:cNvPr id="3" name="Entrada de lápiz 2">
                <a:extLst>
                  <a:ext uri="{FF2B5EF4-FFF2-40B4-BE49-F238E27FC236}">
                    <a16:creationId xmlns:a16="http://schemas.microsoft.com/office/drawing/2014/main" id="{7982BB27-0367-08F1-CEA2-517D7DB53B86}"/>
                  </a:ext>
                </a:extLst>
              </p:cNvPr>
              <p:cNvPicPr/>
              <p:nvPr/>
            </p:nvPicPr>
            <p:blipFill>
              <a:blip r:embed="rId5"/>
              <a:stretch>
                <a:fillRect/>
              </a:stretch>
            </p:blipFill>
            <p:spPr>
              <a:xfrm>
                <a:off x="-53998" y="812925"/>
                <a:ext cx="5845871" cy="5231790"/>
              </a:xfrm>
              <a:prstGeom prst="rect">
                <a:avLst/>
              </a:prstGeom>
            </p:spPr>
          </p:pic>
        </mc:Fallback>
      </mc:AlternateContent>
      <p:grpSp>
        <p:nvGrpSpPr>
          <p:cNvPr id="4" name="Grupo 3">
            <a:extLst>
              <a:ext uri="{FF2B5EF4-FFF2-40B4-BE49-F238E27FC236}">
                <a16:creationId xmlns:a16="http://schemas.microsoft.com/office/drawing/2014/main" id="{37AF6C98-2F28-E853-F5C8-F63EC1FDEF12}"/>
              </a:ext>
            </a:extLst>
          </p:cNvPr>
          <p:cNvGrpSpPr/>
          <p:nvPr/>
        </p:nvGrpSpPr>
        <p:grpSpPr>
          <a:xfrm>
            <a:off x="0" y="122870"/>
            <a:ext cx="3108915" cy="845469"/>
            <a:chOff x="202697" y="5728454"/>
            <a:chExt cx="3108915" cy="845469"/>
          </a:xfrm>
        </p:grpSpPr>
        <p:sp>
          <p:nvSpPr>
            <p:cNvPr id="5" name="TextBox 1">
              <a:extLst>
                <a:ext uri="{FF2B5EF4-FFF2-40B4-BE49-F238E27FC236}">
                  <a16:creationId xmlns:a16="http://schemas.microsoft.com/office/drawing/2014/main" id="{67768F45-0913-D48D-904B-4A99687CFFD2}"/>
                </a:ext>
              </a:extLst>
            </p:cNvPr>
            <p:cNvSpPr txBox="1"/>
            <p:nvPr/>
          </p:nvSpPr>
          <p:spPr>
            <a:xfrm>
              <a:off x="885999" y="5742926"/>
              <a:ext cx="2425613" cy="830997"/>
            </a:xfrm>
            <a:prstGeom prst="rect">
              <a:avLst/>
            </a:prstGeom>
            <a:noFill/>
          </p:spPr>
          <p:txBody>
            <a:bodyPr wrap="square" rtlCol="0">
              <a:spAutoFit/>
            </a:bodyPr>
            <a:lstStyle/>
            <a:p>
              <a:r>
                <a:rPr lang="es-ES_tradnl" sz="2400" dirty="0">
                  <a:solidFill>
                    <a:schemeClr val="accent1"/>
                  </a:solidFill>
                  <a:latin typeface="Poppins" pitchFamily="2" charset="77"/>
                  <a:ea typeface="League Spartan" charset="0"/>
                  <a:cs typeface="Poppins" pitchFamily="2" charset="77"/>
                </a:rPr>
                <a:t>Territorio STEM</a:t>
              </a:r>
            </a:p>
            <a:p>
              <a:r>
                <a:rPr lang="es-ES_tradnl" sz="2400" dirty="0">
                  <a:solidFill>
                    <a:schemeClr val="accent1"/>
                  </a:solidFill>
                  <a:latin typeface="Poppins" pitchFamily="2" charset="77"/>
                  <a:ea typeface="League Spartan" charset="0"/>
                  <a:cs typeface="Poppins" pitchFamily="2" charset="77"/>
                </a:rPr>
                <a:t>Veracruz</a:t>
              </a:r>
            </a:p>
          </p:txBody>
        </p:sp>
        <p:pic>
          <p:nvPicPr>
            <p:cNvPr id="7" name="Gráfico 6" descr="Earth globe: Americas con relleno sólido">
              <a:extLst>
                <a:ext uri="{FF2B5EF4-FFF2-40B4-BE49-F238E27FC236}">
                  <a16:creationId xmlns:a16="http://schemas.microsoft.com/office/drawing/2014/main" id="{2A06448A-352B-8A9B-B813-EB2C267ED0D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2697" y="5728454"/>
              <a:ext cx="744014" cy="744014"/>
            </a:xfrm>
            <a:prstGeom prst="rect">
              <a:avLst/>
            </a:prstGeom>
          </p:spPr>
        </p:pic>
      </p:grpSp>
      <p:grpSp>
        <p:nvGrpSpPr>
          <p:cNvPr id="8" name="Grupo 7">
            <a:extLst>
              <a:ext uri="{FF2B5EF4-FFF2-40B4-BE49-F238E27FC236}">
                <a16:creationId xmlns:a16="http://schemas.microsoft.com/office/drawing/2014/main" id="{108DC06C-133E-58FA-E74B-313639B58005}"/>
              </a:ext>
            </a:extLst>
          </p:cNvPr>
          <p:cNvGrpSpPr/>
          <p:nvPr/>
        </p:nvGrpSpPr>
        <p:grpSpPr>
          <a:xfrm>
            <a:off x="7002624" y="1626692"/>
            <a:ext cx="3924986" cy="4175296"/>
            <a:chOff x="277587" y="1792550"/>
            <a:chExt cx="3924986" cy="4175296"/>
          </a:xfrm>
        </p:grpSpPr>
        <p:sp>
          <p:nvSpPr>
            <p:cNvPr id="9" name="TextBox 1">
              <a:extLst>
                <a:ext uri="{FF2B5EF4-FFF2-40B4-BE49-F238E27FC236}">
                  <a16:creationId xmlns:a16="http://schemas.microsoft.com/office/drawing/2014/main" id="{BA7F3363-E05B-2A21-26C7-137730159EC1}"/>
                </a:ext>
              </a:extLst>
            </p:cNvPr>
            <p:cNvSpPr txBox="1"/>
            <p:nvPr/>
          </p:nvSpPr>
          <p:spPr>
            <a:xfrm>
              <a:off x="771524" y="1935973"/>
              <a:ext cx="3431049" cy="4031873"/>
            </a:xfrm>
            <a:prstGeom prst="rect">
              <a:avLst/>
            </a:prstGeom>
            <a:noFill/>
          </p:spPr>
          <p:txBody>
            <a:bodyPr wrap="square" rtlCol="0">
              <a:spAutoFit/>
            </a:bodyPr>
            <a:lstStyle/>
            <a:p>
              <a:r>
                <a:rPr lang="es-ES_tradnl" sz="1600" dirty="0">
                  <a:solidFill>
                    <a:schemeClr val="tx2"/>
                  </a:solidFill>
                  <a:latin typeface="+mj-lt"/>
                  <a:ea typeface="League Spartan" charset="0"/>
                  <a:cs typeface="Poppins" pitchFamily="2" charset="77"/>
                </a:rPr>
                <a:t>Alianza Secretaría de Educación de Veracruz -Subsecretaría de Educación Básica - la Fundación Siemens.</a:t>
              </a:r>
            </a:p>
            <a:p>
              <a:endParaRPr lang="es-ES_tradnl" sz="1600" dirty="0">
                <a:solidFill>
                  <a:schemeClr val="tx2"/>
                </a:solidFill>
                <a:latin typeface="+mj-lt"/>
                <a:ea typeface="League Spartan" charset="0"/>
                <a:cs typeface="Poppins" pitchFamily="2" charset="77"/>
              </a:endParaRPr>
            </a:p>
            <a:p>
              <a:r>
                <a:rPr lang="es-ES_tradnl" sz="1600" dirty="0">
                  <a:solidFill>
                    <a:schemeClr val="tx2"/>
                  </a:solidFill>
                  <a:latin typeface="+mj-lt"/>
                  <a:ea typeface="League Spartan" charset="0"/>
                  <a:cs typeface="Poppins" pitchFamily="2" charset="77"/>
                </a:rPr>
                <a:t>Colaboración SEV - Fondo Golfo de México A.C. (FGM) e Innovación en la Enseñanza de la Ciencia A.C. (INNOVEC).</a:t>
              </a:r>
            </a:p>
            <a:p>
              <a:endParaRPr lang="es-ES_tradnl" sz="1600" dirty="0">
                <a:solidFill>
                  <a:schemeClr val="tx2"/>
                </a:solidFill>
                <a:latin typeface="+mj-lt"/>
                <a:ea typeface="League Spartan" charset="0"/>
                <a:cs typeface="Poppins" pitchFamily="2" charset="77"/>
              </a:endParaRPr>
            </a:p>
            <a:p>
              <a:r>
                <a:rPr lang="es-ES_tradnl" sz="1600" dirty="0">
                  <a:solidFill>
                    <a:schemeClr val="tx2"/>
                  </a:solidFill>
                  <a:latin typeface="+mj-lt"/>
                  <a:ea typeface="League Spartan" charset="0"/>
                  <a:cs typeface="Poppins" pitchFamily="2" charset="77"/>
                </a:rPr>
                <a:t>Recursos educativos abiertos de la Oficina de Educación Climática de la UNESCO.</a:t>
              </a:r>
            </a:p>
            <a:p>
              <a:endParaRPr lang="es-ES_tradnl" sz="1600" dirty="0">
                <a:solidFill>
                  <a:schemeClr val="tx2"/>
                </a:solidFill>
                <a:latin typeface="+mj-lt"/>
                <a:ea typeface="League Spartan" charset="0"/>
                <a:cs typeface="Poppins" pitchFamily="2" charset="77"/>
              </a:endParaRPr>
            </a:p>
            <a:p>
              <a:r>
                <a:rPr lang="es-ES_tradnl" sz="1600" dirty="0">
                  <a:solidFill>
                    <a:schemeClr val="tx2"/>
                  </a:solidFill>
                  <a:latin typeface="+mj-lt"/>
                  <a:ea typeface="League Spartan" charset="0"/>
                  <a:cs typeface="Poppins" pitchFamily="2" charset="77"/>
                </a:rPr>
                <a:t>Apoyo de actores locales: Pronatura Veracruz y la Comisión de Áreas Naturales Protegidas</a:t>
              </a:r>
            </a:p>
          </p:txBody>
        </p:sp>
        <p:sp>
          <p:nvSpPr>
            <p:cNvPr id="10" name="Freeform 65">
              <a:extLst>
                <a:ext uri="{FF2B5EF4-FFF2-40B4-BE49-F238E27FC236}">
                  <a16:creationId xmlns:a16="http://schemas.microsoft.com/office/drawing/2014/main" id="{AAB667AD-367A-85C0-1AF7-53B7E30156D1}"/>
                </a:ext>
              </a:extLst>
            </p:cNvPr>
            <p:cNvSpPr>
              <a:spLocks noChangeAspect="1" noChangeArrowheads="1"/>
            </p:cNvSpPr>
            <p:nvPr/>
          </p:nvSpPr>
          <p:spPr bwMode="auto">
            <a:xfrm>
              <a:off x="277587" y="2041960"/>
              <a:ext cx="213462" cy="216000"/>
            </a:xfrm>
            <a:custGeom>
              <a:avLst/>
              <a:gdLst>
                <a:gd name="T0" fmla="*/ 0 w 809"/>
                <a:gd name="T1" fmla="*/ 404 h 809"/>
                <a:gd name="T2" fmla="*/ 0 w 809"/>
                <a:gd name="T3" fmla="*/ 404 h 809"/>
                <a:gd name="T4" fmla="*/ 404 w 809"/>
                <a:gd name="T5" fmla="*/ 808 h 809"/>
                <a:gd name="T6" fmla="*/ 404 w 809"/>
                <a:gd name="T7" fmla="*/ 808 h 809"/>
                <a:gd name="T8" fmla="*/ 808 w 809"/>
                <a:gd name="T9" fmla="*/ 404 h 809"/>
                <a:gd name="T10" fmla="*/ 808 w 809"/>
                <a:gd name="T11" fmla="*/ 404 h 809"/>
                <a:gd name="T12" fmla="*/ 404 w 809"/>
                <a:gd name="T13" fmla="*/ 0 h 809"/>
                <a:gd name="T14" fmla="*/ 404 w 809"/>
                <a:gd name="T15" fmla="*/ 0 h 809"/>
                <a:gd name="T16" fmla="*/ 0 w 809"/>
                <a:gd name="T1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809">
                  <a:moveTo>
                    <a:pt x="0" y="404"/>
                  </a:moveTo>
                  <a:lnTo>
                    <a:pt x="0" y="404"/>
                  </a:lnTo>
                  <a:cubicBezTo>
                    <a:pt x="0" y="627"/>
                    <a:pt x="181" y="808"/>
                    <a:pt x="404" y="808"/>
                  </a:cubicBezTo>
                  <a:lnTo>
                    <a:pt x="404" y="808"/>
                  </a:lnTo>
                  <a:cubicBezTo>
                    <a:pt x="627" y="808"/>
                    <a:pt x="808" y="627"/>
                    <a:pt x="808" y="404"/>
                  </a:cubicBezTo>
                  <a:lnTo>
                    <a:pt x="808" y="404"/>
                  </a:lnTo>
                  <a:cubicBezTo>
                    <a:pt x="808" y="180"/>
                    <a:pt x="627" y="0"/>
                    <a:pt x="404" y="0"/>
                  </a:cubicBezTo>
                  <a:lnTo>
                    <a:pt x="404" y="0"/>
                  </a:lnTo>
                  <a:cubicBezTo>
                    <a:pt x="181" y="0"/>
                    <a:pt x="0" y="180"/>
                    <a:pt x="0" y="404"/>
                  </a:cubicBezTo>
                </a:path>
              </a:pathLst>
            </a:custGeom>
            <a:solidFill>
              <a:schemeClr val="accent1"/>
            </a:solidFill>
            <a:ln>
              <a:noFill/>
            </a:ln>
            <a:effectLst/>
          </p:spPr>
          <p:txBody>
            <a:bodyPr wrap="none" anchor="ctr"/>
            <a:lstStyle/>
            <a:p>
              <a:endParaRPr lang="en-US" sz="2400" dirty="0">
                <a:latin typeface="Open Sans Light" panose="020B0306030504020204" pitchFamily="34" charset="0"/>
              </a:endParaRPr>
            </a:p>
          </p:txBody>
        </p:sp>
        <p:sp>
          <p:nvSpPr>
            <p:cNvPr id="11" name="Freeform 65">
              <a:extLst>
                <a:ext uri="{FF2B5EF4-FFF2-40B4-BE49-F238E27FC236}">
                  <a16:creationId xmlns:a16="http://schemas.microsoft.com/office/drawing/2014/main" id="{0F29521F-1D2A-519B-0D45-85055D30FF1E}"/>
                </a:ext>
              </a:extLst>
            </p:cNvPr>
            <p:cNvSpPr>
              <a:spLocks noChangeAspect="1" noChangeArrowheads="1"/>
            </p:cNvSpPr>
            <p:nvPr/>
          </p:nvSpPr>
          <p:spPr bwMode="auto">
            <a:xfrm>
              <a:off x="546693" y="3037551"/>
              <a:ext cx="213462" cy="216000"/>
            </a:xfrm>
            <a:custGeom>
              <a:avLst/>
              <a:gdLst>
                <a:gd name="T0" fmla="*/ 0 w 809"/>
                <a:gd name="T1" fmla="*/ 404 h 809"/>
                <a:gd name="T2" fmla="*/ 0 w 809"/>
                <a:gd name="T3" fmla="*/ 404 h 809"/>
                <a:gd name="T4" fmla="*/ 404 w 809"/>
                <a:gd name="T5" fmla="*/ 808 h 809"/>
                <a:gd name="T6" fmla="*/ 404 w 809"/>
                <a:gd name="T7" fmla="*/ 808 h 809"/>
                <a:gd name="T8" fmla="*/ 808 w 809"/>
                <a:gd name="T9" fmla="*/ 404 h 809"/>
                <a:gd name="T10" fmla="*/ 808 w 809"/>
                <a:gd name="T11" fmla="*/ 404 h 809"/>
                <a:gd name="T12" fmla="*/ 404 w 809"/>
                <a:gd name="T13" fmla="*/ 0 h 809"/>
                <a:gd name="T14" fmla="*/ 404 w 809"/>
                <a:gd name="T15" fmla="*/ 0 h 809"/>
                <a:gd name="T16" fmla="*/ 0 w 809"/>
                <a:gd name="T1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809">
                  <a:moveTo>
                    <a:pt x="0" y="404"/>
                  </a:moveTo>
                  <a:lnTo>
                    <a:pt x="0" y="404"/>
                  </a:lnTo>
                  <a:cubicBezTo>
                    <a:pt x="0" y="627"/>
                    <a:pt x="181" y="808"/>
                    <a:pt x="404" y="808"/>
                  </a:cubicBezTo>
                  <a:lnTo>
                    <a:pt x="404" y="808"/>
                  </a:lnTo>
                  <a:cubicBezTo>
                    <a:pt x="627" y="808"/>
                    <a:pt x="808" y="627"/>
                    <a:pt x="808" y="404"/>
                  </a:cubicBezTo>
                  <a:lnTo>
                    <a:pt x="808" y="404"/>
                  </a:lnTo>
                  <a:cubicBezTo>
                    <a:pt x="808" y="180"/>
                    <a:pt x="627" y="0"/>
                    <a:pt x="404" y="0"/>
                  </a:cubicBezTo>
                  <a:lnTo>
                    <a:pt x="404" y="0"/>
                  </a:lnTo>
                  <a:cubicBezTo>
                    <a:pt x="181" y="0"/>
                    <a:pt x="0" y="180"/>
                    <a:pt x="0" y="404"/>
                  </a:cubicBezTo>
                </a:path>
              </a:pathLst>
            </a:custGeom>
            <a:solidFill>
              <a:schemeClr val="accent3"/>
            </a:solidFill>
            <a:ln>
              <a:noFill/>
            </a:ln>
            <a:effectLst/>
          </p:spPr>
          <p:txBody>
            <a:bodyPr wrap="none" anchor="ctr"/>
            <a:lstStyle/>
            <a:p>
              <a:endParaRPr lang="en-US" sz="2400" dirty="0">
                <a:latin typeface="Open Sans Light" panose="020B0306030504020204" pitchFamily="34" charset="0"/>
              </a:endParaRPr>
            </a:p>
          </p:txBody>
        </p:sp>
        <p:sp>
          <p:nvSpPr>
            <p:cNvPr id="12" name="Freeform 65">
              <a:extLst>
                <a:ext uri="{FF2B5EF4-FFF2-40B4-BE49-F238E27FC236}">
                  <a16:creationId xmlns:a16="http://schemas.microsoft.com/office/drawing/2014/main" id="{5E4B6061-CBB8-17E3-94C8-3BB01F386AC3}"/>
                </a:ext>
              </a:extLst>
            </p:cNvPr>
            <p:cNvSpPr>
              <a:spLocks noChangeAspect="1" noChangeArrowheads="1"/>
            </p:cNvSpPr>
            <p:nvPr/>
          </p:nvSpPr>
          <p:spPr bwMode="auto">
            <a:xfrm>
              <a:off x="546693" y="4242871"/>
              <a:ext cx="213462" cy="216000"/>
            </a:xfrm>
            <a:custGeom>
              <a:avLst/>
              <a:gdLst>
                <a:gd name="T0" fmla="*/ 0 w 809"/>
                <a:gd name="T1" fmla="*/ 404 h 809"/>
                <a:gd name="T2" fmla="*/ 0 w 809"/>
                <a:gd name="T3" fmla="*/ 404 h 809"/>
                <a:gd name="T4" fmla="*/ 404 w 809"/>
                <a:gd name="T5" fmla="*/ 808 h 809"/>
                <a:gd name="T6" fmla="*/ 404 w 809"/>
                <a:gd name="T7" fmla="*/ 808 h 809"/>
                <a:gd name="T8" fmla="*/ 808 w 809"/>
                <a:gd name="T9" fmla="*/ 404 h 809"/>
                <a:gd name="T10" fmla="*/ 808 w 809"/>
                <a:gd name="T11" fmla="*/ 404 h 809"/>
                <a:gd name="T12" fmla="*/ 404 w 809"/>
                <a:gd name="T13" fmla="*/ 0 h 809"/>
                <a:gd name="T14" fmla="*/ 404 w 809"/>
                <a:gd name="T15" fmla="*/ 0 h 809"/>
                <a:gd name="T16" fmla="*/ 0 w 809"/>
                <a:gd name="T1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809">
                  <a:moveTo>
                    <a:pt x="0" y="404"/>
                  </a:moveTo>
                  <a:lnTo>
                    <a:pt x="0" y="404"/>
                  </a:lnTo>
                  <a:cubicBezTo>
                    <a:pt x="0" y="627"/>
                    <a:pt x="181" y="808"/>
                    <a:pt x="404" y="808"/>
                  </a:cubicBezTo>
                  <a:lnTo>
                    <a:pt x="404" y="808"/>
                  </a:lnTo>
                  <a:cubicBezTo>
                    <a:pt x="627" y="808"/>
                    <a:pt x="808" y="627"/>
                    <a:pt x="808" y="404"/>
                  </a:cubicBezTo>
                  <a:lnTo>
                    <a:pt x="808" y="404"/>
                  </a:lnTo>
                  <a:cubicBezTo>
                    <a:pt x="808" y="180"/>
                    <a:pt x="627" y="0"/>
                    <a:pt x="404" y="0"/>
                  </a:cubicBezTo>
                  <a:lnTo>
                    <a:pt x="404" y="0"/>
                  </a:lnTo>
                  <a:cubicBezTo>
                    <a:pt x="181" y="0"/>
                    <a:pt x="0" y="180"/>
                    <a:pt x="0" y="404"/>
                  </a:cubicBezTo>
                </a:path>
              </a:pathLst>
            </a:custGeom>
            <a:solidFill>
              <a:schemeClr val="accent4"/>
            </a:solidFill>
            <a:ln>
              <a:noFill/>
            </a:ln>
            <a:effectLst/>
          </p:spPr>
          <p:txBody>
            <a:bodyPr wrap="none" anchor="ctr"/>
            <a:lstStyle/>
            <a:p>
              <a:endParaRPr lang="en-US" sz="2400" dirty="0">
                <a:latin typeface="Open Sans Light" panose="020B0306030504020204" pitchFamily="34" charset="0"/>
              </a:endParaRPr>
            </a:p>
          </p:txBody>
        </p:sp>
        <p:sp>
          <p:nvSpPr>
            <p:cNvPr id="14" name="Freeform 65">
              <a:extLst>
                <a:ext uri="{FF2B5EF4-FFF2-40B4-BE49-F238E27FC236}">
                  <a16:creationId xmlns:a16="http://schemas.microsoft.com/office/drawing/2014/main" id="{2CA1C9BF-E44B-5557-AC08-A3CB0A6EB85F}"/>
                </a:ext>
              </a:extLst>
            </p:cNvPr>
            <p:cNvSpPr>
              <a:spLocks noChangeAspect="1" noChangeArrowheads="1"/>
            </p:cNvSpPr>
            <p:nvPr/>
          </p:nvSpPr>
          <p:spPr bwMode="auto">
            <a:xfrm>
              <a:off x="544770" y="5187687"/>
              <a:ext cx="213462" cy="216000"/>
            </a:xfrm>
            <a:custGeom>
              <a:avLst/>
              <a:gdLst>
                <a:gd name="T0" fmla="*/ 0 w 809"/>
                <a:gd name="T1" fmla="*/ 404 h 809"/>
                <a:gd name="T2" fmla="*/ 0 w 809"/>
                <a:gd name="T3" fmla="*/ 404 h 809"/>
                <a:gd name="T4" fmla="*/ 404 w 809"/>
                <a:gd name="T5" fmla="*/ 808 h 809"/>
                <a:gd name="T6" fmla="*/ 404 w 809"/>
                <a:gd name="T7" fmla="*/ 808 h 809"/>
                <a:gd name="T8" fmla="*/ 808 w 809"/>
                <a:gd name="T9" fmla="*/ 404 h 809"/>
                <a:gd name="T10" fmla="*/ 808 w 809"/>
                <a:gd name="T11" fmla="*/ 404 h 809"/>
                <a:gd name="T12" fmla="*/ 404 w 809"/>
                <a:gd name="T13" fmla="*/ 0 h 809"/>
                <a:gd name="T14" fmla="*/ 404 w 809"/>
                <a:gd name="T15" fmla="*/ 0 h 809"/>
                <a:gd name="T16" fmla="*/ 0 w 809"/>
                <a:gd name="T1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809">
                  <a:moveTo>
                    <a:pt x="0" y="404"/>
                  </a:moveTo>
                  <a:lnTo>
                    <a:pt x="0" y="404"/>
                  </a:lnTo>
                  <a:cubicBezTo>
                    <a:pt x="0" y="627"/>
                    <a:pt x="181" y="808"/>
                    <a:pt x="404" y="808"/>
                  </a:cubicBezTo>
                  <a:lnTo>
                    <a:pt x="404" y="808"/>
                  </a:lnTo>
                  <a:cubicBezTo>
                    <a:pt x="627" y="808"/>
                    <a:pt x="808" y="627"/>
                    <a:pt x="808" y="404"/>
                  </a:cubicBezTo>
                  <a:lnTo>
                    <a:pt x="808" y="404"/>
                  </a:lnTo>
                  <a:cubicBezTo>
                    <a:pt x="808" y="180"/>
                    <a:pt x="627" y="0"/>
                    <a:pt x="404" y="0"/>
                  </a:cubicBezTo>
                  <a:lnTo>
                    <a:pt x="404" y="0"/>
                  </a:lnTo>
                  <a:cubicBezTo>
                    <a:pt x="181" y="0"/>
                    <a:pt x="0" y="180"/>
                    <a:pt x="0" y="404"/>
                  </a:cubicBezTo>
                </a:path>
              </a:pathLst>
            </a:custGeom>
            <a:solidFill>
              <a:schemeClr val="accent5"/>
            </a:solidFill>
            <a:ln>
              <a:noFill/>
            </a:ln>
            <a:effectLst/>
          </p:spPr>
          <p:txBody>
            <a:bodyPr wrap="none" anchor="ctr"/>
            <a:lstStyle/>
            <a:p>
              <a:endParaRPr lang="en-US" sz="2400" dirty="0">
                <a:latin typeface="Open Sans Light" panose="020B0306030504020204" pitchFamily="34" charset="0"/>
              </a:endParaRPr>
            </a:p>
          </p:txBody>
        </p:sp>
        <p:sp>
          <p:nvSpPr>
            <p:cNvPr id="15" name="Freeform 65">
              <a:extLst>
                <a:ext uri="{FF2B5EF4-FFF2-40B4-BE49-F238E27FC236}">
                  <a16:creationId xmlns:a16="http://schemas.microsoft.com/office/drawing/2014/main" id="{1E58E975-A192-C23E-D115-1E5A62EA508C}"/>
                </a:ext>
              </a:extLst>
            </p:cNvPr>
            <p:cNvSpPr>
              <a:spLocks noChangeAspect="1" noChangeArrowheads="1"/>
            </p:cNvSpPr>
            <p:nvPr/>
          </p:nvSpPr>
          <p:spPr bwMode="auto">
            <a:xfrm>
              <a:off x="543301" y="2041960"/>
              <a:ext cx="213462" cy="216000"/>
            </a:xfrm>
            <a:custGeom>
              <a:avLst/>
              <a:gdLst>
                <a:gd name="T0" fmla="*/ 0 w 809"/>
                <a:gd name="T1" fmla="*/ 404 h 809"/>
                <a:gd name="T2" fmla="*/ 0 w 809"/>
                <a:gd name="T3" fmla="*/ 404 h 809"/>
                <a:gd name="T4" fmla="*/ 404 w 809"/>
                <a:gd name="T5" fmla="*/ 808 h 809"/>
                <a:gd name="T6" fmla="*/ 404 w 809"/>
                <a:gd name="T7" fmla="*/ 808 h 809"/>
                <a:gd name="T8" fmla="*/ 808 w 809"/>
                <a:gd name="T9" fmla="*/ 404 h 809"/>
                <a:gd name="T10" fmla="*/ 808 w 809"/>
                <a:gd name="T11" fmla="*/ 404 h 809"/>
                <a:gd name="T12" fmla="*/ 404 w 809"/>
                <a:gd name="T13" fmla="*/ 0 h 809"/>
                <a:gd name="T14" fmla="*/ 404 w 809"/>
                <a:gd name="T15" fmla="*/ 0 h 809"/>
                <a:gd name="T16" fmla="*/ 0 w 809"/>
                <a:gd name="T1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9" h="809">
                  <a:moveTo>
                    <a:pt x="0" y="404"/>
                  </a:moveTo>
                  <a:lnTo>
                    <a:pt x="0" y="404"/>
                  </a:lnTo>
                  <a:cubicBezTo>
                    <a:pt x="0" y="627"/>
                    <a:pt x="181" y="808"/>
                    <a:pt x="404" y="808"/>
                  </a:cubicBezTo>
                  <a:lnTo>
                    <a:pt x="404" y="808"/>
                  </a:lnTo>
                  <a:cubicBezTo>
                    <a:pt x="627" y="808"/>
                    <a:pt x="808" y="627"/>
                    <a:pt x="808" y="404"/>
                  </a:cubicBezTo>
                  <a:lnTo>
                    <a:pt x="808" y="404"/>
                  </a:lnTo>
                  <a:cubicBezTo>
                    <a:pt x="808" y="180"/>
                    <a:pt x="627" y="0"/>
                    <a:pt x="404" y="0"/>
                  </a:cubicBezTo>
                  <a:lnTo>
                    <a:pt x="404" y="0"/>
                  </a:lnTo>
                  <a:cubicBezTo>
                    <a:pt x="181" y="0"/>
                    <a:pt x="0" y="180"/>
                    <a:pt x="0" y="404"/>
                  </a:cubicBezTo>
                </a:path>
              </a:pathLst>
            </a:custGeom>
            <a:solidFill>
              <a:schemeClr val="accent2"/>
            </a:solidFill>
            <a:ln>
              <a:noFill/>
            </a:ln>
            <a:effectLst/>
          </p:spPr>
          <p:txBody>
            <a:bodyPr wrap="none" anchor="ctr"/>
            <a:lstStyle/>
            <a:p>
              <a:endParaRPr lang="en-US" sz="2400" dirty="0">
                <a:latin typeface="Open Sans Light" panose="020B0306030504020204" pitchFamily="34" charset="0"/>
              </a:endParaRPr>
            </a:p>
          </p:txBody>
        </p:sp>
        <mc:AlternateContent xmlns:mc="http://schemas.openxmlformats.org/markup-compatibility/2006" xmlns:p14="http://schemas.microsoft.com/office/powerpoint/2010/main">
          <mc:Choice Requires="p14">
            <p:contentPart p14:bwMode="auto" r:id="rId8">
              <p14:nvContentPartPr>
                <p14:cNvPr id="16" name="Entrada de lápiz 15">
                  <a:extLst>
                    <a:ext uri="{FF2B5EF4-FFF2-40B4-BE49-F238E27FC236}">
                      <a16:creationId xmlns:a16="http://schemas.microsoft.com/office/drawing/2014/main" id="{808A45B8-5D58-BCF5-5161-7B4F15E5745F}"/>
                    </a:ext>
                  </a:extLst>
                </p14:cNvPr>
                <p14:cNvContentPartPr/>
                <p14:nvPr/>
              </p14:nvContentPartPr>
              <p14:xfrm>
                <a:off x="909321" y="1875350"/>
                <a:ext cx="360" cy="360"/>
              </p14:xfrm>
            </p:contentPart>
          </mc:Choice>
          <mc:Fallback xmlns="">
            <p:pic>
              <p:nvPicPr>
                <p:cNvPr id="15" name="Entrada de lápiz 14">
                  <a:extLst>
                    <a:ext uri="{FF2B5EF4-FFF2-40B4-BE49-F238E27FC236}">
                      <a16:creationId xmlns:a16="http://schemas.microsoft.com/office/drawing/2014/main" id="{3A82ADA4-5238-80DE-FB5D-98DCFB47C5C8}"/>
                    </a:ext>
                  </a:extLst>
                </p:cNvPr>
                <p:cNvPicPr/>
                <p:nvPr/>
              </p:nvPicPr>
              <p:blipFill>
                <a:blip r:embed="rId15"/>
                <a:stretch>
                  <a:fillRect/>
                </a:stretch>
              </p:blipFill>
              <p:spPr>
                <a:xfrm>
                  <a:off x="900681" y="18667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Entrada de lápiz 16">
                  <a:extLst>
                    <a:ext uri="{FF2B5EF4-FFF2-40B4-BE49-F238E27FC236}">
                      <a16:creationId xmlns:a16="http://schemas.microsoft.com/office/drawing/2014/main" id="{9582B059-DF8D-735B-7E3E-04330459E7F9}"/>
                    </a:ext>
                  </a:extLst>
                </p14:cNvPr>
                <p14:cNvContentPartPr/>
                <p14:nvPr/>
              </p14:nvContentPartPr>
              <p14:xfrm>
                <a:off x="2438961" y="1792550"/>
                <a:ext cx="360" cy="360"/>
              </p14:xfrm>
            </p:contentPart>
          </mc:Choice>
          <mc:Fallback xmlns="">
            <p:pic>
              <p:nvPicPr>
                <p:cNvPr id="20" name="Entrada de lápiz 19">
                  <a:extLst>
                    <a:ext uri="{FF2B5EF4-FFF2-40B4-BE49-F238E27FC236}">
                      <a16:creationId xmlns:a16="http://schemas.microsoft.com/office/drawing/2014/main" id="{518AEDE7-7687-60CF-F721-7B31E0D9F8EC}"/>
                    </a:ext>
                  </a:extLst>
                </p:cNvPr>
                <p:cNvPicPr/>
                <p:nvPr/>
              </p:nvPicPr>
              <p:blipFill>
                <a:blip r:embed="rId17"/>
                <a:stretch>
                  <a:fillRect/>
                </a:stretch>
              </p:blipFill>
              <p:spPr>
                <a:xfrm>
                  <a:off x="2429961" y="1783910"/>
                  <a:ext cx="18000" cy="18000"/>
                </a:xfrm>
                <a:prstGeom prst="rect">
                  <a:avLst/>
                </a:prstGeom>
              </p:spPr>
            </p:pic>
          </mc:Fallback>
        </mc:AlternateContent>
      </p:grpSp>
    </p:spTree>
    <p:extLst>
      <p:ext uri="{BB962C8B-B14F-4D97-AF65-F5344CB8AC3E}">
        <p14:creationId xmlns:p14="http://schemas.microsoft.com/office/powerpoint/2010/main" val="457358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2FED3CC-EFDD-C66B-071C-EC10E51CB174}"/>
              </a:ext>
            </a:extLst>
          </p:cNvPr>
          <p:cNvPicPr/>
          <p:nvPr/>
        </p:nvPicPr>
        <p:blipFill>
          <a:blip r:embed="rId2"/>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4D776FF1-5A10-411B-E6FA-46213CFBA8DE}"/>
              </a:ext>
            </a:extLst>
          </p:cNvPr>
          <p:cNvSpPr txBox="1"/>
          <p:nvPr/>
        </p:nvSpPr>
        <p:spPr>
          <a:xfrm>
            <a:off x="20160" y="-6440"/>
            <a:ext cx="4571258"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ECC Veracruz</a:t>
            </a:r>
          </a:p>
        </p:txBody>
      </p:sp>
      <p:sp>
        <p:nvSpPr>
          <p:cNvPr id="5" name="TextBox 1">
            <a:extLst>
              <a:ext uri="{FF2B5EF4-FFF2-40B4-BE49-F238E27FC236}">
                <a16:creationId xmlns:a16="http://schemas.microsoft.com/office/drawing/2014/main" id="{86BC26B9-E733-E8F7-31D2-15F46A64E0C8}"/>
              </a:ext>
            </a:extLst>
          </p:cNvPr>
          <p:cNvSpPr txBox="1"/>
          <p:nvPr/>
        </p:nvSpPr>
        <p:spPr>
          <a:xfrm>
            <a:off x="816009" y="709359"/>
            <a:ext cx="6493031" cy="541238"/>
          </a:xfrm>
          <a:prstGeom prst="rect">
            <a:avLst/>
          </a:prstGeom>
          <a:noFill/>
        </p:spPr>
        <p:txBody>
          <a:bodyPr wrap="square" rtlCol="0">
            <a:spAutoFit/>
          </a:bodyPr>
          <a:lstStyle/>
          <a:p>
            <a:pPr>
              <a:lnSpc>
                <a:spcPts val="3360"/>
              </a:lnSpc>
            </a:pPr>
            <a:r>
              <a:rPr lang="es-ES_tradnl" sz="3600" b="1" dirty="0">
                <a:solidFill>
                  <a:schemeClr val="accent1"/>
                </a:solidFill>
                <a:latin typeface="+mj-lt"/>
                <a:ea typeface="League Spartan" charset="0"/>
                <a:cs typeface="Poppins" pitchFamily="2" charset="77"/>
              </a:rPr>
              <a:t>Objetivo</a:t>
            </a:r>
          </a:p>
        </p:txBody>
      </p:sp>
      <p:sp>
        <p:nvSpPr>
          <p:cNvPr id="37" name="Rectángulo redondeado 36">
            <a:extLst>
              <a:ext uri="{FF2B5EF4-FFF2-40B4-BE49-F238E27FC236}">
                <a16:creationId xmlns:a16="http://schemas.microsoft.com/office/drawing/2014/main" id="{1CF82BAB-FE4D-F0D2-E307-5D77B8DA1D4D}"/>
              </a:ext>
            </a:extLst>
          </p:cNvPr>
          <p:cNvSpPr/>
          <p:nvPr/>
        </p:nvSpPr>
        <p:spPr>
          <a:xfrm>
            <a:off x="816009" y="1277656"/>
            <a:ext cx="6824133" cy="1458461"/>
          </a:xfrm>
          <a:prstGeom prst="roundRect">
            <a:avLst/>
          </a:prstGeom>
          <a:solidFill>
            <a:srgbClr val="1D9A78">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s-MX" sz="1600" dirty="0">
                <a:solidFill>
                  <a:schemeClr val="accent1">
                    <a:lumMod val="75000"/>
                  </a:schemeClr>
                </a:solidFill>
                <a:latin typeface="Poppins" pitchFamily="2" charset="77"/>
                <a:cs typeface="Poppins" pitchFamily="2" charset="77"/>
              </a:rPr>
              <a:t>Desarrollar conocimientos y capacidades profesionales en la comunidad docente de educación básica para la formación de sus estudiantes en la comprensión del fenómeno del cambio climático, sus impactos y consecuencias, así como las acciones para enfrentarlo en sus localidades.</a:t>
            </a:r>
          </a:p>
        </p:txBody>
      </p:sp>
      <p:sp>
        <p:nvSpPr>
          <p:cNvPr id="38" name="TextBox 1">
            <a:extLst>
              <a:ext uri="{FF2B5EF4-FFF2-40B4-BE49-F238E27FC236}">
                <a16:creationId xmlns:a16="http://schemas.microsoft.com/office/drawing/2014/main" id="{C4E29D44-8FAC-77BC-6638-74538859DCD9}"/>
              </a:ext>
            </a:extLst>
          </p:cNvPr>
          <p:cNvSpPr txBox="1"/>
          <p:nvPr/>
        </p:nvSpPr>
        <p:spPr>
          <a:xfrm>
            <a:off x="816008" y="2954205"/>
            <a:ext cx="6493031" cy="541238"/>
          </a:xfrm>
          <a:prstGeom prst="rect">
            <a:avLst/>
          </a:prstGeom>
          <a:noFill/>
        </p:spPr>
        <p:txBody>
          <a:bodyPr wrap="square" rtlCol="0">
            <a:spAutoFit/>
          </a:bodyPr>
          <a:lstStyle/>
          <a:p>
            <a:pPr>
              <a:lnSpc>
                <a:spcPts val="3360"/>
              </a:lnSpc>
            </a:pPr>
            <a:r>
              <a:rPr lang="es-ES_tradnl" sz="3600" b="1" dirty="0">
                <a:solidFill>
                  <a:schemeClr val="accent1"/>
                </a:solidFill>
                <a:latin typeface="+mj-lt"/>
                <a:ea typeface="League Spartan" charset="0"/>
                <a:cs typeface="Poppins" pitchFamily="2" charset="77"/>
              </a:rPr>
              <a:t>Objetivos específicos</a:t>
            </a:r>
          </a:p>
        </p:txBody>
      </p:sp>
      <p:sp>
        <p:nvSpPr>
          <p:cNvPr id="59" name="Rectángulo redondeado 58">
            <a:extLst>
              <a:ext uri="{FF2B5EF4-FFF2-40B4-BE49-F238E27FC236}">
                <a16:creationId xmlns:a16="http://schemas.microsoft.com/office/drawing/2014/main" id="{1A87B471-0F33-202F-16C7-29D08761A62B}"/>
              </a:ext>
            </a:extLst>
          </p:cNvPr>
          <p:cNvSpPr/>
          <p:nvPr/>
        </p:nvSpPr>
        <p:spPr>
          <a:xfrm>
            <a:off x="816009" y="3512972"/>
            <a:ext cx="6824133" cy="271882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600"/>
              </a:spcBef>
              <a:buFont typeface="Arial" panose="020B0604020202020204" pitchFamily="34" charset="0"/>
              <a:buChar char="•"/>
            </a:pPr>
            <a:r>
              <a:rPr lang="es-MX" sz="1400" dirty="0">
                <a:solidFill>
                  <a:schemeClr val="accent1"/>
                </a:solidFill>
                <a:latin typeface="Poppins" pitchFamily="2" charset="77"/>
                <a:cs typeface="Poppins" pitchFamily="2" charset="77"/>
              </a:rPr>
              <a:t>Formar a 800 docentes con la guía de introducción al cambio climático y de suelos.</a:t>
            </a:r>
          </a:p>
          <a:p>
            <a:pPr marL="285750" indent="-285750">
              <a:spcBef>
                <a:spcPts val="600"/>
              </a:spcBef>
              <a:buFont typeface="Arial" panose="020B0604020202020204" pitchFamily="34" charset="0"/>
              <a:buChar char="•"/>
            </a:pPr>
            <a:r>
              <a:rPr lang="es-MX" sz="1400" dirty="0">
                <a:solidFill>
                  <a:schemeClr val="accent1"/>
                </a:solidFill>
                <a:latin typeface="Poppins" pitchFamily="2" charset="77"/>
                <a:cs typeface="Poppins" pitchFamily="2" charset="77"/>
              </a:rPr>
              <a:t>Formar a docentes en la generación e implementación de proyectos en las escuelas.</a:t>
            </a:r>
          </a:p>
          <a:p>
            <a:pPr marL="285750" indent="-285750">
              <a:spcBef>
                <a:spcPts val="600"/>
              </a:spcBef>
              <a:buFont typeface="Arial" panose="020B0604020202020204" pitchFamily="34" charset="0"/>
              <a:buChar char="•"/>
            </a:pPr>
            <a:r>
              <a:rPr lang="es-MX" sz="1400" dirty="0">
                <a:solidFill>
                  <a:schemeClr val="accent1"/>
                </a:solidFill>
                <a:latin typeface="Poppins" pitchFamily="2" charset="77"/>
                <a:cs typeface="Poppins" pitchFamily="2" charset="77"/>
              </a:rPr>
              <a:t>Evaluar los conocimientos iniciales y adquiridos</a:t>
            </a:r>
          </a:p>
          <a:p>
            <a:pPr marL="285750" indent="-285750">
              <a:spcBef>
                <a:spcPts val="600"/>
              </a:spcBef>
              <a:buFont typeface="Arial" panose="020B0604020202020204" pitchFamily="34" charset="0"/>
              <a:buChar char="•"/>
            </a:pPr>
            <a:r>
              <a:rPr lang="es-MX" sz="1400" dirty="0">
                <a:solidFill>
                  <a:schemeClr val="accent1"/>
                </a:solidFill>
                <a:latin typeface="Poppins" pitchFamily="2" charset="77"/>
                <a:cs typeface="Poppins" pitchFamily="2" charset="77"/>
              </a:rPr>
              <a:t>Consolidar una red de instituciones. </a:t>
            </a:r>
          </a:p>
          <a:p>
            <a:pPr marL="285750" indent="-285750">
              <a:spcBef>
                <a:spcPts val="600"/>
              </a:spcBef>
              <a:buFont typeface="Arial" panose="020B0604020202020204" pitchFamily="34" charset="0"/>
              <a:buChar char="•"/>
            </a:pPr>
            <a:r>
              <a:rPr lang="es-MX" sz="1400" dirty="0">
                <a:solidFill>
                  <a:schemeClr val="accent1"/>
                </a:solidFill>
                <a:latin typeface="Poppins" pitchFamily="2" charset="77"/>
                <a:cs typeface="Poppins" pitchFamily="2" charset="77"/>
              </a:rPr>
              <a:t>Documentar, monitorear, dar seguimiento y evaluar el proyecto. </a:t>
            </a:r>
          </a:p>
          <a:p>
            <a:pPr marL="285750" indent="-285750">
              <a:spcBef>
                <a:spcPts val="600"/>
              </a:spcBef>
              <a:buFont typeface="Arial" panose="020B0604020202020204" pitchFamily="34" charset="0"/>
              <a:buChar char="•"/>
            </a:pPr>
            <a:r>
              <a:rPr lang="es-MX" sz="1400" dirty="0">
                <a:solidFill>
                  <a:schemeClr val="accent1"/>
                </a:solidFill>
                <a:latin typeface="Poppins" pitchFamily="2" charset="77"/>
                <a:cs typeface="Poppins" pitchFamily="2" charset="77"/>
              </a:rPr>
              <a:t>Realizar materiales de comunicación y difusión.</a:t>
            </a:r>
          </a:p>
        </p:txBody>
      </p:sp>
      <p:pic>
        <p:nvPicPr>
          <p:cNvPr id="35" name="Imagen 34">
            <a:extLst>
              <a:ext uri="{FF2B5EF4-FFF2-40B4-BE49-F238E27FC236}">
                <a16:creationId xmlns:a16="http://schemas.microsoft.com/office/drawing/2014/main" id="{62532986-FC22-BEF1-336F-59A9A30F62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8673" y="3450884"/>
            <a:ext cx="3808676" cy="849795"/>
          </a:xfrm>
          <a:prstGeom prst="rect">
            <a:avLst/>
          </a:prstGeom>
        </p:spPr>
      </p:pic>
      <p:grpSp>
        <p:nvGrpSpPr>
          <p:cNvPr id="16" name="Grupo 15">
            <a:extLst>
              <a:ext uri="{FF2B5EF4-FFF2-40B4-BE49-F238E27FC236}">
                <a16:creationId xmlns:a16="http://schemas.microsoft.com/office/drawing/2014/main" id="{1B237755-07A4-9258-0787-485BE6F1A080}"/>
              </a:ext>
            </a:extLst>
          </p:cNvPr>
          <p:cNvGrpSpPr/>
          <p:nvPr/>
        </p:nvGrpSpPr>
        <p:grpSpPr>
          <a:xfrm>
            <a:off x="8872283" y="4410650"/>
            <a:ext cx="3030918" cy="1026028"/>
            <a:chOff x="396802" y="2591613"/>
            <a:chExt cx="3030918" cy="1026028"/>
          </a:xfrm>
        </p:grpSpPr>
        <p:pic>
          <p:nvPicPr>
            <p:cNvPr id="12" name="Imagen 11">
              <a:extLst>
                <a:ext uri="{FF2B5EF4-FFF2-40B4-BE49-F238E27FC236}">
                  <a16:creationId xmlns:a16="http://schemas.microsoft.com/office/drawing/2014/main" id="{E34BC39F-44E7-B587-31E4-998C7BDC6DD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4352" y="3144977"/>
              <a:ext cx="971550" cy="412750"/>
            </a:xfrm>
            <a:prstGeom prst="rect">
              <a:avLst/>
            </a:prstGeom>
            <a:solidFill>
              <a:schemeClr val="bg1"/>
            </a:solidFill>
          </p:spPr>
        </p:pic>
        <p:pic>
          <p:nvPicPr>
            <p:cNvPr id="13" name="Imagen 12">
              <a:extLst>
                <a:ext uri="{FF2B5EF4-FFF2-40B4-BE49-F238E27FC236}">
                  <a16:creationId xmlns:a16="http://schemas.microsoft.com/office/drawing/2014/main" id="{9DE232C8-1DD6-D5BA-0216-E84DCB64CD6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bwMode="auto">
            <a:xfrm>
              <a:off x="1796985" y="3043902"/>
              <a:ext cx="1326202" cy="573739"/>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FD765B86-2D30-1C59-B265-FA9A93E25F48}"/>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bwMode="auto">
            <a:xfrm>
              <a:off x="1468034" y="2591613"/>
              <a:ext cx="1959686" cy="461737"/>
            </a:xfrm>
            <a:prstGeom prst="rect">
              <a:avLst/>
            </a:prstGeom>
            <a:ln>
              <a:noFill/>
            </a:ln>
            <a:extLst>
              <a:ext uri="{53640926-AAD7-44D8-BBD7-CCE9431645EC}">
                <a14:shadowObscured xmlns:a14="http://schemas.microsoft.com/office/drawing/2010/main"/>
              </a:ext>
            </a:extLst>
          </p:spPr>
        </p:pic>
        <p:pic>
          <p:nvPicPr>
            <p:cNvPr id="15" name="Imagen 14">
              <a:extLst>
                <a:ext uri="{FF2B5EF4-FFF2-40B4-BE49-F238E27FC236}">
                  <a16:creationId xmlns:a16="http://schemas.microsoft.com/office/drawing/2014/main" id="{42309D73-535A-0443-7486-A8250ECD7B81}"/>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bwMode="auto">
            <a:xfrm>
              <a:off x="396802" y="2601388"/>
              <a:ext cx="1387974" cy="561933"/>
            </a:xfrm>
            <a:prstGeom prst="rect">
              <a:avLst/>
            </a:prstGeom>
            <a:ln>
              <a:noFill/>
            </a:ln>
            <a:extLst>
              <a:ext uri="{53640926-AAD7-44D8-BBD7-CCE9431645EC}">
                <a14:shadowObscured xmlns:a14="http://schemas.microsoft.com/office/drawing/2010/main"/>
              </a:ext>
            </a:extLst>
          </p:spPr>
        </p:pic>
      </p:grpSp>
      <p:pic>
        <p:nvPicPr>
          <p:cNvPr id="17" name="Imagen 16">
            <a:extLst>
              <a:ext uri="{FF2B5EF4-FFF2-40B4-BE49-F238E27FC236}">
                <a16:creationId xmlns:a16="http://schemas.microsoft.com/office/drawing/2014/main" id="{42ACE411-A048-2E28-7C11-D139E420332A}"/>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233948" y="1635586"/>
            <a:ext cx="2312269" cy="1853301"/>
          </a:xfrm>
          <a:prstGeom prst="rect">
            <a:avLst/>
          </a:prstGeom>
        </p:spPr>
      </p:pic>
      <p:sp>
        <p:nvSpPr>
          <p:cNvPr id="19" name="Rectángulo 18">
            <a:extLst>
              <a:ext uri="{FF2B5EF4-FFF2-40B4-BE49-F238E27FC236}">
                <a16:creationId xmlns:a16="http://schemas.microsoft.com/office/drawing/2014/main" id="{BB207209-AE88-F282-1776-982F40682A22}"/>
              </a:ext>
            </a:extLst>
          </p:cNvPr>
          <p:cNvSpPr/>
          <p:nvPr/>
        </p:nvSpPr>
        <p:spPr>
          <a:xfrm>
            <a:off x="985034" y="3490112"/>
            <a:ext cx="4134932" cy="45719"/>
          </a:xfrm>
          <a:custGeom>
            <a:avLst/>
            <a:gdLst>
              <a:gd name="connsiteX0" fmla="*/ 0 w 4134932"/>
              <a:gd name="connsiteY0" fmla="*/ 0 h 45719"/>
              <a:gd name="connsiteX1" fmla="*/ 549355 w 4134932"/>
              <a:gd name="connsiteY1" fmla="*/ 0 h 45719"/>
              <a:gd name="connsiteX2" fmla="*/ 1016012 w 4134932"/>
              <a:gd name="connsiteY2" fmla="*/ 0 h 45719"/>
              <a:gd name="connsiteX3" fmla="*/ 1524018 w 4134932"/>
              <a:gd name="connsiteY3" fmla="*/ 0 h 45719"/>
              <a:gd name="connsiteX4" fmla="*/ 2156072 w 4134932"/>
              <a:gd name="connsiteY4" fmla="*/ 0 h 45719"/>
              <a:gd name="connsiteX5" fmla="*/ 2705427 w 4134932"/>
              <a:gd name="connsiteY5" fmla="*/ 0 h 45719"/>
              <a:gd name="connsiteX6" fmla="*/ 3213433 w 4134932"/>
              <a:gd name="connsiteY6" fmla="*/ 0 h 45719"/>
              <a:gd name="connsiteX7" fmla="*/ 4134932 w 4134932"/>
              <a:gd name="connsiteY7" fmla="*/ 0 h 45719"/>
              <a:gd name="connsiteX8" fmla="*/ 4134932 w 4134932"/>
              <a:gd name="connsiteY8" fmla="*/ 45719 h 45719"/>
              <a:gd name="connsiteX9" fmla="*/ 3544227 w 4134932"/>
              <a:gd name="connsiteY9" fmla="*/ 45719 h 45719"/>
              <a:gd name="connsiteX10" fmla="*/ 3036221 w 4134932"/>
              <a:gd name="connsiteY10" fmla="*/ 45719 h 45719"/>
              <a:gd name="connsiteX11" fmla="*/ 2362818 w 4134932"/>
              <a:gd name="connsiteY11" fmla="*/ 45719 h 45719"/>
              <a:gd name="connsiteX12" fmla="*/ 1813463 w 4134932"/>
              <a:gd name="connsiteY12" fmla="*/ 45719 h 45719"/>
              <a:gd name="connsiteX13" fmla="*/ 1346806 w 4134932"/>
              <a:gd name="connsiteY13" fmla="*/ 45719 h 45719"/>
              <a:gd name="connsiteX14" fmla="*/ 714753 w 4134932"/>
              <a:gd name="connsiteY14" fmla="*/ 45719 h 45719"/>
              <a:gd name="connsiteX15" fmla="*/ 0 w 4134932"/>
              <a:gd name="connsiteY15" fmla="*/ 45719 h 45719"/>
              <a:gd name="connsiteX16" fmla="*/ 0 w 4134932"/>
              <a:gd name="connsiteY16"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4932" h="45719" fill="none" extrusionOk="0">
                <a:moveTo>
                  <a:pt x="0" y="0"/>
                </a:moveTo>
                <a:cubicBezTo>
                  <a:pt x="273600" y="-40799"/>
                  <a:pt x="305368" y="26826"/>
                  <a:pt x="549355" y="0"/>
                </a:cubicBezTo>
                <a:cubicBezTo>
                  <a:pt x="793343" y="-26826"/>
                  <a:pt x="909874" y="41316"/>
                  <a:pt x="1016012" y="0"/>
                </a:cubicBezTo>
                <a:cubicBezTo>
                  <a:pt x="1122150" y="-41316"/>
                  <a:pt x="1413535" y="6886"/>
                  <a:pt x="1524018" y="0"/>
                </a:cubicBezTo>
                <a:cubicBezTo>
                  <a:pt x="1634501" y="-6886"/>
                  <a:pt x="1869867" y="20276"/>
                  <a:pt x="2156072" y="0"/>
                </a:cubicBezTo>
                <a:cubicBezTo>
                  <a:pt x="2442277" y="-20276"/>
                  <a:pt x="2518154" y="10871"/>
                  <a:pt x="2705427" y="0"/>
                </a:cubicBezTo>
                <a:cubicBezTo>
                  <a:pt x="2892700" y="-10871"/>
                  <a:pt x="3091657" y="45723"/>
                  <a:pt x="3213433" y="0"/>
                </a:cubicBezTo>
                <a:cubicBezTo>
                  <a:pt x="3335209" y="-45723"/>
                  <a:pt x="3839797" y="15045"/>
                  <a:pt x="4134932" y="0"/>
                </a:cubicBezTo>
                <a:cubicBezTo>
                  <a:pt x="4139357" y="12205"/>
                  <a:pt x="4134269" y="26576"/>
                  <a:pt x="4134932" y="45719"/>
                </a:cubicBezTo>
                <a:cubicBezTo>
                  <a:pt x="3925842" y="80203"/>
                  <a:pt x="3761205" y="26228"/>
                  <a:pt x="3544227" y="45719"/>
                </a:cubicBezTo>
                <a:cubicBezTo>
                  <a:pt x="3327249" y="65210"/>
                  <a:pt x="3276390" y="-12030"/>
                  <a:pt x="3036221" y="45719"/>
                </a:cubicBezTo>
                <a:cubicBezTo>
                  <a:pt x="2796052" y="103468"/>
                  <a:pt x="2683726" y="39088"/>
                  <a:pt x="2362818" y="45719"/>
                </a:cubicBezTo>
                <a:cubicBezTo>
                  <a:pt x="2041910" y="52350"/>
                  <a:pt x="1944606" y="6782"/>
                  <a:pt x="1813463" y="45719"/>
                </a:cubicBezTo>
                <a:cubicBezTo>
                  <a:pt x="1682320" y="84656"/>
                  <a:pt x="1478682" y="10768"/>
                  <a:pt x="1346806" y="45719"/>
                </a:cubicBezTo>
                <a:cubicBezTo>
                  <a:pt x="1214930" y="80670"/>
                  <a:pt x="1002664" y="17265"/>
                  <a:pt x="714753" y="45719"/>
                </a:cubicBezTo>
                <a:cubicBezTo>
                  <a:pt x="426842" y="74173"/>
                  <a:pt x="270039" y="5202"/>
                  <a:pt x="0" y="45719"/>
                </a:cubicBezTo>
                <a:cubicBezTo>
                  <a:pt x="-1010" y="24164"/>
                  <a:pt x="3206" y="18692"/>
                  <a:pt x="0" y="0"/>
                </a:cubicBezTo>
                <a:close/>
              </a:path>
              <a:path w="4134932" h="45719" stroke="0" extrusionOk="0">
                <a:moveTo>
                  <a:pt x="0" y="0"/>
                </a:moveTo>
                <a:cubicBezTo>
                  <a:pt x="265741" y="-38421"/>
                  <a:pt x="375847" y="40647"/>
                  <a:pt x="549355" y="0"/>
                </a:cubicBezTo>
                <a:cubicBezTo>
                  <a:pt x="722863" y="-40647"/>
                  <a:pt x="869666" y="5247"/>
                  <a:pt x="1016012" y="0"/>
                </a:cubicBezTo>
                <a:cubicBezTo>
                  <a:pt x="1162358" y="-5247"/>
                  <a:pt x="1550199" y="39601"/>
                  <a:pt x="1689415" y="0"/>
                </a:cubicBezTo>
                <a:cubicBezTo>
                  <a:pt x="1828631" y="-39601"/>
                  <a:pt x="2008961" y="10352"/>
                  <a:pt x="2238770" y="0"/>
                </a:cubicBezTo>
                <a:cubicBezTo>
                  <a:pt x="2468579" y="-10352"/>
                  <a:pt x="2577031" y="57726"/>
                  <a:pt x="2788126" y="0"/>
                </a:cubicBezTo>
                <a:cubicBezTo>
                  <a:pt x="2999221" y="-57726"/>
                  <a:pt x="3230018" y="29925"/>
                  <a:pt x="3461529" y="0"/>
                </a:cubicBezTo>
                <a:cubicBezTo>
                  <a:pt x="3693040" y="-29925"/>
                  <a:pt x="3936326" y="23768"/>
                  <a:pt x="4134932" y="0"/>
                </a:cubicBezTo>
                <a:cubicBezTo>
                  <a:pt x="4135974" y="20692"/>
                  <a:pt x="4133496" y="26047"/>
                  <a:pt x="4134932" y="45719"/>
                </a:cubicBezTo>
                <a:cubicBezTo>
                  <a:pt x="4019203" y="82225"/>
                  <a:pt x="3754375" y="-8553"/>
                  <a:pt x="3626926" y="45719"/>
                </a:cubicBezTo>
                <a:cubicBezTo>
                  <a:pt x="3499477" y="99991"/>
                  <a:pt x="3238875" y="5508"/>
                  <a:pt x="3036221" y="45719"/>
                </a:cubicBezTo>
                <a:cubicBezTo>
                  <a:pt x="2833568" y="85930"/>
                  <a:pt x="2594711" y="-11850"/>
                  <a:pt x="2445517" y="45719"/>
                </a:cubicBezTo>
                <a:cubicBezTo>
                  <a:pt x="2296323" y="103288"/>
                  <a:pt x="2092314" y="34663"/>
                  <a:pt x="1896162" y="45719"/>
                </a:cubicBezTo>
                <a:cubicBezTo>
                  <a:pt x="1700010" y="56775"/>
                  <a:pt x="1389030" y="28216"/>
                  <a:pt x="1222758" y="45719"/>
                </a:cubicBezTo>
                <a:cubicBezTo>
                  <a:pt x="1056486" y="63222"/>
                  <a:pt x="713502" y="-19227"/>
                  <a:pt x="549355" y="45719"/>
                </a:cubicBezTo>
                <a:cubicBezTo>
                  <a:pt x="385208" y="110665"/>
                  <a:pt x="250135" y="42717"/>
                  <a:pt x="0" y="45719"/>
                </a:cubicBezTo>
                <a:cubicBezTo>
                  <a:pt x="-1005" y="26819"/>
                  <a:pt x="5307" y="16515"/>
                  <a:pt x="0" y="0"/>
                </a:cubicBezTo>
                <a:close/>
              </a:path>
            </a:pathLst>
          </a:custGeom>
          <a:solidFill>
            <a:srgbClr val="1D9A78"/>
          </a:solidFill>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22132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D776FF1-5A10-411B-E6FA-46213CFBA8DE}"/>
              </a:ext>
            </a:extLst>
          </p:cNvPr>
          <p:cNvSpPr txBox="1"/>
          <p:nvPr/>
        </p:nvSpPr>
        <p:spPr>
          <a:xfrm>
            <a:off x="20159" y="-6440"/>
            <a:ext cx="9070832" cy="523220"/>
          </a:xfrm>
          <a:prstGeom prst="rect">
            <a:avLst/>
          </a:prstGeom>
          <a:noFill/>
        </p:spPr>
        <p:txBody>
          <a:bodyPr wrap="square" rtlCol="0">
            <a:spAutoFit/>
          </a:bodyPr>
          <a:lstStyle/>
          <a:p>
            <a:r>
              <a:rPr lang="es-CO" sz="2800" b="1" dirty="0">
                <a:solidFill>
                  <a:srgbClr val="FFCB00"/>
                </a:solidFill>
                <a:latin typeface="Arial Black" panose="020B0604020202020204" pitchFamily="34" charset="0"/>
                <a:cs typeface="Arial Black" panose="020B0604020202020204" pitchFamily="34" charset="0"/>
              </a:rPr>
              <a:t>ECC Veracruz: temas abordados en talleres</a:t>
            </a:r>
          </a:p>
        </p:txBody>
      </p:sp>
      <p:graphicFrame>
        <p:nvGraphicFramePr>
          <p:cNvPr id="4" name="Tabla 3">
            <a:extLst>
              <a:ext uri="{FF2B5EF4-FFF2-40B4-BE49-F238E27FC236}">
                <a16:creationId xmlns:a16="http://schemas.microsoft.com/office/drawing/2014/main" id="{663B72F4-0EBC-E75C-AA17-03AF26FF84E7}"/>
              </a:ext>
            </a:extLst>
          </p:cNvPr>
          <p:cNvGraphicFramePr>
            <a:graphicFrameLocks noGrp="1"/>
          </p:cNvGraphicFramePr>
          <p:nvPr>
            <p:extLst>
              <p:ext uri="{D42A27DB-BD31-4B8C-83A1-F6EECF244321}">
                <p14:modId xmlns:p14="http://schemas.microsoft.com/office/powerpoint/2010/main" val="3365880708"/>
              </p:ext>
            </p:extLst>
          </p:nvPr>
        </p:nvGraphicFramePr>
        <p:xfrm>
          <a:off x="126177" y="655320"/>
          <a:ext cx="9932223" cy="5371106"/>
        </p:xfrm>
        <a:graphic>
          <a:graphicData uri="http://schemas.openxmlformats.org/drawingml/2006/table">
            <a:tbl>
              <a:tblPr firstRow="1" firstCol="1" bandRow="1">
                <a:tableStyleId>{B301B821-A1FF-4177-AEE7-76D212191A09}</a:tableStyleId>
              </a:tblPr>
              <a:tblGrid>
                <a:gridCol w="1298105">
                  <a:extLst>
                    <a:ext uri="{9D8B030D-6E8A-4147-A177-3AD203B41FA5}">
                      <a16:colId xmlns:a16="http://schemas.microsoft.com/office/drawing/2014/main" val="2139689299"/>
                    </a:ext>
                  </a:extLst>
                </a:gridCol>
                <a:gridCol w="8634118">
                  <a:extLst>
                    <a:ext uri="{9D8B030D-6E8A-4147-A177-3AD203B41FA5}">
                      <a16:colId xmlns:a16="http://schemas.microsoft.com/office/drawing/2014/main" val="648582949"/>
                    </a:ext>
                  </a:extLst>
                </a:gridCol>
              </a:tblGrid>
              <a:tr h="250466">
                <a:tc>
                  <a:txBody>
                    <a:bodyPr/>
                    <a:lstStyle/>
                    <a:p>
                      <a:r>
                        <a:rPr lang="es-ES_tradnl" sz="1400">
                          <a:effectLst/>
                        </a:rPr>
                        <a:t>Institución</a:t>
                      </a:r>
                      <a:endParaRPr lang="es-MX"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400" dirty="0">
                          <a:effectLst/>
                        </a:rPr>
                        <a:t>Temas abordados</a:t>
                      </a:r>
                      <a:endParaRPr lang="es-MX"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334289"/>
                  </a:ext>
                </a:extLst>
              </a:tr>
              <a:tr h="0">
                <a:tc>
                  <a:txBody>
                    <a:bodyPr/>
                    <a:lstStyle/>
                    <a:p>
                      <a:r>
                        <a:rPr lang="es-ES_tradnl" sz="1400" dirty="0">
                          <a:effectLst/>
                        </a:rPr>
                        <a:t>Secretaría de Educación de Veracruz</a:t>
                      </a:r>
                      <a:endParaRPr lang="es-MX"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buClr>
                          <a:schemeClr val="accent1"/>
                        </a:buClr>
                        <a:buFont typeface="Symbol" pitchFamily="2" charset="2"/>
                        <a:buChar char=""/>
                      </a:pPr>
                      <a:r>
                        <a:rPr lang="es-ES_tradnl" sz="1400" dirty="0">
                          <a:effectLst/>
                        </a:rPr>
                        <a:t>Información del proyecto.</a:t>
                      </a:r>
                      <a:endParaRPr lang="es-MX" sz="1400" dirty="0">
                        <a:effectLst/>
                      </a:endParaRPr>
                    </a:p>
                    <a:p>
                      <a:pPr marL="342900" lvl="0" indent="-342900">
                        <a:buClr>
                          <a:schemeClr val="accent1"/>
                        </a:buClr>
                        <a:buFont typeface="Symbol" pitchFamily="2" charset="2"/>
                        <a:buChar char=""/>
                      </a:pPr>
                      <a:r>
                        <a:rPr lang="es-ES_tradnl" sz="1400" dirty="0">
                          <a:effectLst/>
                        </a:rPr>
                        <a:t>Seguimiento de las formaciones</a:t>
                      </a:r>
                      <a:endParaRPr lang="es-MX" sz="1400" dirty="0">
                        <a:effectLst/>
                      </a:endParaRPr>
                    </a:p>
                    <a:p>
                      <a:pPr marL="342900" lvl="0" indent="-342900">
                        <a:buClr>
                          <a:schemeClr val="accent1"/>
                        </a:buClr>
                        <a:buFont typeface="Symbol" pitchFamily="2" charset="2"/>
                        <a:buChar char=""/>
                      </a:pPr>
                      <a:r>
                        <a:rPr lang="es-ES_tradnl" sz="1400" dirty="0">
                          <a:effectLst/>
                        </a:rPr>
                        <a:t>Proyectos llevados a cabo con docentes de otras regiones y recursos educativos disponibles.</a:t>
                      </a:r>
                      <a:endParaRPr lang="es-MX" sz="14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1471850799"/>
                  </a:ext>
                </a:extLst>
              </a:tr>
              <a:tr h="0">
                <a:tc>
                  <a:txBody>
                    <a:bodyPr/>
                    <a:lstStyle/>
                    <a:p>
                      <a:r>
                        <a:rPr lang="es-ES_tradnl" sz="1400">
                          <a:effectLst/>
                        </a:rPr>
                        <a:t>INNOVEC A.C.</a:t>
                      </a:r>
                      <a:endParaRPr lang="es-MX"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buClr>
                          <a:schemeClr val="accent1"/>
                        </a:buClr>
                        <a:buFont typeface="Symbol" pitchFamily="2" charset="2"/>
                        <a:buChar char=""/>
                      </a:pPr>
                      <a:r>
                        <a:rPr lang="es-ES_tradnl" sz="1400" dirty="0">
                          <a:effectLst/>
                        </a:rPr>
                        <a:t>La Metodología Indagatoria y Vivencial en la comprensión del cambio climático.</a:t>
                      </a:r>
                      <a:endParaRPr lang="es-MX" sz="1400" dirty="0">
                        <a:effectLst/>
                      </a:endParaRPr>
                    </a:p>
                    <a:p>
                      <a:pPr marL="342900" lvl="0" indent="-342900">
                        <a:buClr>
                          <a:schemeClr val="accent1"/>
                        </a:buClr>
                        <a:buFont typeface="Symbol" pitchFamily="2" charset="2"/>
                        <a:buChar char=""/>
                      </a:pPr>
                      <a:r>
                        <a:rPr lang="es-ES_tradnl" sz="1400" dirty="0">
                          <a:effectLst/>
                        </a:rPr>
                        <a:t>Ciclo de aprendizaje.</a:t>
                      </a:r>
                      <a:endParaRPr lang="es-MX" sz="1400" dirty="0">
                        <a:effectLst/>
                      </a:endParaRPr>
                    </a:p>
                    <a:p>
                      <a:pPr marL="342900" lvl="0" indent="-342900">
                        <a:buClr>
                          <a:schemeClr val="accent1"/>
                        </a:buClr>
                        <a:buFont typeface="Symbol" pitchFamily="2" charset="2"/>
                        <a:buChar char=""/>
                      </a:pPr>
                      <a:r>
                        <a:rPr lang="es-ES_tradnl" sz="1400" dirty="0">
                          <a:effectLst/>
                        </a:rPr>
                        <a:t>Manual de introducción al cambio climático: 1) componentes del sistema climático, 2) la atmosfera y los gases de efecto invernadero, 3) efecto invernadero natural, 4) los ciclos del agua, el carbono y el nitrógeno en relación con el clima, 5) Procesos que influyen sobre los cambios del clima en escalas de tiempo largas (millones de años) y cortas (décadas o siglos).</a:t>
                      </a:r>
                      <a:endParaRPr lang="es-MX" sz="1400" dirty="0">
                        <a:effectLst/>
                      </a:endParaRPr>
                    </a:p>
                    <a:p>
                      <a:pPr marL="342900" lvl="0" indent="-342900">
                        <a:buClr>
                          <a:schemeClr val="accent1"/>
                        </a:buClr>
                        <a:buFont typeface="Symbol" pitchFamily="2" charset="2"/>
                        <a:buChar char=""/>
                      </a:pPr>
                      <a:r>
                        <a:rPr lang="es-ES_tradnl" sz="1400" dirty="0">
                          <a:effectLst/>
                        </a:rPr>
                        <a:t>Manual de océanos y </a:t>
                      </a:r>
                      <a:r>
                        <a:rPr lang="es-ES_tradnl" sz="1400" dirty="0" err="1">
                          <a:effectLst/>
                        </a:rPr>
                        <a:t>criósfera</a:t>
                      </a:r>
                      <a:r>
                        <a:rPr lang="es-ES_tradnl" sz="1400" dirty="0">
                          <a:effectLst/>
                        </a:rPr>
                        <a:t>: 1) importancia del océano y la </a:t>
                      </a:r>
                      <a:r>
                        <a:rPr lang="es-ES_tradnl" sz="1400" dirty="0" err="1">
                          <a:effectLst/>
                        </a:rPr>
                        <a:t>criósfera</a:t>
                      </a:r>
                      <a:r>
                        <a:rPr lang="es-ES_tradnl" sz="1400" dirty="0">
                          <a:effectLst/>
                        </a:rPr>
                        <a:t> en la regulación del planeta, 2) expansión térmica del agua y 3) modelación del incremento del nivel del mar.</a:t>
                      </a:r>
                      <a:endParaRPr lang="es-MX" sz="1400" dirty="0">
                        <a:effectLst/>
                      </a:endParaRPr>
                    </a:p>
                    <a:p>
                      <a:pPr marL="342900" lvl="0" indent="-342900">
                        <a:buClr>
                          <a:schemeClr val="accent1"/>
                        </a:buClr>
                        <a:buFont typeface="Symbol" pitchFamily="2" charset="2"/>
                        <a:buChar char=""/>
                      </a:pPr>
                      <a:r>
                        <a:rPr lang="es-ES_tradnl" sz="1400" dirty="0">
                          <a:effectLst/>
                        </a:rPr>
                        <a:t>Eco ansiedad.</a:t>
                      </a:r>
                      <a:endParaRPr lang="es-MX" sz="1400" dirty="0">
                        <a:effectLst/>
                      </a:endParaRPr>
                    </a:p>
                    <a:p>
                      <a:pPr marL="342900" lvl="0" indent="-342900">
                        <a:buClr>
                          <a:schemeClr val="accent1"/>
                        </a:buClr>
                        <a:buFont typeface="Symbol" pitchFamily="2" charset="2"/>
                        <a:buChar char=""/>
                      </a:pPr>
                      <a:r>
                        <a:rPr lang="es-ES_tradnl" sz="1400" dirty="0">
                          <a:effectLst/>
                        </a:rPr>
                        <a:t>Huella de carbono.</a:t>
                      </a:r>
                      <a:endParaRPr lang="es-MX" sz="14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2870200710"/>
                  </a:ext>
                </a:extLst>
              </a:tr>
              <a:tr h="0">
                <a:tc>
                  <a:txBody>
                    <a:bodyPr/>
                    <a:lstStyle/>
                    <a:p>
                      <a:r>
                        <a:rPr lang="es-ES_tradnl" sz="1400">
                          <a:effectLst/>
                        </a:rPr>
                        <a:t>Fondo Golfo de México A.C.</a:t>
                      </a:r>
                      <a:endParaRPr lang="es-MX"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buClr>
                          <a:schemeClr val="accent1"/>
                        </a:buClr>
                        <a:buFont typeface="Symbol" pitchFamily="2" charset="2"/>
                        <a:buChar char=""/>
                      </a:pPr>
                      <a:r>
                        <a:rPr lang="es-ES_tradnl" sz="1400" dirty="0">
                          <a:effectLst/>
                        </a:rPr>
                        <a:t>Cambio climático. Diagnóstico e impactos regionales.</a:t>
                      </a:r>
                      <a:endParaRPr lang="es-MX" sz="1400" dirty="0">
                        <a:effectLst/>
                      </a:endParaRPr>
                    </a:p>
                    <a:p>
                      <a:pPr marL="342900" lvl="0" indent="-342900">
                        <a:buClr>
                          <a:schemeClr val="accent1"/>
                        </a:buClr>
                        <a:buFont typeface="Symbol" pitchFamily="2" charset="2"/>
                        <a:buChar char=""/>
                      </a:pPr>
                      <a:r>
                        <a:rPr lang="es-ES_tradnl" sz="1400" dirty="0">
                          <a:effectLst/>
                        </a:rPr>
                        <a:t>Cambio climático. Acciones para enfrentarlo.</a:t>
                      </a:r>
                      <a:endParaRPr lang="es-MX" sz="14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3219941741"/>
                  </a:ext>
                </a:extLst>
              </a:tr>
              <a:tr h="0">
                <a:tc>
                  <a:txBody>
                    <a:bodyPr/>
                    <a:lstStyle/>
                    <a:p>
                      <a:r>
                        <a:rPr lang="es-ES_tradnl" sz="1400">
                          <a:effectLst/>
                        </a:rPr>
                        <a:t>Comisión Nacional de Áreas Naturales Protegidas</a:t>
                      </a:r>
                      <a:endParaRPr lang="es-MX"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buClr>
                          <a:schemeClr val="accent1"/>
                        </a:buClr>
                        <a:buFont typeface="Symbol" pitchFamily="2" charset="2"/>
                        <a:buChar char=""/>
                      </a:pPr>
                      <a:r>
                        <a:rPr lang="es-ES_tradnl" sz="1400" dirty="0">
                          <a:effectLst/>
                        </a:rPr>
                        <a:t>Taller en San Andrés Tuxtla: Reserva de la Biosfera Los Tuxtlas. Acciones de conservación y educación ambiental.</a:t>
                      </a:r>
                      <a:endParaRPr lang="es-MX" sz="1400" dirty="0">
                        <a:effectLst/>
                      </a:endParaRPr>
                    </a:p>
                    <a:p>
                      <a:pPr marL="342900" lvl="0" indent="-342900">
                        <a:buClr>
                          <a:schemeClr val="accent1"/>
                        </a:buClr>
                        <a:buFont typeface="Symbol" pitchFamily="2" charset="2"/>
                        <a:buChar char=""/>
                      </a:pPr>
                      <a:r>
                        <a:rPr lang="es-ES_tradnl" sz="1400" dirty="0">
                          <a:effectLst/>
                        </a:rPr>
                        <a:t>Taller Veracruz: Parque Nacional Sistema Arrecifal Veracruzano. Efectos del cambio climático en los arrecifes coralinos.</a:t>
                      </a:r>
                      <a:endParaRPr lang="es-MX" sz="1400" dirty="0">
                        <a:effectLst/>
                      </a:endParaRPr>
                    </a:p>
                    <a:p>
                      <a:pPr marL="342900" lvl="0" indent="-342900">
                        <a:buClr>
                          <a:schemeClr val="accent1"/>
                        </a:buClr>
                        <a:buFont typeface="Symbol" pitchFamily="2" charset="2"/>
                        <a:buChar char=""/>
                      </a:pPr>
                      <a:r>
                        <a:rPr lang="es-ES_tradnl" sz="1400" dirty="0">
                          <a:effectLst/>
                        </a:rPr>
                        <a:t>Taller Vega de Alatorre: Parque Nacional Sistema Arrecifal Veracruzano. </a:t>
                      </a:r>
                      <a:r>
                        <a:rPr lang="es-MX" sz="1400" dirty="0">
                          <a:effectLst/>
                        </a:rPr>
                        <a:t>Efectos del cambio climático en las tortugas marinas y acciones de educación ambiental en el campamento tortuguero de Lechuguillas</a:t>
                      </a:r>
                      <a:r>
                        <a:rPr lang="es-ES_tradnl" sz="1400" dirty="0">
                          <a:effectLst/>
                        </a:rPr>
                        <a:t>.</a:t>
                      </a:r>
                      <a:endParaRPr lang="es-MX" sz="1400" dirty="0">
                        <a:effectLst/>
                      </a:endParaRPr>
                    </a:p>
                    <a:p>
                      <a:pPr marL="342900" lvl="0" indent="-342900">
                        <a:buClr>
                          <a:schemeClr val="accent1"/>
                        </a:buClr>
                        <a:buFont typeface="Symbol" pitchFamily="2" charset="2"/>
                        <a:buChar char=""/>
                      </a:pPr>
                      <a:r>
                        <a:rPr lang="es-ES_tradnl" sz="1400" dirty="0">
                          <a:effectLst/>
                        </a:rPr>
                        <a:t>Talleres Tamiahua y Tuxpan: Área de Protección de Flora y Fauna Sistema Arrecifal Lobos Tuxpan. Áreas naturales protegidas: acciones de conservación y educación ambiental.</a:t>
                      </a:r>
                      <a:endParaRPr lang="es-MX" sz="14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4034571748"/>
                  </a:ext>
                </a:extLst>
              </a:tr>
              <a:tr h="0">
                <a:tc>
                  <a:txBody>
                    <a:bodyPr/>
                    <a:lstStyle/>
                    <a:p>
                      <a:r>
                        <a:rPr lang="es-ES_tradnl" sz="1400">
                          <a:effectLst/>
                        </a:rPr>
                        <a:t>Pronatura Veracruz A.C.</a:t>
                      </a:r>
                      <a:endParaRPr lang="es-MX"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buClr>
                          <a:schemeClr val="accent1"/>
                        </a:buClr>
                        <a:buFont typeface="Symbol" pitchFamily="2" charset="2"/>
                        <a:buChar char=""/>
                      </a:pPr>
                      <a:r>
                        <a:rPr lang="es-ES_tradnl" sz="1400" dirty="0">
                          <a:effectLst/>
                        </a:rPr>
                        <a:t>Taller Alvarado: Acciones de restauración ecológica y educación ambiental en el Sistema Lagunar de Alvarado.</a:t>
                      </a:r>
                      <a:endParaRPr lang="es-MX" sz="14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1488333632"/>
                  </a:ext>
                </a:extLst>
              </a:tr>
            </a:tbl>
          </a:graphicData>
        </a:graphic>
      </p:graphicFrame>
      <p:pic>
        <p:nvPicPr>
          <p:cNvPr id="2" name="Imagen 1">
            <a:extLst>
              <a:ext uri="{FF2B5EF4-FFF2-40B4-BE49-F238E27FC236}">
                <a16:creationId xmlns:a16="http://schemas.microsoft.com/office/drawing/2014/main" id="{22FED3CC-EFDD-C66B-071C-EC10E51CB174}"/>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31358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upo 36">
            <a:extLst>
              <a:ext uri="{FF2B5EF4-FFF2-40B4-BE49-F238E27FC236}">
                <a16:creationId xmlns:a16="http://schemas.microsoft.com/office/drawing/2014/main" id="{56795540-5B8E-2B0C-33FF-43207C07E30A}"/>
              </a:ext>
            </a:extLst>
          </p:cNvPr>
          <p:cNvGrpSpPr/>
          <p:nvPr/>
        </p:nvGrpSpPr>
        <p:grpSpPr>
          <a:xfrm>
            <a:off x="-267204" y="873518"/>
            <a:ext cx="12726408" cy="4959175"/>
            <a:chOff x="-267204" y="1121428"/>
            <a:chExt cx="12726408" cy="4959175"/>
          </a:xfrm>
        </p:grpSpPr>
        <p:sp>
          <p:nvSpPr>
            <p:cNvPr id="75" name="CuadroTexto 74">
              <a:extLst>
                <a:ext uri="{FF2B5EF4-FFF2-40B4-BE49-F238E27FC236}">
                  <a16:creationId xmlns:a16="http://schemas.microsoft.com/office/drawing/2014/main" id="{F1D982BC-52FA-ABFA-13E8-55AB39598AC6}"/>
                </a:ext>
              </a:extLst>
            </p:cNvPr>
            <p:cNvSpPr txBox="1"/>
            <p:nvPr/>
          </p:nvSpPr>
          <p:spPr>
            <a:xfrm>
              <a:off x="9184277" y="5092186"/>
              <a:ext cx="1818737" cy="830997"/>
            </a:xfrm>
            <a:prstGeom prst="rect">
              <a:avLst/>
            </a:prstGeom>
            <a:solidFill>
              <a:schemeClr val="bg1">
                <a:lumMod val="95000"/>
              </a:schemeClr>
            </a:solidFill>
          </p:spPr>
          <p:txBody>
            <a:bodyPr wrap="square" rtlCol="0">
              <a:spAutoFit/>
            </a:bodyPr>
            <a:lstStyle/>
            <a:p>
              <a:pPr algn="ctr"/>
              <a:r>
                <a:rPr lang="es-ES_tradnl" sz="1200" b="1" dirty="0">
                  <a:solidFill>
                    <a:schemeClr val="tx2"/>
                  </a:solidFill>
                  <a:latin typeface="+mj-lt"/>
                </a:rPr>
                <a:t>Conferencia Internacional del Proyecto ALEC</a:t>
              </a:r>
            </a:p>
            <a:p>
              <a:pPr algn="ctr"/>
              <a:r>
                <a:rPr lang="es-ES_tradnl" sz="1200" b="1" dirty="0">
                  <a:solidFill>
                    <a:schemeClr val="tx2"/>
                  </a:solidFill>
                  <a:latin typeface="+mj-lt"/>
                </a:rPr>
                <a:t>Ciudad de México</a:t>
              </a:r>
              <a:endParaRPr lang="es-ES_tradnl" sz="1200" dirty="0">
                <a:solidFill>
                  <a:schemeClr val="tx2"/>
                </a:solidFill>
                <a:latin typeface="+mj-lt"/>
              </a:endParaRPr>
            </a:p>
          </p:txBody>
        </p:sp>
        <p:sp>
          <p:nvSpPr>
            <p:cNvPr id="39" name="CuadroTexto 38">
              <a:extLst>
                <a:ext uri="{FF2B5EF4-FFF2-40B4-BE49-F238E27FC236}">
                  <a16:creationId xmlns:a16="http://schemas.microsoft.com/office/drawing/2014/main" id="{88324891-2977-2B8F-FDC6-008778B84A27}"/>
                </a:ext>
              </a:extLst>
            </p:cNvPr>
            <p:cNvSpPr txBox="1"/>
            <p:nvPr/>
          </p:nvSpPr>
          <p:spPr>
            <a:xfrm>
              <a:off x="10965888" y="4795948"/>
              <a:ext cx="1229907" cy="1015663"/>
            </a:xfrm>
            <a:prstGeom prst="rect">
              <a:avLst/>
            </a:prstGeom>
            <a:noFill/>
          </p:spPr>
          <p:txBody>
            <a:bodyPr wrap="square" rtlCol="0">
              <a:spAutoFit/>
            </a:bodyPr>
            <a:lstStyle/>
            <a:p>
              <a:pPr algn="ctr"/>
              <a:r>
                <a:rPr lang="es-ES_tradnl" sz="1200" b="1" dirty="0">
                  <a:solidFill>
                    <a:schemeClr val="accent1"/>
                  </a:solidFill>
                  <a:latin typeface="+mj-lt"/>
                </a:rPr>
                <a:t>2ª. Master </a:t>
              </a:r>
              <a:r>
                <a:rPr lang="es-ES_tradnl" sz="1200" b="1" dirty="0" err="1">
                  <a:solidFill>
                    <a:schemeClr val="accent1"/>
                  </a:solidFill>
                  <a:latin typeface="+mj-lt"/>
                </a:rPr>
                <a:t>Class</a:t>
              </a:r>
              <a:endParaRPr lang="es-ES_tradnl" sz="1200" b="1" dirty="0">
                <a:solidFill>
                  <a:schemeClr val="accent1"/>
                </a:solidFill>
                <a:latin typeface="+mj-lt"/>
              </a:endParaRPr>
            </a:p>
            <a:p>
              <a:pPr algn="ctr"/>
              <a:endParaRPr lang="es-ES_tradnl" sz="1200" b="1" dirty="0">
                <a:solidFill>
                  <a:schemeClr val="accent1"/>
                </a:solidFill>
                <a:latin typeface="+mj-lt"/>
              </a:endParaRPr>
            </a:p>
            <a:p>
              <a:pPr algn="ctr"/>
              <a:r>
                <a:rPr lang="es-ES_tradnl" sz="1200" b="1" dirty="0">
                  <a:solidFill>
                    <a:schemeClr val="accent1"/>
                  </a:solidFill>
                  <a:latin typeface="+mj-lt"/>
                </a:rPr>
                <a:t>Encuentros en escuelas / seguimiento</a:t>
              </a:r>
              <a:endParaRPr lang="es-ES_tradnl" sz="1200" dirty="0">
                <a:solidFill>
                  <a:schemeClr val="accent1"/>
                </a:solidFill>
                <a:latin typeface="+mj-lt"/>
              </a:endParaRPr>
            </a:p>
          </p:txBody>
        </p:sp>
        <p:sp>
          <p:nvSpPr>
            <p:cNvPr id="40" name="Freeform 1">
              <a:extLst>
                <a:ext uri="{FF2B5EF4-FFF2-40B4-BE49-F238E27FC236}">
                  <a16:creationId xmlns:a16="http://schemas.microsoft.com/office/drawing/2014/main" id="{D950C333-2C9C-4CA1-66CB-58D217B587D6}"/>
                </a:ext>
              </a:extLst>
            </p:cNvPr>
            <p:cNvSpPr>
              <a:spLocks noChangeArrowheads="1"/>
            </p:cNvSpPr>
            <p:nvPr/>
          </p:nvSpPr>
          <p:spPr bwMode="auto">
            <a:xfrm>
              <a:off x="11523548" y="1913286"/>
              <a:ext cx="24843" cy="2463591"/>
            </a:xfrm>
            <a:custGeom>
              <a:avLst/>
              <a:gdLst>
                <a:gd name="T0" fmla="*/ 50 w 51"/>
                <a:gd name="T1" fmla="*/ 5248 h 5249"/>
                <a:gd name="T2" fmla="*/ 0 w 51"/>
                <a:gd name="T3" fmla="*/ 5248 h 5249"/>
                <a:gd name="T4" fmla="*/ 0 w 51"/>
                <a:gd name="T5" fmla="*/ 0 h 5249"/>
                <a:gd name="T6" fmla="*/ 50 w 51"/>
                <a:gd name="T7" fmla="*/ 0 h 5249"/>
                <a:gd name="T8" fmla="*/ 50 w 51"/>
                <a:gd name="T9" fmla="*/ 5248 h 5249"/>
              </a:gdLst>
              <a:ahLst/>
              <a:cxnLst>
                <a:cxn ang="0">
                  <a:pos x="T0" y="T1"/>
                </a:cxn>
                <a:cxn ang="0">
                  <a:pos x="T2" y="T3"/>
                </a:cxn>
                <a:cxn ang="0">
                  <a:pos x="T4" y="T5"/>
                </a:cxn>
                <a:cxn ang="0">
                  <a:pos x="T6" y="T7"/>
                </a:cxn>
                <a:cxn ang="0">
                  <a:pos x="T8" y="T9"/>
                </a:cxn>
              </a:cxnLst>
              <a:rect l="0" t="0" r="r" b="b"/>
              <a:pathLst>
                <a:path w="51" h="5249">
                  <a:moveTo>
                    <a:pt x="50" y="5248"/>
                  </a:moveTo>
                  <a:lnTo>
                    <a:pt x="0" y="5248"/>
                  </a:lnTo>
                  <a:lnTo>
                    <a:pt x="0" y="0"/>
                  </a:lnTo>
                  <a:lnTo>
                    <a:pt x="50" y="0"/>
                  </a:lnTo>
                  <a:lnTo>
                    <a:pt x="50" y="5248"/>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3266" dirty="0">
                <a:latin typeface="Open Sans Light" panose="020B0306030504020204" pitchFamily="34" charset="0"/>
              </a:endParaRPr>
            </a:p>
          </p:txBody>
        </p:sp>
        <p:sp>
          <p:nvSpPr>
            <p:cNvPr id="43" name="Freeform 10">
              <a:extLst>
                <a:ext uri="{FF2B5EF4-FFF2-40B4-BE49-F238E27FC236}">
                  <a16:creationId xmlns:a16="http://schemas.microsoft.com/office/drawing/2014/main" id="{6CC2801C-D0CB-6CB8-3A9B-C3F63CE67825}"/>
                </a:ext>
              </a:extLst>
            </p:cNvPr>
            <p:cNvSpPr>
              <a:spLocks noChangeArrowheads="1"/>
            </p:cNvSpPr>
            <p:nvPr/>
          </p:nvSpPr>
          <p:spPr bwMode="auto">
            <a:xfrm>
              <a:off x="10385497" y="1877450"/>
              <a:ext cx="2014347" cy="22773"/>
            </a:xfrm>
            <a:custGeom>
              <a:avLst/>
              <a:gdLst>
                <a:gd name="T0" fmla="*/ 4290 w 4291"/>
                <a:gd name="T1" fmla="*/ 49 h 50"/>
                <a:gd name="T2" fmla="*/ 0 w 4291"/>
                <a:gd name="T3" fmla="*/ 49 h 50"/>
                <a:gd name="T4" fmla="*/ 0 w 4291"/>
                <a:gd name="T5" fmla="*/ 0 h 50"/>
                <a:gd name="T6" fmla="*/ 4290 w 4291"/>
                <a:gd name="T7" fmla="*/ 0 h 50"/>
                <a:gd name="T8" fmla="*/ 4290 w 4291"/>
                <a:gd name="T9" fmla="*/ 49 h 50"/>
              </a:gdLst>
              <a:ahLst/>
              <a:cxnLst>
                <a:cxn ang="0">
                  <a:pos x="T0" y="T1"/>
                </a:cxn>
                <a:cxn ang="0">
                  <a:pos x="T2" y="T3"/>
                </a:cxn>
                <a:cxn ang="0">
                  <a:pos x="T4" y="T5"/>
                </a:cxn>
                <a:cxn ang="0">
                  <a:pos x="T6" y="T7"/>
                </a:cxn>
                <a:cxn ang="0">
                  <a:pos x="T8" y="T9"/>
                </a:cxn>
              </a:cxnLst>
              <a:rect l="0" t="0" r="r" b="b"/>
              <a:pathLst>
                <a:path w="4291" h="50">
                  <a:moveTo>
                    <a:pt x="4290" y="49"/>
                  </a:moveTo>
                  <a:lnTo>
                    <a:pt x="0" y="49"/>
                  </a:lnTo>
                  <a:lnTo>
                    <a:pt x="0" y="0"/>
                  </a:lnTo>
                  <a:lnTo>
                    <a:pt x="4290" y="0"/>
                  </a:lnTo>
                  <a:lnTo>
                    <a:pt x="4290" y="49"/>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ts val="3919"/>
                </a:lnSpc>
              </a:pPr>
              <a:endParaRPr lang="es-ES_tradnl" sz="3266" dirty="0">
                <a:latin typeface="+mj-lt"/>
              </a:endParaRPr>
            </a:p>
          </p:txBody>
        </p:sp>
        <p:sp>
          <p:nvSpPr>
            <p:cNvPr id="44" name="Freeform 24">
              <a:extLst>
                <a:ext uri="{FF2B5EF4-FFF2-40B4-BE49-F238E27FC236}">
                  <a16:creationId xmlns:a16="http://schemas.microsoft.com/office/drawing/2014/main" id="{B29ABC5A-904C-F086-F2E9-1593FE7DA0B6}"/>
                </a:ext>
              </a:extLst>
            </p:cNvPr>
            <p:cNvSpPr>
              <a:spLocks noChangeArrowheads="1"/>
            </p:cNvSpPr>
            <p:nvPr/>
          </p:nvSpPr>
          <p:spPr bwMode="auto">
            <a:xfrm>
              <a:off x="10685313" y="2697907"/>
              <a:ext cx="1773891" cy="786693"/>
            </a:xfrm>
            <a:custGeom>
              <a:avLst/>
              <a:gdLst>
                <a:gd name="T0" fmla="*/ 4230 w 5009"/>
                <a:gd name="T1" fmla="*/ 1675 h 1676"/>
                <a:gd name="T2" fmla="*/ 0 w 5009"/>
                <a:gd name="T3" fmla="*/ 1675 h 1676"/>
                <a:gd name="T4" fmla="*/ 483 w 5009"/>
                <a:gd name="T5" fmla="*/ 838 h 1676"/>
                <a:gd name="T6" fmla="*/ 0 w 5009"/>
                <a:gd name="T7" fmla="*/ 0 h 1676"/>
                <a:gd name="T8" fmla="*/ 4230 w 5009"/>
                <a:gd name="T9" fmla="*/ 0 h 1676"/>
                <a:gd name="T10" fmla="*/ 5008 w 5009"/>
                <a:gd name="T11" fmla="*/ 838 h 1676"/>
                <a:gd name="T12" fmla="*/ 4230 w 5009"/>
                <a:gd name="T13" fmla="*/ 1675 h 1676"/>
              </a:gdLst>
              <a:ahLst/>
              <a:cxnLst>
                <a:cxn ang="0">
                  <a:pos x="T0" y="T1"/>
                </a:cxn>
                <a:cxn ang="0">
                  <a:pos x="T2" y="T3"/>
                </a:cxn>
                <a:cxn ang="0">
                  <a:pos x="T4" y="T5"/>
                </a:cxn>
                <a:cxn ang="0">
                  <a:pos x="T6" y="T7"/>
                </a:cxn>
                <a:cxn ang="0">
                  <a:pos x="T8" y="T9"/>
                </a:cxn>
                <a:cxn ang="0">
                  <a:pos x="T10" y="T11"/>
                </a:cxn>
                <a:cxn ang="0">
                  <a:pos x="T12" y="T13"/>
                </a:cxn>
              </a:cxnLst>
              <a:rect l="0" t="0" r="r" b="b"/>
              <a:pathLst>
                <a:path w="5009" h="1676">
                  <a:moveTo>
                    <a:pt x="4230" y="1675"/>
                  </a:moveTo>
                  <a:lnTo>
                    <a:pt x="0" y="1675"/>
                  </a:lnTo>
                  <a:lnTo>
                    <a:pt x="483" y="838"/>
                  </a:lnTo>
                  <a:lnTo>
                    <a:pt x="0" y="0"/>
                  </a:lnTo>
                  <a:lnTo>
                    <a:pt x="4230" y="0"/>
                  </a:lnTo>
                  <a:lnTo>
                    <a:pt x="5008" y="838"/>
                  </a:lnTo>
                  <a:lnTo>
                    <a:pt x="4230" y="1675"/>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dirty="0"/>
            </a:p>
          </p:txBody>
        </p:sp>
        <p:sp>
          <p:nvSpPr>
            <p:cNvPr id="52" name="Freeform 32">
              <a:extLst>
                <a:ext uri="{FF2B5EF4-FFF2-40B4-BE49-F238E27FC236}">
                  <a16:creationId xmlns:a16="http://schemas.microsoft.com/office/drawing/2014/main" id="{029B6F74-CA6A-3D08-015E-9C9EFA2DE5EF}"/>
                </a:ext>
              </a:extLst>
            </p:cNvPr>
            <p:cNvSpPr>
              <a:spLocks noChangeArrowheads="1"/>
            </p:cNvSpPr>
            <p:nvPr/>
          </p:nvSpPr>
          <p:spPr bwMode="auto">
            <a:xfrm>
              <a:off x="11370351" y="4343752"/>
              <a:ext cx="327099" cy="428540"/>
            </a:xfrm>
            <a:custGeom>
              <a:avLst/>
              <a:gdLst>
                <a:gd name="T0" fmla="*/ 348 w 697"/>
                <a:gd name="T1" fmla="*/ 458 h 913"/>
                <a:gd name="T2" fmla="*/ 348 w 697"/>
                <a:gd name="T3" fmla="*/ 458 h 913"/>
                <a:gd name="T4" fmla="*/ 212 w 697"/>
                <a:gd name="T5" fmla="*/ 322 h 913"/>
                <a:gd name="T6" fmla="*/ 212 w 697"/>
                <a:gd name="T7" fmla="*/ 322 h 913"/>
                <a:gd name="T8" fmla="*/ 348 w 697"/>
                <a:gd name="T9" fmla="*/ 186 h 913"/>
                <a:gd name="T10" fmla="*/ 348 w 697"/>
                <a:gd name="T11" fmla="*/ 186 h 913"/>
                <a:gd name="T12" fmla="*/ 485 w 697"/>
                <a:gd name="T13" fmla="*/ 322 h 913"/>
                <a:gd name="T14" fmla="*/ 485 w 697"/>
                <a:gd name="T15" fmla="*/ 322 h 913"/>
                <a:gd name="T16" fmla="*/ 348 w 697"/>
                <a:gd name="T17" fmla="*/ 458 h 913"/>
                <a:gd name="T18" fmla="*/ 348 w 697"/>
                <a:gd name="T19" fmla="*/ 0 h 913"/>
                <a:gd name="T20" fmla="*/ 348 w 697"/>
                <a:gd name="T21" fmla="*/ 0 h 913"/>
                <a:gd name="T22" fmla="*/ 0 w 697"/>
                <a:gd name="T23" fmla="*/ 348 h 913"/>
                <a:gd name="T24" fmla="*/ 0 w 697"/>
                <a:gd name="T25" fmla="*/ 348 h 913"/>
                <a:gd name="T26" fmla="*/ 348 w 697"/>
                <a:gd name="T27" fmla="*/ 912 h 913"/>
                <a:gd name="T28" fmla="*/ 348 w 697"/>
                <a:gd name="T29" fmla="*/ 912 h 913"/>
                <a:gd name="T30" fmla="*/ 696 w 697"/>
                <a:gd name="T31" fmla="*/ 348 h 913"/>
                <a:gd name="T32" fmla="*/ 696 w 697"/>
                <a:gd name="T33" fmla="*/ 348 h 913"/>
                <a:gd name="T34" fmla="*/ 348 w 697"/>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7" h="913">
                  <a:moveTo>
                    <a:pt x="348" y="458"/>
                  </a:moveTo>
                  <a:lnTo>
                    <a:pt x="348" y="458"/>
                  </a:lnTo>
                  <a:cubicBezTo>
                    <a:pt x="273" y="458"/>
                    <a:pt x="212" y="397"/>
                    <a:pt x="212" y="322"/>
                  </a:cubicBezTo>
                  <a:lnTo>
                    <a:pt x="212" y="322"/>
                  </a:lnTo>
                  <a:cubicBezTo>
                    <a:pt x="212" y="247"/>
                    <a:pt x="273" y="186"/>
                    <a:pt x="348" y="186"/>
                  </a:cubicBezTo>
                  <a:lnTo>
                    <a:pt x="348" y="186"/>
                  </a:lnTo>
                  <a:cubicBezTo>
                    <a:pt x="423" y="186"/>
                    <a:pt x="485" y="247"/>
                    <a:pt x="485" y="322"/>
                  </a:cubicBezTo>
                  <a:lnTo>
                    <a:pt x="485" y="322"/>
                  </a:lnTo>
                  <a:cubicBezTo>
                    <a:pt x="485"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6" y="540"/>
                    <a:pt x="696" y="348"/>
                  </a:cubicBezTo>
                  <a:lnTo>
                    <a:pt x="696" y="348"/>
                  </a:lnTo>
                  <a:cubicBezTo>
                    <a:pt x="696" y="156"/>
                    <a:pt x="540" y="0"/>
                    <a:pt x="348"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1400" dirty="0">
                <a:latin typeface="Open Sans Light" panose="020B0306030504020204" pitchFamily="34" charset="0"/>
              </a:endParaRPr>
            </a:p>
          </p:txBody>
        </p:sp>
        <p:sp>
          <p:nvSpPr>
            <p:cNvPr id="62" name="TextBox 29">
              <a:extLst>
                <a:ext uri="{FF2B5EF4-FFF2-40B4-BE49-F238E27FC236}">
                  <a16:creationId xmlns:a16="http://schemas.microsoft.com/office/drawing/2014/main" id="{7166A7B6-4204-C088-6B2D-629E9362C436}"/>
                </a:ext>
              </a:extLst>
            </p:cNvPr>
            <p:cNvSpPr txBox="1"/>
            <p:nvPr/>
          </p:nvSpPr>
          <p:spPr>
            <a:xfrm>
              <a:off x="10957125" y="2775364"/>
              <a:ext cx="1247201"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13</a:t>
              </a:r>
            </a:p>
            <a:p>
              <a:pPr algn="ctr"/>
              <a:r>
                <a:rPr lang="es-ES_tradnl" b="1" dirty="0">
                  <a:solidFill>
                    <a:schemeClr val="bg1"/>
                  </a:solidFill>
                  <a:ea typeface="League Spartan" charset="0"/>
                  <a:cs typeface="Poppins SemiBold" pitchFamily="2" charset="77"/>
                </a:rPr>
                <a:t>Mayo 2024</a:t>
              </a:r>
            </a:p>
          </p:txBody>
        </p:sp>
        <p:sp>
          <p:nvSpPr>
            <p:cNvPr id="9" name="CuadroTexto 8">
              <a:extLst>
                <a:ext uri="{FF2B5EF4-FFF2-40B4-BE49-F238E27FC236}">
                  <a16:creationId xmlns:a16="http://schemas.microsoft.com/office/drawing/2014/main" id="{B453D570-F6F9-EFB2-8704-7C8AF1B10239}"/>
                </a:ext>
              </a:extLst>
            </p:cNvPr>
            <p:cNvSpPr txBox="1"/>
            <p:nvPr/>
          </p:nvSpPr>
          <p:spPr>
            <a:xfrm>
              <a:off x="1685855" y="4762101"/>
              <a:ext cx="1546334" cy="830997"/>
            </a:xfrm>
            <a:prstGeom prst="rect">
              <a:avLst/>
            </a:prstGeom>
            <a:noFill/>
          </p:spPr>
          <p:txBody>
            <a:bodyPr wrap="square" rtlCol="0">
              <a:spAutoFit/>
            </a:bodyPr>
            <a:lstStyle/>
            <a:p>
              <a:pPr algn="ctr"/>
              <a:r>
                <a:rPr lang="es-ES_tradnl" sz="1200" b="1" dirty="0">
                  <a:solidFill>
                    <a:schemeClr val="accent2"/>
                  </a:solidFill>
                  <a:latin typeface="+mj-lt"/>
                </a:rPr>
                <a:t>Lanzamiento del proyecto</a:t>
              </a:r>
            </a:p>
            <a:p>
              <a:pPr algn="ctr"/>
              <a:endParaRPr lang="es-ES_tradnl" sz="1200" b="1" dirty="0">
                <a:solidFill>
                  <a:schemeClr val="accent2"/>
                </a:solidFill>
                <a:latin typeface="+mj-lt"/>
              </a:endParaRPr>
            </a:p>
            <a:p>
              <a:pPr algn="ctr"/>
              <a:r>
                <a:rPr lang="es-ES_tradnl" sz="1200" b="1" dirty="0">
                  <a:solidFill>
                    <a:schemeClr val="accent2"/>
                  </a:solidFill>
                  <a:latin typeface="+mj-lt"/>
                </a:rPr>
                <a:t>Taller de formadores</a:t>
              </a:r>
            </a:p>
          </p:txBody>
        </p:sp>
        <p:sp>
          <p:nvSpPr>
            <p:cNvPr id="46" name="CuadroTexto 45">
              <a:extLst>
                <a:ext uri="{FF2B5EF4-FFF2-40B4-BE49-F238E27FC236}">
                  <a16:creationId xmlns:a16="http://schemas.microsoft.com/office/drawing/2014/main" id="{6EFC71CE-FC24-9031-B626-F1677454CF04}"/>
                </a:ext>
              </a:extLst>
            </p:cNvPr>
            <p:cNvSpPr txBox="1"/>
            <p:nvPr/>
          </p:nvSpPr>
          <p:spPr>
            <a:xfrm>
              <a:off x="85624" y="4769822"/>
              <a:ext cx="1546335" cy="1200329"/>
            </a:xfrm>
            <a:prstGeom prst="rect">
              <a:avLst/>
            </a:prstGeom>
            <a:solidFill>
              <a:schemeClr val="bg1">
                <a:lumMod val="95000"/>
              </a:schemeClr>
            </a:solidFill>
          </p:spPr>
          <p:txBody>
            <a:bodyPr wrap="square" rtlCol="0">
              <a:spAutoFit/>
            </a:bodyPr>
            <a:lstStyle/>
            <a:p>
              <a:pPr algn="ctr"/>
              <a:r>
                <a:rPr lang="es-ES_tradnl" sz="1200" b="1" dirty="0">
                  <a:solidFill>
                    <a:schemeClr val="accent1"/>
                  </a:solidFill>
                  <a:latin typeface="+mj-lt"/>
                </a:rPr>
                <a:t>V Conferencia Internacional de Educación en Cambio Climático</a:t>
              </a:r>
            </a:p>
            <a:p>
              <a:pPr algn="ctr"/>
              <a:r>
                <a:rPr lang="es-ES_tradnl" sz="1200" b="1" dirty="0">
                  <a:solidFill>
                    <a:schemeClr val="accent1"/>
                  </a:solidFill>
                  <a:latin typeface="+mj-lt"/>
                </a:rPr>
                <a:t>Santiago de Chile</a:t>
              </a:r>
            </a:p>
            <a:p>
              <a:pPr algn="ctr"/>
              <a:r>
                <a:rPr lang="es-ES_tradnl" sz="1200" b="1" dirty="0">
                  <a:solidFill>
                    <a:schemeClr val="accent1"/>
                  </a:solidFill>
                  <a:latin typeface="+mj-lt"/>
                </a:rPr>
                <a:t>SEV-FGM</a:t>
              </a:r>
              <a:endParaRPr lang="es-ES_tradnl" sz="1200" dirty="0">
                <a:solidFill>
                  <a:schemeClr val="accent1"/>
                </a:solidFill>
                <a:latin typeface="+mj-lt"/>
              </a:endParaRPr>
            </a:p>
          </p:txBody>
        </p:sp>
        <p:sp>
          <p:nvSpPr>
            <p:cNvPr id="47" name="CuadroTexto 46">
              <a:extLst>
                <a:ext uri="{FF2B5EF4-FFF2-40B4-BE49-F238E27FC236}">
                  <a16:creationId xmlns:a16="http://schemas.microsoft.com/office/drawing/2014/main" id="{B0230C3E-44C1-902E-23C4-2EC325A24159}"/>
                </a:ext>
              </a:extLst>
            </p:cNvPr>
            <p:cNvSpPr txBox="1"/>
            <p:nvPr/>
          </p:nvSpPr>
          <p:spPr>
            <a:xfrm>
              <a:off x="3141817" y="4745112"/>
              <a:ext cx="1818738" cy="738664"/>
            </a:xfrm>
            <a:prstGeom prst="rect">
              <a:avLst/>
            </a:prstGeom>
            <a:noFill/>
          </p:spPr>
          <p:txBody>
            <a:bodyPr wrap="square" rtlCol="0">
              <a:spAutoFit/>
            </a:bodyPr>
            <a:lstStyle/>
            <a:p>
              <a:pPr algn="ctr"/>
              <a:r>
                <a:rPr lang="es-ES_tradnl" sz="1400" b="1" dirty="0">
                  <a:solidFill>
                    <a:schemeClr val="accent3"/>
                  </a:solidFill>
                  <a:latin typeface="+mj-lt"/>
                </a:rPr>
                <a:t>Talleres:</a:t>
              </a:r>
            </a:p>
            <a:p>
              <a:pPr algn="ctr"/>
              <a:r>
                <a:rPr lang="es-ES_tradnl" sz="1400" b="1" dirty="0">
                  <a:solidFill>
                    <a:schemeClr val="accent3"/>
                  </a:solidFill>
                  <a:latin typeface="+mj-lt"/>
                </a:rPr>
                <a:t>1. San Andrés Tuxtla</a:t>
              </a:r>
            </a:p>
            <a:p>
              <a:pPr algn="ctr"/>
              <a:r>
                <a:rPr lang="es-ES_tradnl" sz="1400" b="1" dirty="0">
                  <a:solidFill>
                    <a:schemeClr val="accent3"/>
                  </a:solidFill>
                  <a:latin typeface="+mj-lt"/>
                </a:rPr>
                <a:t>2. Nanchital</a:t>
              </a:r>
              <a:endParaRPr lang="es-ES_tradnl" sz="1400" dirty="0">
                <a:solidFill>
                  <a:schemeClr val="accent3"/>
                </a:solidFill>
                <a:latin typeface="+mj-lt"/>
              </a:endParaRPr>
            </a:p>
          </p:txBody>
        </p:sp>
        <p:sp>
          <p:nvSpPr>
            <p:cNvPr id="48" name="CuadroTexto 47">
              <a:extLst>
                <a:ext uri="{FF2B5EF4-FFF2-40B4-BE49-F238E27FC236}">
                  <a16:creationId xmlns:a16="http://schemas.microsoft.com/office/drawing/2014/main" id="{26F10962-315F-1FD0-1E61-CC6E9AF53F19}"/>
                </a:ext>
              </a:extLst>
            </p:cNvPr>
            <p:cNvSpPr txBox="1"/>
            <p:nvPr/>
          </p:nvSpPr>
          <p:spPr>
            <a:xfrm>
              <a:off x="4765368" y="4755486"/>
              <a:ext cx="1546334" cy="738664"/>
            </a:xfrm>
            <a:prstGeom prst="rect">
              <a:avLst/>
            </a:prstGeom>
            <a:noFill/>
          </p:spPr>
          <p:txBody>
            <a:bodyPr wrap="square" rtlCol="0">
              <a:spAutoFit/>
            </a:bodyPr>
            <a:lstStyle/>
            <a:p>
              <a:pPr algn="ctr"/>
              <a:r>
                <a:rPr lang="es-ES_tradnl" sz="1400" b="1" dirty="0">
                  <a:solidFill>
                    <a:schemeClr val="accent4"/>
                  </a:solidFill>
                  <a:latin typeface="+mj-lt"/>
                </a:rPr>
                <a:t>Talleres:</a:t>
              </a:r>
            </a:p>
            <a:p>
              <a:pPr algn="ctr"/>
              <a:r>
                <a:rPr lang="es-ES_tradnl" sz="1400" b="1" dirty="0">
                  <a:solidFill>
                    <a:schemeClr val="accent4"/>
                  </a:solidFill>
                  <a:latin typeface="+mj-lt"/>
                </a:rPr>
                <a:t>3. Alvarado</a:t>
              </a:r>
            </a:p>
            <a:p>
              <a:pPr algn="ctr"/>
              <a:r>
                <a:rPr lang="es-ES_tradnl" sz="1400" b="1" dirty="0">
                  <a:solidFill>
                    <a:schemeClr val="accent4"/>
                  </a:solidFill>
                  <a:latin typeface="+mj-lt"/>
                </a:rPr>
                <a:t>4. Veracruz</a:t>
              </a:r>
              <a:endParaRPr lang="es-ES_tradnl" sz="1400" dirty="0">
                <a:solidFill>
                  <a:schemeClr val="accent4"/>
                </a:solidFill>
                <a:latin typeface="+mj-lt"/>
              </a:endParaRPr>
            </a:p>
          </p:txBody>
        </p:sp>
        <p:sp>
          <p:nvSpPr>
            <p:cNvPr id="49" name="CuadroTexto 48">
              <a:extLst>
                <a:ext uri="{FF2B5EF4-FFF2-40B4-BE49-F238E27FC236}">
                  <a16:creationId xmlns:a16="http://schemas.microsoft.com/office/drawing/2014/main" id="{1D5BE0A5-9408-73E6-836F-652D542E2C63}"/>
                </a:ext>
              </a:extLst>
            </p:cNvPr>
            <p:cNvSpPr txBox="1"/>
            <p:nvPr/>
          </p:nvSpPr>
          <p:spPr>
            <a:xfrm>
              <a:off x="6257448" y="4787123"/>
              <a:ext cx="1674836" cy="738664"/>
            </a:xfrm>
            <a:prstGeom prst="rect">
              <a:avLst/>
            </a:prstGeom>
            <a:noFill/>
          </p:spPr>
          <p:txBody>
            <a:bodyPr wrap="square" rtlCol="0">
              <a:spAutoFit/>
            </a:bodyPr>
            <a:lstStyle/>
            <a:p>
              <a:pPr algn="ctr"/>
              <a:r>
                <a:rPr lang="es-ES_tradnl" sz="1400" b="1" dirty="0">
                  <a:solidFill>
                    <a:schemeClr val="accent5">
                      <a:lumMod val="75000"/>
                      <a:lumOff val="25000"/>
                    </a:schemeClr>
                  </a:solidFill>
                  <a:latin typeface="+mj-lt"/>
                </a:rPr>
                <a:t>Talleres:</a:t>
              </a:r>
            </a:p>
            <a:p>
              <a:pPr algn="ctr"/>
              <a:r>
                <a:rPr lang="es-ES_tradnl" sz="1400" b="1" dirty="0">
                  <a:solidFill>
                    <a:schemeClr val="accent5">
                      <a:lumMod val="75000"/>
                      <a:lumOff val="25000"/>
                    </a:schemeClr>
                  </a:solidFill>
                  <a:latin typeface="+mj-lt"/>
                </a:rPr>
                <a:t>5. Gutiérrez Zamora</a:t>
              </a:r>
            </a:p>
            <a:p>
              <a:pPr algn="ctr"/>
              <a:r>
                <a:rPr lang="es-ES_tradnl" sz="1400" b="1" dirty="0">
                  <a:solidFill>
                    <a:schemeClr val="accent5">
                      <a:lumMod val="75000"/>
                      <a:lumOff val="25000"/>
                    </a:schemeClr>
                  </a:solidFill>
                  <a:latin typeface="+mj-lt"/>
                </a:rPr>
                <a:t>6. Vega de Alatorre</a:t>
              </a:r>
            </a:p>
          </p:txBody>
        </p:sp>
        <p:sp>
          <p:nvSpPr>
            <p:cNvPr id="59" name="Freeform 19">
              <a:extLst>
                <a:ext uri="{FF2B5EF4-FFF2-40B4-BE49-F238E27FC236}">
                  <a16:creationId xmlns:a16="http://schemas.microsoft.com/office/drawing/2014/main" id="{FB41655A-3D57-B55D-CD22-AD3D04BC62E7}"/>
                </a:ext>
              </a:extLst>
            </p:cNvPr>
            <p:cNvSpPr>
              <a:spLocks noChangeArrowheads="1"/>
            </p:cNvSpPr>
            <p:nvPr/>
          </p:nvSpPr>
          <p:spPr bwMode="auto">
            <a:xfrm>
              <a:off x="9234667" y="2701551"/>
              <a:ext cx="1769813" cy="786693"/>
            </a:xfrm>
            <a:custGeom>
              <a:avLst/>
              <a:gdLst>
                <a:gd name="T0" fmla="*/ 4231 w 5008"/>
                <a:gd name="T1" fmla="*/ 1675 h 1676"/>
                <a:gd name="T2" fmla="*/ 0 w 5008"/>
                <a:gd name="T3" fmla="*/ 1675 h 1676"/>
                <a:gd name="T4" fmla="*/ 0 w 5008"/>
                <a:gd name="T5" fmla="*/ 0 h 1676"/>
                <a:gd name="T6" fmla="*/ 4231 w 5008"/>
                <a:gd name="T7" fmla="*/ 0 h 1676"/>
                <a:gd name="T8" fmla="*/ 5007 w 5008"/>
                <a:gd name="T9" fmla="*/ 838 h 1676"/>
                <a:gd name="T10" fmla="*/ 4231 w 5008"/>
                <a:gd name="T11" fmla="*/ 1675 h 1676"/>
              </a:gdLst>
              <a:ahLst/>
              <a:cxnLst>
                <a:cxn ang="0">
                  <a:pos x="T0" y="T1"/>
                </a:cxn>
                <a:cxn ang="0">
                  <a:pos x="T2" y="T3"/>
                </a:cxn>
                <a:cxn ang="0">
                  <a:pos x="T4" y="T5"/>
                </a:cxn>
                <a:cxn ang="0">
                  <a:pos x="T6" y="T7"/>
                </a:cxn>
                <a:cxn ang="0">
                  <a:pos x="T8" y="T9"/>
                </a:cxn>
                <a:cxn ang="0">
                  <a:pos x="T10" y="T11"/>
                </a:cxn>
              </a:cxnLst>
              <a:rect l="0" t="0" r="r" b="b"/>
              <a:pathLst>
                <a:path w="5008" h="1676">
                  <a:moveTo>
                    <a:pt x="4231" y="1675"/>
                  </a:moveTo>
                  <a:lnTo>
                    <a:pt x="0" y="1675"/>
                  </a:lnTo>
                  <a:lnTo>
                    <a:pt x="0" y="0"/>
                  </a:lnTo>
                  <a:lnTo>
                    <a:pt x="4231" y="0"/>
                  </a:lnTo>
                  <a:lnTo>
                    <a:pt x="5007" y="838"/>
                  </a:lnTo>
                  <a:lnTo>
                    <a:pt x="4231" y="1675"/>
                  </a:lnTo>
                </a:path>
              </a:pathLst>
            </a:custGeom>
            <a:solidFill>
              <a:schemeClr val="tx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dirty="0"/>
            </a:p>
          </p:txBody>
        </p:sp>
        <p:sp>
          <p:nvSpPr>
            <p:cNvPr id="50" name="Freeform 5">
              <a:extLst>
                <a:ext uri="{FF2B5EF4-FFF2-40B4-BE49-F238E27FC236}">
                  <a16:creationId xmlns:a16="http://schemas.microsoft.com/office/drawing/2014/main" id="{75AFD16C-2E11-AAAC-0474-B5642FA78697}"/>
                </a:ext>
              </a:extLst>
            </p:cNvPr>
            <p:cNvSpPr>
              <a:spLocks noChangeArrowheads="1"/>
            </p:cNvSpPr>
            <p:nvPr/>
          </p:nvSpPr>
          <p:spPr bwMode="auto">
            <a:xfrm>
              <a:off x="7717772" y="2705184"/>
              <a:ext cx="1913877" cy="786693"/>
            </a:xfrm>
            <a:custGeom>
              <a:avLst/>
              <a:gdLst>
                <a:gd name="T0" fmla="*/ 4230 w 5008"/>
                <a:gd name="T1" fmla="*/ 1675 h 1676"/>
                <a:gd name="T2" fmla="*/ 0 w 5008"/>
                <a:gd name="T3" fmla="*/ 1675 h 1676"/>
                <a:gd name="T4" fmla="*/ 0 w 5008"/>
                <a:gd name="T5" fmla="*/ 934 h 1676"/>
                <a:gd name="T6" fmla="*/ 0 w 5008"/>
                <a:gd name="T7" fmla="*/ 0 h 1676"/>
                <a:gd name="T8" fmla="*/ 4230 w 5008"/>
                <a:gd name="T9" fmla="*/ 0 h 1676"/>
                <a:gd name="T10" fmla="*/ 5007 w 5008"/>
                <a:gd name="T11" fmla="*/ 838 h 1676"/>
                <a:gd name="T12" fmla="*/ 4230 w 5008"/>
                <a:gd name="T13" fmla="*/ 1675 h 1676"/>
              </a:gdLst>
              <a:ahLst/>
              <a:cxnLst>
                <a:cxn ang="0">
                  <a:pos x="T0" y="T1"/>
                </a:cxn>
                <a:cxn ang="0">
                  <a:pos x="T2" y="T3"/>
                </a:cxn>
                <a:cxn ang="0">
                  <a:pos x="T4" y="T5"/>
                </a:cxn>
                <a:cxn ang="0">
                  <a:pos x="T6" y="T7"/>
                </a:cxn>
                <a:cxn ang="0">
                  <a:pos x="T8" y="T9"/>
                </a:cxn>
                <a:cxn ang="0">
                  <a:pos x="T10" y="T11"/>
                </a:cxn>
                <a:cxn ang="0">
                  <a:pos x="T12" y="T13"/>
                </a:cxn>
              </a:cxnLst>
              <a:rect l="0" t="0" r="r" b="b"/>
              <a:pathLst>
                <a:path w="5008" h="1676">
                  <a:moveTo>
                    <a:pt x="4230" y="1675"/>
                  </a:moveTo>
                  <a:lnTo>
                    <a:pt x="0" y="1675"/>
                  </a:lnTo>
                  <a:lnTo>
                    <a:pt x="0" y="934"/>
                  </a:lnTo>
                  <a:lnTo>
                    <a:pt x="0" y="0"/>
                  </a:lnTo>
                  <a:lnTo>
                    <a:pt x="4230" y="0"/>
                  </a:lnTo>
                  <a:lnTo>
                    <a:pt x="5007" y="838"/>
                  </a:lnTo>
                  <a:lnTo>
                    <a:pt x="4230" y="1675"/>
                  </a:lnTo>
                </a:path>
              </a:pathLst>
            </a:custGeom>
            <a:solidFill>
              <a:schemeClr val="accent6"/>
            </a:solidFill>
            <a:ln>
              <a:noFill/>
            </a:ln>
            <a:effectLst/>
          </p:spPr>
          <p:txBody>
            <a:bodyPr wrap="none" anchor="ctr"/>
            <a:lstStyle/>
            <a:p>
              <a:endParaRPr lang="es-ES_tradnl" dirty="0"/>
            </a:p>
          </p:txBody>
        </p:sp>
        <p:sp>
          <p:nvSpPr>
            <p:cNvPr id="26" name="Freeform 4">
              <a:extLst>
                <a:ext uri="{FF2B5EF4-FFF2-40B4-BE49-F238E27FC236}">
                  <a16:creationId xmlns:a16="http://schemas.microsoft.com/office/drawing/2014/main" id="{18F46A84-2405-0648-B429-C76EA618EB4B}"/>
                </a:ext>
              </a:extLst>
            </p:cNvPr>
            <p:cNvSpPr>
              <a:spLocks noChangeArrowheads="1"/>
            </p:cNvSpPr>
            <p:nvPr/>
          </p:nvSpPr>
          <p:spPr bwMode="auto">
            <a:xfrm>
              <a:off x="7066080" y="1901900"/>
              <a:ext cx="22772" cy="2513276"/>
            </a:xfrm>
            <a:custGeom>
              <a:avLst/>
              <a:gdLst>
                <a:gd name="T0" fmla="*/ 49 w 50"/>
                <a:gd name="T1" fmla="*/ 5352 h 5353"/>
                <a:gd name="T2" fmla="*/ 0 w 50"/>
                <a:gd name="T3" fmla="*/ 5352 h 5353"/>
                <a:gd name="T4" fmla="*/ 0 w 50"/>
                <a:gd name="T5" fmla="*/ 0 h 5353"/>
                <a:gd name="T6" fmla="*/ 49 w 50"/>
                <a:gd name="T7" fmla="*/ 0 h 5353"/>
                <a:gd name="T8" fmla="*/ 49 w 50"/>
                <a:gd name="T9" fmla="*/ 5352 h 5353"/>
              </a:gdLst>
              <a:ahLst/>
              <a:cxnLst>
                <a:cxn ang="0">
                  <a:pos x="T0" y="T1"/>
                </a:cxn>
                <a:cxn ang="0">
                  <a:pos x="T2" y="T3"/>
                </a:cxn>
                <a:cxn ang="0">
                  <a:pos x="T4" y="T5"/>
                </a:cxn>
                <a:cxn ang="0">
                  <a:pos x="T6" y="T7"/>
                </a:cxn>
                <a:cxn ang="0">
                  <a:pos x="T8" y="T9"/>
                </a:cxn>
              </a:cxnLst>
              <a:rect l="0" t="0" r="r" b="b"/>
              <a:pathLst>
                <a:path w="50" h="5353">
                  <a:moveTo>
                    <a:pt x="49" y="5352"/>
                  </a:moveTo>
                  <a:lnTo>
                    <a:pt x="0" y="5352"/>
                  </a:lnTo>
                  <a:lnTo>
                    <a:pt x="0" y="0"/>
                  </a:lnTo>
                  <a:lnTo>
                    <a:pt x="49" y="0"/>
                  </a:lnTo>
                  <a:lnTo>
                    <a:pt x="49" y="5352"/>
                  </a:lnTo>
                </a:path>
              </a:pathLst>
            </a:custGeom>
            <a:solidFill>
              <a:schemeClr val="accent5"/>
            </a:solidFill>
            <a:ln w="9525" cap="flat">
              <a:noFill/>
              <a:bevel/>
              <a:headEnd/>
              <a:tailEnd/>
            </a:ln>
            <a:effectLst/>
          </p:spPr>
          <p:txBody>
            <a:bodyPr wrap="none" anchor="ctr"/>
            <a:lstStyle/>
            <a:p>
              <a:endParaRPr lang="es-ES_tradnl" sz="3266" dirty="0">
                <a:latin typeface="Open Sans Light" panose="020B0306030504020204" pitchFamily="34" charset="0"/>
              </a:endParaRPr>
            </a:p>
          </p:txBody>
        </p:sp>
        <p:sp>
          <p:nvSpPr>
            <p:cNvPr id="27" name="Freeform 5">
              <a:extLst>
                <a:ext uri="{FF2B5EF4-FFF2-40B4-BE49-F238E27FC236}">
                  <a16:creationId xmlns:a16="http://schemas.microsoft.com/office/drawing/2014/main" id="{83777C0F-7815-4C45-AE7F-BA68A0F5B005}"/>
                </a:ext>
              </a:extLst>
            </p:cNvPr>
            <p:cNvSpPr>
              <a:spLocks noChangeArrowheads="1"/>
            </p:cNvSpPr>
            <p:nvPr/>
          </p:nvSpPr>
          <p:spPr bwMode="auto">
            <a:xfrm>
              <a:off x="5860152" y="2701348"/>
              <a:ext cx="2351798" cy="786693"/>
            </a:xfrm>
            <a:custGeom>
              <a:avLst/>
              <a:gdLst>
                <a:gd name="T0" fmla="*/ 4230 w 5008"/>
                <a:gd name="T1" fmla="*/ 1675 h 1676"/>
                <a:gd name="T2" fmla="*/ 0 w 5008"/>
                <a:gd name="T3" fmla="*/ 1675 h 1676"/>
                <a:gd name="T4" fmla="*/ 0 w 5008"/>
                <a:gd name="T5" fmla="*/ 934 h 1676"/>
                <a:gd name="T6" fmla="*/ 0 w 5008"/>
                <a:gd name="T7" fmla="*/ 0 h 1676"/>
                <a:gd name="T8" fmla="*/ 4230 w 5008"/>
                <a:gd name="T9" fmla="*/ 0 h 1676"/>
                <a:gd name="T10" fmla="*/ 5007 w 5008"/>
                <a:gd name="T11" fmla="*/ 838 h 1676"/>
                <a:gd name="T12" fmla="*/ 4230 w 5008"/>
                <a:gd name="T13" fmla="*/ 1675 h 1676"/>
              </a:gdLst>
              <a:ahLst/>
              <a:cxnLst>
                <a:cxn ang="0">
                  <a:pos x="T0" y="T1"/>
                </a:cxn>
                <a:cxn ang="0">
                  <a:pos x="T2" y="T3"/>
                </a:cxn>
                <a:cxn ang="0">
                  <a:pos x="T4" y="T5"/>
                </a:cxn>
                <a:cxn ang="0">
                  <a:pos x="T6" y="T7"/>
                </a:cxn>
                <a:cxn ang="0">
                  <a:pos x="T8" y="T9"/>
                </a:cxn>
                <a:cxn ang="0">
                  <a:pos x="T10" y="T11"/>
                </a:cxn>
                <a:cxn ang="0">
                  <a:pos x="T12" y="T13"/>
                </a:cxn>
              </a:cxnLst>
              <a:rect l="0" t="0" r="r" b="b"/>
              <a:pathLst>
                <a:path w="5008" h="1676">
                  <a:moveTo>
                    <a:pt x="4230" y="1675"/>
                  </a:moveTo>
                  <a:lnTo>
                    <a:pt x="0" y="1675"/>
                  </a:lnTo>
                  <a:lnTo>
                    <a:pt x="0" y="934"/>
                  </a:lnTo>
                  <a:lnTo>
                    <a:pt x="0" y="0"/>
                  </a:lnTo>
                  <a:lnTo>
                    <a:pt x="4230" y="0"/>
                  </a:lnTo>
                  <a:lnTo>
                    <a:pt x="5007" y="838"/>
                  </a:lnTo>
                  <a:lnTo>
                    <a:pt x="4230" y="1675"/>
                  </a:lnTo>
                </a:path>
              </a:pathLst>
            </a:custGeom>
            <a:solidFill>
              <a:schemeClr val="accent5"/>
            </a:solidFill>
            <a:ln>
              <a:noFill/>
            </a:ln>
            <a:effectLst/>
          </p:spPr>
          <p:txBody>
            <a:bodyPr wrap="none" anchor="ctr"/>
            <a:lstStyle/>
            <a:p>
              <a:endParaRPr lang="es-ES_tradnl" dirty="0"/>
            </a:p>
          </p:txBody>
        </p:sp>
        <p:sp>
          <p:nvSpPr>
            <p:cNvPr id="28" name="Freeform 13">
              <a:extLst>
                <a:ext uri="{FF2B5EF4-FFF2-40B4-BE49-F238E27FC236}">
                  <a16:creationId xmlns:a16="http://schemas.microsoft.com/office/drawing/2014/main" id="{D4A52CEA-0717-FB4C-948B-289A5BE98C5B}"/>
                </a:ext>
              </a:extLst>
            </p:cNvPr>
            <p:cNvSpPr>
              <a:spLocks noChangeArrowheads="1"/>
            </p:cNvSpPr>
            <p:nvPr/>
          </p:nvSpPr>
          <p:spPr bwMode="auto">
            <a:xfrm>
              <a:off x="6042461" y="1881273"/>
              <a:ext cx="2014347" cy="22773"/>
            </a:xfrm>
            <a:custGeom>
              <a:avLst/>
              <a:gdLst>
                <a:gd name="T0" fmla="*/ 4290 w 4291"/>
                <a:gd name="T1" fmla="*/ 49 h 50"/>
                <a:gd name="T2" fmla="*/ 0 w 4291"/>
                <a:gd name="T3" fmla="*/ 49 h 50"/>
                <a:gd name="T4" fmla="*/ 0 w 4291"/>
                <a:gd name="T5" fmla="*/ 0 h 50"/>
                <a:gd name="T6" fmla="*/ 4290 w 4291"/>
                <a:gd name="T7" fmla="*/ 0 h 50"/>
                <a:gd name="T8" fmla="*/ 4290 w 4291"/>
                <a:gd name="T9" fmla="*/ 49 h 50"/>
              </a:gdLst>
              <a:ahLst/>
              <a:cxnLst>
                <a:cxn ang="0">
                  <a:pos x="T0" y="T1"/>
                </a:cxn>
                <a:cxn ang="0">
                  <a:pos x="T2" y="T3"/>
                </a:cxn>
                <a:cxn ang="0">
                  <a:pos x="T4" y="T5"/>
                </a:cxn>
                <a:cxn ang="0">
                  <a:pos x="T6" y="T7"/>
                </a:cxn>
                <a:cxn ang="0">
                  <a:pos x="T8" y="T9"/>
                </a:cxn>
              </a:cxnLst>
              <a:rect l="0" t="0" r="r" b="b"/>
              <a:pathLst>
                <a:path w="4291" h="50">
                  <a:moveTo>
                    <a:pt x="4290" y="49"/>
                  </a:moveTo>
                  <a:lnTo>
                    <a:pt x="0" y="49"/>
                  </a:lnTo>
                  <a:lnTo>
                    <a:pt x="0" y="0"/>
                  </a:lnTo>
                  <a:lnTo>
                    <a:pt x="4290" y="0"/>
                  </a:lnTo>
                  <a:lnTo>
                    <a:pt x="4290" y="49"/>
                  </a:lnTo>
                </a:path>
              </a:pathLst>
            </a:custGeom>
            <a:solidFill>
              <a:schemeClr val="accent5"/>
            </a:solidFill>
            <a:ln w="9525" cap="flat">
              <a:noFill/>
              <a:bevel/>
              <a:headEnd/>
              <a:tailEnd/>
            </a:ln>
            <a:effectLst/>
          </p:spPr>
          <p:txBody>
            <a:bodyPr wrap="none" anchor="ctr"/>
            <a:lstStyle/>
            <a:p>
              <a:pPr>
                <a:lnSpc>
                  <a:spcPts val="3919"/>
                </a:lnSpc>
              </a:pPr>
              <a:endParaRPr lang="es-ES_tradnl" sz="3266" dirty="0">
                <a:latin typeface="+mj-lt"/>
              </a:endParaRPr>
            </a:p>
          </p:txBody>
        </p:sp>
        <p:sp>
          <p:nvSpPr>
            <p:cNvPr id="29" name="Freeform 29">
              <a:extLst>
                <a:ext uri="{FF2B5EF4-FFF2-40B4-BE49-F238E27FC236}">
                  <a16:creationId xmlns:a16="http://schemas.microsoft.com/office/drawing/2014/main" id="{78A9FE9A-328E-2A48-9F4E-0C06165367BF}"/>
                </a:ext>
              </a:extLst>
            </p:cNvPr>
            <p:cNvSpPr>
              <a:spLocks noChangeArrowheads="1"/>
            </p:cNvSpPr>
            <p:nvPr/>
          </p:nvSpPr>
          <p:spPr bwMode="auto">
            <a:xfrm>
              <a:off x="6910812" y="4332366"/>
              <a:ext cx="327099" cy="428540"/>
            </a:xfrm>
            <a:custGeom>
              <a:avLst/>
              <a:gdLst>
                <a:gd name="T0" fmla="*/ 348 w 697"/>
                <a:gd name="T1" fmla="*/ 458 h 913"/>
                <a:gd name="T2" fmla="*/ 348 w 697"/>
                <a:gd name="T3" fmla="*/ 458 h 913"/>
                <a:gd name="T4" fmla="*/ 211 w 697"/>
                <a:gd name="T5" fmla="*/ 322 h 913"/>
                <a:gd name="T6" fmla="*/ 211 w 697"/>
                <a:gd name="T7" fmla="*/ 322 h 913"/>
                <a:gd name="T8" fmla="*/ 348 w 697"/>
                <a:gd name="T9" fmla="*/ 186 h 913"/>
                <a:gd name="T10" fmla="*/ 348 w 697"/>
                <a:gd name="T11" fmla="*/ 186 h 913"/>
                <a:gd name="T12" fmla="*/ 484 w 697"/>
                <a:gd name="T13" fmla="*/ 322 h 913"/>
                <a:gd name="T14" fmla="*/ 484 w 697"/>
                <a:gd name="T15" fmla="*/ 322 h 913"/>
                <a:gd name="T16" fmla="*/ 348 w 697"/>
                <a:gd name="T17" fmla="*/ 458 h 913"/>
                <a:gd name="T18" fmla="*/ 348 w 697"/>
                <a:gd name="T19" fmla="*/ 0 h 913"/>
                <a:gd name="T20" fmla="*/ 348 w 697"/>
                <a:gd name="T21" fmla="*/ 0 h 913"/>
                <a:gd name="T22" fmla="*/ 0 w 697"/>
                <a:gd name="T23" fmla="*/ 348 h 913"/>
                <a:gd name="T24" fmla="*/ 0 w 697"/>
                <a:gd name="T25" fmla="*/ 348 h 913"/>
                <a:gd name="T26" fmla="*/ 348 w 697"/>
                <a:gd name="T27" fmla="*/ 912 h 913"/>
                <a:gd name="T28" fmla="*/ 348 w 697"/>
                <a:gd name="T29" fmla="*/ 912 h 913"/>
                <a:gd name="T30" fmla="*/ 696 w 697"/>
                <a:gd name="T31" fmla="*/ 348 h 913"/>
                <a:gd name="T32" fmla="*/ 696 w 697"/>
                <a:gd name="T33" fmla="*/ 348 h 913"/>
                <a:gd name="T34" fmla="*/ 348 w 697"/>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7" h="913">
                  <a:moveTo>
                    <a:pt x="348" y="458"/>
                  </a:moveTo>
                  <a:lnTo>
                    <a:pt x="348" y="458"/>
                  </a:lnTo>
                  <a:cubicBezTo>
                    <a:pt x="273" y="458"/>
                    <a:pt x="211" y="397"/>
                    <a:pt x="211" y="322"/>
                  </a:cubicBezTo>
                  <a:lnTo>
                    <a:pt x="211" y="322"/>
                  </a:lnTo>
                  <a:cubicBezTo>
                    <a:pt x="211" y="247"/>
                    <a:pt x="273" y="186"/>
                    <a:pt x="348" y="186"/>
                  </a:cubicBezTo>
                  <a:lnTo>
                    <a:pt x="348" y="186"/>
                  </a:lnTo>
                  <a:cubicBezTo>
                    <a:pt x="423" y="186"/>
                    <a:pt x="484" y="247"/>
                    <a:pt x="484" y="322"/>
                  </a:cubicBezTo>
                  <a:lnTo>
                    <a:pt x="484" y="322"/>
                  </a:lnTo>
                  <a:cubicBezTo>
                    <a:pt x="484"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6" y="540"/>
                    <a:pt x="696" y="348"/>
                  </a:cubicBezTo>
                  <a:lnTo>
                    <a:pt x="696" y="348"/>
                  </a:lnTo>
                  <a:cubicBezTo>
                    <a:pt x="696" y="156"/>
                    <a:pt x="540" y="0"/>
                    <a:pt x="348" y="0"/>
                  </a:cubicBezTo>
                  <a:close/>
                </a:path>
              </a:pathLst>
            </a:custGeom>
            <a:solidFill>
              <a:schemeClr val="accent5"/>
            </a:solidFill>
            <a:ln>
              <a:noFill/>
            </a:ln>
            <a:effectLst/>
          </p:spPr>
          <p:txBody>
            <a:bodyPr wrap="none" anchor="ctr"/>
            <a:lstStyle/>
            <a:p>
              <a:endParaRPr lang="es-ES_tradnl" sz="1400" dirty="0">
                <a:latin typeface="Open Sans Light" panose="020B0306030504020204" pitchFamily="34" charset="0"/>
              </a:endParaRPr>
            </a:p>
          </p:txBody>
        </p:sp>
        <p:sp>
          <p:nvSpPr>
            <p:cNvPr id="22" name="Freeform 4">
              <a:extLst>
                <a:ext uri="{FF2B5EF4-FFF2-40B4-BE49-F238E27FC236}">
                  <a16:creationId xmlns:a16="http://schemas.microsoft.com/office/drawing/2014/main" id="{ABD89CCB-AE8A-DA4F-BBBF-17B8F2FFA17B}"/>
                </a:ext>
              </a:extLst>
            </p:cNvPr>
            <p:cNvSpPr>
              <a:spLocks noChangeArrowheads="1"/>
            </p:cNvSpPr>
            <p:nvPr/>
          </p:nvSpPr>
          <p:spPr bwMode="auto">
            <a:xfrm>
              <a:off x="5543380" y="1905690"/>
              <a:ext cx="22772" cy="2513276"/>
            </a:xfrm>
            <a:custGeom>
              <a:avLst/>
              <a:gdLst>
                <a:gd name="T0" fmla="*/ 49 w 50"/>
                <a:gd name="T1" fmla="*/ 5352 h 5353"/>
                <a:gd name="T2" fmla="*/ 0 w 50"/>
                <a:gd name="T3" fmla="*/ 5352 h 5353"/>
                <a:gd name="T4" fmla="*/ 0 w 50"/>
                <a:gd name="T5" fmla="*/ 0 h 5353"/>
                <a:gd name="T6" fmla="*/ 49 w 50"/>
                <a:gd name="T7" fmla="*/ 0 h 5353"/>
                <a:gd name="T8" fmla="*/ 49 w 50"/>
                <a:gd name="T9" fmla="*/ 5352 h 5353"/>
              </a:gdLst>
              <a:ahLst/>
              <a:cxnLst>
                <a:cxn ang="0">
                  <a:pos x="T0" y="T1"/>
                </a:cxn>
                <a:cxn ang="0">
                  <a:pos x="T2" y="T3"/>
                </a:cxn>
                <a:cxn ang="0">
                  <a:pos x="T4" y="T5"/>
                </a:cxn>
                <a:cxn ang="0">
                  <a:pos x="T6" y="T7"/>
                </a:cxn>
                <a:cxn ang="0">
                  <a:pos x="T8" y="T9"/>
                </a:cxn>
              </a:cxnLst>
              <a:rect l="0" t="0" r="r" b="b"/>
              <a:pathLst>
                <a:path w="50" h="5353">
                  <a:moveTo>
                    <a:pt x="49" y="5352"/>
                  </a:moveTo>
                  <a:lnTo>
                    <a:pt x="0" y="5352"/>
                  </a:lnTo>
                  <a:lnTo>
                    <a:pt x="0" y="0"/>
                  </a:lnTo>
                  <a:lnTo>
                    <a:pt x="49" y="0"/>
                  </a:lnTo>
                  <a:lnTo>
                    <a:pt x="49" y="5352"/>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3266" dirty="0">
                <a:latin typeface="Open Sans Light" panose="020B0306030504020204" pitchFamily="34" charset="0"/>
              </a:endParaRPr>
            </a:p>
          </p:txBody>
        </p:sp>
        <p:sp>
          <p:nvSpPr>
            <p:cNvPr id="23" name="Freeform 5">
              <a:extLst>
                <a:ext uri="{FF2B5EF4-FFF2-40B4-BE49-F238E27FC236}">
                  <a16:creationId xmlns:a16="http://schemas.microsoft.com/office/drawing/2014/main" id="{352EBA5D-8545-F24D-A329-9DF0BDB2D38F}"/>
                </a:ext>
              </a:extLst>
            </p:cNvPr>
            <p:cNvSpPr>
              <a:spLocks noChangeArrowheads="1"/>
            </p:cNvSpPr>
            <p:nvPr/>
          </p:nvSpPr>
          <p:spPr bwMode="auto">
            <a:xfrm>
              <a:off x="4506003" y="2701348"/>
              <a:ext cx="2351798" cy="786693"/>
            </a:xfrm>
            <a:custGeom>
              <a:avLst/>
              <a:gdLst>
                <a:gd name="T0" fmla="*/ 4230 w 5008"/>
                <a:gd name="T1" fmla="*/ 1675 h 1676"/>
                <a:gd name="T2" fmla="*/ 0 w 5008"/>
                <a:gd name="T3" fmla="*/ 1675 h 1676"/>
                <a:gd name="T4" fmla="*/ 0 w 5008"/>
                <a:gd name="T5" fmla="*/ 934 h 1676"/>
                <a:gd name="T6" fmla="*/ 0 w 5008"/>
                <a:gd name="T7" fmla="*/ 0 h 1676"/>
                <a:gd name="T8" fmla="*/ 4230 w 5008"/>
                <a:gd name="T9" fmla="*/ 0 h 1676"/>
                <a:gd name="T10" fmla="*/ 5007 w 5008"/>
                <a:gd name="T11" fmla="*/ 838 h 1676"/>
                <a:gd name="T12" fmla="*/ 4230 w 5008"/>
                <a:gd name="T13" fmla="*/ 1675 h 1676"/>
              </a:gdLst>
              <a:ahLst/>
              <a:cxnLst>
                <a:cxn ang="0">
                  <a:pos x="T0" y="T1"/>
                </a:cxn>
                <a:cxn ang="0">
                  <a:pos x="T2" y="T3"/>
                </a:cxn>
                <a:cxn ang="0">
                  <a:pos x="T4" y="T5"/>
                </a:cxn>
                <a:cxn ang="0">
                  <a:pos x="T6" y="T7"/>
                </a:cxn>
                <a:cxn ang="0">
                  <a:pos x="T8" y="T9"/>
                </a:cxn>
                <a:cxn ang="0">
                  <a:pos x="T10" y="T11"/>
                </a:cxn>
                <a:cxn ang="0">
                  <a:pos x="T12" y="T13"/>
                </a:cxn>
              </a:cxnLst>
              <a:rect l="0" t="0" r="r" b="b"/>
              <a:pathLst>
                <a:path w="5008" h="1676">
                  <a:moveTo>
                    <a:pt x="4230" y="1675"/>
                  </a:moveTo>
                  <a:lnTo>
                    <a:pt x="0" y="1675"/>
                  </a:lnTo>
                  <a:lnTo>
                    <a:pt x="0" y="934"/>
                  </a:lnTo>
                  <a:lnTo>
                    <a:pt x="0" y="0"/>
                  </a:lnTo>
                  <a:lnTo>
                    <a:pt x="4230" y="0"/>
                  </a:lnTo>
                  <a:lnTo>
                    <a:pt x="5007" y="838"/>
                  </a:lnTo>
                  <a:lnTo>
                    <a:pt x="4230" y="1675"/>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dirty="0"/>
            </a:p>
          </p:txBody>
        </p:sp>
        <p:sp>
          <p:nvSpPr>
            <p:cNvPr id="24" name="Freeform 13">
              <a:extLst>
                <a:ext uri="{FF2B5EF4-FFF2-40B4-BE49-F238E27FC236}">
                  <a16:creationId xmlns:a16="http://schemas.microsoft.com/office/drawing/2014/main" id="{F4DA5795-02AB-E74D-83C1-A1FD429E1A4A}"/>
                </a:ext>
              </a:extLst>
            </p:cNvPr>
            <p:cNvSpPr>
              <a:spLocks noChangeArrowheads="1"/>
            </p:cNvSpPr>
            <p:nvPr/>
          </p:nvSpPr>
          <p:spPr bwMode="auto">
            <a:xfrm>
              <a:off x="4508259" y="1882917"/>
              <a:ext cx="2014347" cy="22773"/>
            </a:xfrm>
            <a:custGeom>
              <a:avLst/>
              <a:gdLst>
                <a:gd name="T0" fmla="*/ 4290 w 4291"/>
                <a:gd name="T1" fmla="*/ 49 h 50"/>
                <a:gd name="T2" fmla="*/ 0 w 4291"/>
                <a:gd name="T3" fmla="*/ 49 h 50"/>
                <a:gd name="T4" fmla="*/ 0 w 4291"/>
                <a:gd name="T5" fmla="*/ 0 h 50"/>
                <a:gd name="T6" fmla="*/ 4290 w 4291"/>
                <a:gd name="T7" fmla="*/ 0 h 50"/>
                <a:gd name="T8" fmla="*/ 4290 w 4291"/>
                <a:gd name="T9" fmla="*/ 49 h 50"/>
              </a:gdLst>
              <a:ahLst/>
              <a:cxnLst>
                <a:cxn ang="0">
                  <a:pos x="T0" y="T1"/>
                </a:cxn>
                <a:cxn ang="0">
                  <a:pos x="T2" y="T3"/>
                </a:cxn>
                <a:cxn ang="0">
                  <a:pos x="T4" y="T5"/>
                </a:cxn>
                <a:cxn ang="0">
                  <a:pos x="T6" y="T7"/>
                </a:cxn>
                <a:cxn ang="0">
                  <a:pos x="T8" y="T9"/>
                </a:cxn>
              </a:cxnLst>
              <a:rect l="0" t="0" r="r" b="b"/>
              <a:pathLst>
                <a:path w="4291" h="50">
                  <a:moveTo>
                    <a:pt x="4290" y="49"/>
                  </a:moveTo>
                  <a:lnTo>
                    <a:pt x="0" y="49"/>
                  </a:lnTo>
                  <a:lnTo>
                    <a:pt x="0" y="0"/>
                  </a:lnTo>
                  <a:lnTo>
                    <a:pt x="4290" y="0"/>
                  </a:lnTo>
                  <a:lnTo>
                    <a:pt x="4290" y="49"/>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ts val="3919"/>
                </a:lnSpc>
              </a:pPr>
              <a:endParaRPr lang="es-ES_tradnl" sz="3266" dirty="0">
                <a:latin typeface="+mj-lt"/>
              </a:endParaRPr>
            </a:p>
          </p:txBody>
        </p:sp>
        <p:sp>
          <p:nvSpPr>
            <p:cNvPr id="25" name="Freeform 29">
              <a:extLst>
                <a:ext uri="{FF2B5EF4-FFF2-40B4-BE49-F238E27FC236}">
                  <a16:creationId xmlns:a16="http://schemas.microsoft.com/office/drawing/2014/main" id="{DD140B04-F3B7-8546-B28B-4F08E2A7208C}"/>
                </a:ext>
              </a:extLst>
            </p:cNvPr>
            <p:cNvSpPr>
              <a:spLocks noChangeArrowheads="1"/>
            </p:cNvSpPr>
            <p:nvPr/>
          </p:nvSpPr>
          <p:spPr bwMode="auto">
            <a:xfrm>
              <a:off x="5388112" y="4336156"/>
              <a:ext cx="327099" cy="428540"/>
            </a:xfrm>
            <a:custGeom>
              <a:avLst/>
              <a:gdLst>
                <a:gd name="T0" fmla="*/ 348 w 697"/>
                <a:gd name="T1" fmla="*/ 458 h 913"/>
                <a:gd name="T2" fmla="*/ 348 w 697"/>
                <a:gd name="T3" fmla="*/ 458 h 913"/>
                <a:gd name="T4" fmla="*/ 211 w 697"/>
                <a:gd name="T5" fmla="*/ 322 h 913"/>
                <a:gd name="T6" fmla="*/ 211 w 697"/>
                <a:gd name="T7" fmla="*/ 322 h 913"/>
                <a:gd name="T8" fmla="*/ 348 w 697"/>
                <a:gd name="T9" fmla="*/ 186 h 913"/>
                <a:gd name="T10" fmla="*/ 348 w 697"/>
                <a:gd name="T11" fmla="*/ 186 h 913"/>
                <a:gd name="T12" fmla="*/ 484 w 697"/>
                <a:gd name="T13" fmla="*/ 322 h 913"/>
                <a:gd name="T14" fmla="*/ 484 w 697"/>
                <a:gd name="T15" fmla="*/ 322 h 913"/>
                <a:gd name="T16" fmla="*/ 348 w 697"/>
                <a:gd name="T17" fmla="*/ 458 h 913"/>
                <a:gd name="T18" fmla="*/ 348 w 697"/>
                <a:gd name="T19" fmla="*/ 0 h 913"/>
                <a:gd name="T20" fmla="*/ 348 w 697"/>
                <a:gd name="T21" fmla="*/ 0 h 913"/>
                <a:gd name="T22" fmla="*/ 0 w 697"/>
                <a:gd name="T23" fmla="*/ 348 h 913"/>
                <a:gd name="T24" fmla="*/ 0 w 697"/>
                <a:gd name="T25" fmla="*/ 348 h 913"/>
                <a:gd name="T26" fmla="*/ 348 w 697"/>
                <a:gd name="T27" fmla="*/ 912 h 913"/>
                <a:gd name="T28" fmla="*/ 348 w 697"/>
                <a:gd name="T29" fmla="*/ 912 h 913"/>
                <a:gd name="T30" fmla="*/ 696 w 697"/>
                <a:gd name="T31" fmla="*/ 348 h 913"/>
                <a:gd name="T32" fmla="*/ 696 w 697"/>
                <a:gd name="T33" fmla="*/ 348 h 913"/>
                <a:gd name="T34" fmla="*/ 348 w 697"/>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7" h="913">
                  <a:moveTo>
                    <a:pt x="348" y="458"/>
                  </a:moveTo>
                  <a:lnTo>
                    <a:pt x="348" y="458"/>
                  </a:lnTo>
                  <a:cubicBezTo>
                    <a:pt x="273" y="458"/>
                    <a:pt x="211" y="397"/>
                    <a:pt x="211" y="322"/>
                  </a:cubicBezTo>
                  <a:lnTo>
                    <a:pt x="211" y="322"/>
                  </a:lnTo>
                  <a:cubicBezTo>
                    <a:pt x="211" y="247"/>
                    <a:pt x="273" y="186"/>
                    <a:pt x="348" y="186"/>
                  </a:cubicBezTo>
                  <a:lnTo>
                    <a:pt x="348" y="186"/>
                  </a:lnTo>
                  <a:cubicBezTo>
                    <a:pt x="423" y="186"/>
                    <a:pt x="484" y="247"/>
                    <a:pt x="484" y="322"/>
                  </a:cubicBezTo>
                  <a:lnTo>
                    <a:pt x="484" y="322"/>
                  </a:lnTo>
                  <a:cubicBezTo>
                    <a:pt x="484"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6" y="540"/>
                    <a:pt x="696" y="348"/>
                  </a:cubicBezTo>
                  <a:lnTo>
                    <a:pt x="696" y="348"/>
                  </a:lnTo>
                  <a:cubicBezTo>
                    <a:pt x="696" y="156"/>
                    <a:pt x="540" y="0"/>
                    <a:pt x="348" y="0"/>
                  </a:cubicBez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1400" dirty="0">
                <a:latin typeface="Open Sans Light" panose="020B0306030504020204" pitchFamily="34" charset="0"/>
              </a:endParaRPr>
            </a:p>
          </p:txBody>
        </p:sp>
        <p:sp>
          <p:nvSpPr>
            <p:cNvPr id="18" name="Freeform 3">
              <a:extLst>
                <a:ext uri="{FF2B5EF4-FFF2-40B4-BE49-F238E27FC236}">
                  <a16:creationId xmlns:a16="http://schemas.microsoft.com/office/drawing/2014/main" id="{EBB396B0-8EFE-654F-AED4-BB9EF8891469}"/>
                </a:ext>
              </a:extLst>
            </p:cNvPr>
            <p:cNvSpPr>
              <a:spLocks noChangeArrowheads="1"/>
            </p:cNvSpPr>
            <p:nvPr/>
          </p:nvSpPr>
          <p:spPr bwMode="auto">
            <a:xfrm>
              <a:off x="4048293" y="1904369"/>
              <a:ext cx="24843" cy="2473941"/>
            </a:xfrm>
            <a:custGeom>
              <a:avLst/>
              <a:gdLst>
                <a:gd name="T0" fmla="*/ 50 w 51"/>
                <a:gd name="T1" fmla="*/ 5268 h 5269"/>
                <a:gd name="T2" fmla="*/ 0 w 51"/>
                <a:gd name="T3" fmla="*/ 5268 h 5269"/>
                <a:gd name="T4" fmla="*/ 0 w 51"/>
                <a:gd name="T5" fmla="*/ 0 h 5269"/>
                <a:gd name="T6" fmla="*/ 50 w 51"/>
                <a:gd name="T7" fmla="*/ 0 h 5269"/>
                <a:gd name="T8" fmla="*/ 50 w 51"/>
                <a:gd name="T9" fmla="*/ 5268 h 5269"/>
              </a:gdLst>
              <a:ahLst/>
              <a:cxnLst>
                <a:cxn ang="0">
                  <a:pos x="T0" y="T1"/>
                </a:cxn>
                <a:cxn ang="0">
                  <a:pos x="T2" y="T3"/>
                </a:cxn>
                <a:cxn ang="0">
                  <a:pos x="T4" y="T5"/>
                </a:cxn>
                <a:cxn ang="0">
                  <a:pos x="T6" y="T7"/>
                </a:cxn>
                <a:cxn ang="0">
                  <a:pos x="T8" y="T9"/>
                </a:cxn>
              </a:cxnLst>
              <a:rect l="0" t="0" r="r" b="b"/>
              <a:pathLst>
                <a:path w="51" h="5269">
                  <a:moveTo>
                    <a:pt x="50" y="5268"/>
                  </a:moveTo>
                  <a:lnTo>
                    <a:pt x="0" y="5268"/>
                  </a:lnTo>
                  <a:lnTo>
                    <a:pt x="0" y="0"/>
                  </a:lnTo>
                  <a:lnTo>
                    <a:pt x="50" y="0"/>
                  </a:lnTo>
                  <a:lnTo>
                    <a:pt x="50" y="5268"/>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3266" dirty="0">
                <a:latin typeface="Open Sans Light" panose="020B0306030504020204" pitchFamily="34" charset="0"/>
              </a:endParaRPr>
            </a:p>
          </p:txBody>
        </p:sp>
        <p:sp>
          <p:nvSpPr>
            <p:cNvPr id="19" name="Freeform 12">
              <a:extLst>
                <a:ext uri="{FF2B5EF4-FFF2-40B4-BE49-F238E27FC236}">
                  <a16:creationId xmlns:a16="http://schemas.microsoft.com/office/drawing/2014/main" id="{374BECDF-B41B-CB4D-B83B-953C3F2309C1}"/>
                </a:ext>
              </a:extLst>
            </p:cNvPr>
            <p:cNvSpPr>
              <a:spLocks noChangeArrowheads="1"/>
            </p:cNvSpPr>
            <p:nvPr/>
          </p:nvSpPr>
          <p:spPr bwMode="auto">
            <a:xfrm>
              <a:off x="3052507" y="1881597"/>
              <a:ext cx="2014347" cy="22773"/>
            </a:xfrm>
            <a:custGeom>
              <a:avLst/>
              <a:gdLst>
                <a:gd name="T0" fmla="*/ 4290 w 4291"/>
                <a:gd name="T1" fmla="*/ 49 h 50"/>
                <a:gd name="T2" fmla="*/ 0 w 4291"/>
                <a:gd name="T3" fmla="*/ 49 h 50"/>
                <a:gd name="T4" fmla="*/ 0 w 4291"/>
                <a:gd name="T5" fmla="*/ 0 h 50"/>
                <a:gd name="T6" fmla="*/ 4290 w 4291"/>
                <a:gd name="T7" fmla="*/ 0 h 50"/>
                <a:gd name="T8" fmla="*/ 4290 w 4291"/>
                <a:gd name="T9" fmla="*/ 49 h 50"/>
              </a:gdLst>
              <a:ahLst/>
              <a:cxnLst>
                <a:cxn ang="0">
                  <a:pos x="T0" y="T1"/>
                </a:cxn>
                <a:cxn ang="0">
                  <a:pos x="T2" y="T3"/>
                </a:cxn>
                <a:cxn ang="0">
                  <a:pos x="T4" y="T5"/>
                </a:cxn>
                <a:cxn ang="0">
                  <a:pos x="T6" y="T7"/>
                </a:cxn>
                <a:cxn ang="0">
                  <a:pos x="T8" y="T9"/>
                </a:cxn>
              </a:cxnLst>
              <a:rect l="0" t="0" r="r" b="b"/>
              <a:pathLst>
                <a:path w="4291" h="50">
                  <a:moveTo>
                    <a:pt x="4290" y="49"/>
                  </a:moveTo>
                  <a:lnTo>
                    <a:pt x="0" y="49"/>
                  </a:lnTo>
                  <a:lnTo>
                    <a:pt x="0" y="0"/>
                  </a:lnTo>
                  <a:lnTo>
                    <a:pt x="4290" y="0"/>
                  </a:lnTo>
                  <a:lnTo>
                    <a:pt x="4290" y="49"/>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ts val="3919"/>
                </a:lnSpc>
              </a:pPr>
              <a:endParaRPr lang="es-ES_tradnl" sz="3266" dirty="0">
                <a:latin typeface="+mj-lt"/>
              </a:endParaRPr>
            </a:p>
          </p:txBody>
        </p:sp>
        <p:sp>
          <p:nvSpPr>
            <p:cNvPr id="20" name="Freeform 14">
              <a:extLst>
                <a:ext uri="{FF2B5EF4-FFF2-40B4-BE49-F238E27FC236}">
                  <a16:creationId xmlns:a16="http://schemas.microsoft.com/office/drawing/2014/main" id="{E2BC7427-C19E-064A-92A5-552897E83B39}"/>
                </a:ext>
              </a:extLst>
            </p:cNvPr>
            <p:cNvSpPr>
              <a:spLocks noChangeArrowheads="1"/>
            </p:cNvSpPr>
            <p:nvPr/>
          </p:nvSpPr>
          <p:spPr bwMode="auto">
            <a:xfrm>
              <a:off x="2855783" y="2701348"/>
              <a:ext cx="2351798" cy="786693"/>
            </a:xfrm>
            <a:custGeom>
              <a:avLst/>
              <a:gdLst>
                <a:gd name="T0" fmla="*/ 4229 w 5008"/>
                <a:gd name="T1" fmla="*/ 1675 h 1676"/>
                <a:gd name="T2" fmla="*/ 0 w 5008"/>
                <a:gd name="T3" fmla="*/ 1675 h 1676"/>
                <a:gd name="T4" fmla="*/ 0 w 5008"/>
                <a:gd name="T5" fmla="*/ 0 h 1676"/>
                <a:gd name="T6" fmla="*/ 4229 w 5008"/>
                <a:gd name="T7" fmla="*/ 0 h 1676"/>
                <a:gd name="T8" fmla="*/ 5007 w 5008"/>
                <a:gd name="T9" fmla="*/ 838 h 1676"/>
                <a:gd name="T10" fmla="*/ 4229 w 5008"/>
                <a:gd name="T11" fmla="*/ 1675 h 1676"/>
              </a:gdLst>
              <a:ahLst/>
              <a:cxnLst>
                <a:cxn ang="0">
                  <a:pos x="T0" y="T1"/>
                </a:cxn>
                <a:cxn ang="0">
                  <a:pos x="T2" y="T3"/>
                </a:cxn>
                <a:cxn ang="0">
                  <a:pos x="T4" y="T5"/>
                </a:cxn>
                <a:cxn ang="0">
                  <a:pos x="T6" y="T7"/>
                </a:cxn>
                <a:cxn ang="0">
                  <a:pos x="T8" y="T9"/>
                </a:cxn>
                <a:cxn ang="0">
                  <a:pos x="T10" y="T11"/>
                </a:cxn>
              </a:cxnLst>
              <a:rect l="0" t="0" r="r" b="b"/>
              <a:pathLst>
                <a:path w="5008" h="1676">
                  <a:moveTo>
                    <a:pt x="4229" y="1675"/>
                  </a:moveTo>
                  <a:lnTo>
                    <a:pt x="0" y="1675"/>
                  </a:lnTo>
                  <a:lnTo>
                    <a:pt x="0" y="0"/>
                  </a:lnTo>
                  <a:lnTo>
                    <a:pt x="4229" y="0"/>
                  </a:lnTo>
                  <a:lnTo>
                    <a:pt x="5007" y="838"/>
                  </a:lnTo>
                  <a:lnTo>
                    <a:pt x="4229" y="1675"/>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dirty="0"/>
            </a:p>
          </p:txBody>
        </p:sp>
        <p:sp>
          <p:nvSpPr>
            <p:cNvPr id="21" name="Freeform 30">
              <a:extLst>
                <a:ext uri="{FF2B5EF4-FFF2-40B4-BE49-F238E27FC236}">
                  <a16:creationId xmlns:a16="http://schemas.microsoft.com/office/drawing/2014/main" id="{4C127347-9115-0B49-ADE6-8602716CD7EA}"/>
                </a:ext>
              </a:extLst>
            </p:cNvPr>
            <p:cNvSpPr>
              <a:spLocks noChangeArrowheads="1"/>
            </p:cNvSpPr>
            <p:nvPr/>
          </p:nvSpPr>
          <p:spPr bwMode="auto">
            <a:xfrm>
              <a:off x="3893026" y="4334836"/>
              <a:ext cx="327099" cy="428540"/>
            </a:xfrm>
            <a:custGeom>
              <a:avLst/>
              <a:gdLst>
                <a:gd name="T0" fmla="*/ 347 w 696"/>
                <a:gd name="T1" fmla="*/ 458 h 913"/>
                <a:gd name="T2" fmla="*/ 347 w 696"/>
                <a:gd name="T3" fmla="*/ 458 h 913"/>
                <a:gd name="T4" fmla="*/ 211 w 696"/>
                <a:gd name="T5" fmla="*/ 322 h 913"/>
                <a:gd name="T6" fmla="*/ 211 w 696"/>
                <a:gd name="T7" fmla="*/ 322 h 913"/>
                <a:gd name="T8" fmla="*/ 347 w 696"/>
                <a:gd name="T9" fmla="*/ 186 h 913"/>
                <a:gd name="T10" fmla="*/ 347 w 696"/>
                <a:gd name="T11" fmla="*/ 186 h 913"/>
                <a:gd name="T12" fmla="*/ 484 w 696"/>
                <a:gd name="T13" fmla="*/ 322 h 913"/>
                <a:gd name="T14" fmla="*/ 484 w 696"/>
                <a:gd name="T15" fmla="*/ 322 h 913"/>
                <a:gd name="T16" fmla="*/ 347 w 696"/>
                <a:gd name="T17" fmla="*/ 458 h 913"/>
                <a:gd name="T18" fmla="*/ 347 w 696"/>
                <a:gd name="T19" fmla="*/ 0 h 913"/>
                <a:gd name="T20" fmla="*/ 347 w 696"/>
                <a:gd name="T21" fmla="*/ 0 h 913"/>
                <a:gd name="T22" fmla="*/ 0 w 696"/>
                <a:gd name="T23" fmla="*/ 348 h 913"/>
                <a:gd name="T24" fmla="*/ 0 w 696"/>
                <a:gd name="T25" fmla="*/ 348 h 913"/>
                <a:gd name="T26" fmla="*/ 347 w 696"/>
                <a:gd name="T27" fmla="*/ 912 h 913"/>
                <a:gd name="T28" fmla="*/ 347 w 696"/>
                <a:gd name="T29" fmla="*/ 912 h 913"/>
                <a:gd name="T30" fmla="*/ 695 w 696"/>
                <a:gd name="T31" fmla="*/ 348 h 913"/>
                <a:gd name="T32" fmla="*/ 695 w 696"/>
                <a:gd name="T33" fmla="*/ 348 h 913"/>
                <a:gd name="T34" fmla="*/ 347 w 696"/>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6" h="913">
                  <a:moveTo>
                    <a:pt x="347" y="458"/>
                  </a:moveTo>
                  <a:lnTo>
                    <a:pt x="347" y="458"/>
                  </a:lnTo>
                  <a:cubicBezTo>
                    <a:pt x="272" y="458"/>
                    <a:pt x="211" y="397"/>
                    <a:pt x="211" y="322"/>
                  </a:cubicBezTo>
                  <a:lnTo>
                    <a:pt x="211" y="322"/>
                  </a:lnTo>
                  <a:cubicBezTo>
                    <a:pt x="211" y="247"/>
                    <a:pt x="272" y="186"/>
                    <a:pt x="347" y="186"/>
                  </a:cubicBezTo>
                  <a:lnTo>
                    <a:pt x="347" y="186"/>
                  </a:lnTo>
                  <a:cubicBezTo>
                    <a:pt x="423" y="186"/>
                    <a:pt x="484" y="247"/>
                    <a:pt x="484" y="322"/>
                  </a:cubicBezTo>
                  <a:lnTo>
                    <a:pt x="484" y="322"/>
                  </a:lnTo>
                  <a:cubicBezTo>
                    <a:pt x="484" y="397"/>
                    <a:pt x="423" y="458"/>
                    <a:pt x="347" y="458"/>
                  </a:cubicBezTo>
                  <a:close/>
                  <a:moveTo>
                    <a:pt x="347" y="0"/>
                  </a:moveTo>
                  <a:lnTo>
                    <a:pt x="347" y="0"/>
                  </a:lnTo>
                  <a:cubicBezTo>
                    <a:pt x="156" y="0"/>
                    <a:pt x="0" y="156"/>
                    <a:pt x="0" y="348"/>
                  </a:cubicBezTo>
                  <a:lnTo>
                    <a:pt x="0" y="348"/>
                  </a:lnTo>
                  <a:cubicBezTo>
                    <a:pt x="0" y="540"/>
                    <a:pt x="347" y="912"/>
                    <a:pt x="347" y="912"/>
                  </a:cubicBezTo>
                  <a:lnTo>
                    <a:pt x="347" y="912"/>
                  </a:lnTo>
                  <a:cubicBezTo>
                    <a:pt x="347" y="912"/>
                    <a:pt x="695" y="540"/>
                    <a:pt x="695" y="348"/>
                  </a:cubicBezTo>
                  <a:lnTo>
                    <a:pt x="695" y="348"/>
                  </a:lnTo>
                  <a:cubicBezTo>
                    <a:pt x="695" y="156"/>
                    <a:pt x="539" y="0"/>
                    <a:pt x="347" y="0"/>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1400" dirty="0">
                <a:latin typeface="Open Sans Light" panose="020B0306030504020204" pitchFamily="34" charset="0"/>
              </a:endParaRPr>
            </a:p>
          </p:txBody>
        </p:sp>
        <p:sp>
          <p:nvSpPr>
            <p:cNvPr id="14" name="Freeform 2">
              <a:extLst>
                <a:ext uri="{FF2B5EF4-FFF2-40B4-BE49-F238E27FC236}">
                  <a16:creationId xmlns:a16="http://schemas.microsoft.com/office/drawing/2014/main" id="{2071F85D-E3BF-7448-91DE-DE2987CA77EA}"/>
                </a:ext>
              </a:extLst>
            </p:cNvPr>
            <p:cNvSpPr>
              <a:spLocks noChangeArrowheads="1"/>
            </p:cNvSpPr>
            <p:nvPr/>
          </p:nvSpPr>
          <p:spPr bwMode="auto">
            <a:xfrm>
              <a:off x="2446238" y="1904370"/>
              <a:ext cx="22772" cy="2463591"/>
            </a:xfrm>
            <a:custGeom>
              <a:avLst/>
              <a:gdLst>
                <a:gd name="T0" fmla="*/ 49 w 50"/>
                <a:gd name="T1" fmla="*/ 5248 h 5249"/>
                <a:gd name="T2" fmla="*/ 0 w 50"/>
                <a:gd name="T3" fmla="*/ 5248 h 5249"/>
                <a:gd name="T4" fmla="*/ 0 w 50"/>
                <a:gd name="T5" fmla="*/ 0 h 5249"/>
                <a:gd name="T6" fmla="*/ 49 w 50"/>
                <a:gd name="T7" fmla="*/ 0 h 5249"/>
                <a:gd name="T8" fmla="*/ 49 w 50"/>
                <a:gd name="T9" fmla="*/ 5248 h 5249"/>
              </a:gdLst>
              <a:ahLst/>
              <a:cxnLst>
                <a:cxn ang="0">
                  <a:pos x="T0" y="T1"/>
                </a:cxn>
                <a:cxn ang="0">
                  <a:pos x="T2" y="T3"/>
                </a:cxn>
                <a:cxn ang="0">
                  <a:pos x="T4" y="T5"/>
                </a:cxn>
                <a:cxn ang="0">
                  <a:pos x="T6" y="T7"/>
                </a:cxn>
                <a:cxn ang="0">
                  <a:pos x="T8" y="T9"/>
                </a:cxn>
              </a:cxnLst>
              <a:rect l="0" t="0" r="r" b="b"/>
              <a:pathLst>
                <a:path w="50" h="5249">
                  <a:moveTo>
                    <a:pt x="49" y="5248"/>
                  </a:moveTo>
                  <a:lnTo>
                    <a:pt x="0" y="5248"/>
                  </a:lnTo>
                  <a:lnTo>
                    <a:pt x="0" y="0"/>
                  </a:lnTo>
                  <a:lnTo>
                    <a:pt x="49" y="0"/>
                  </a:lnTo>
                  <a:lnTo>
                    <a:pt x="49" y="5248"/>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3266" dirty="0">
                <a:latin typeface="Open Sans Light" panose="020B0306030504020204" pitchFamily="34" charset="0"/>
              </a:endParaRPr>
            </a:p>
          </p:txBody>
        </p:sp>
        <p:sp>
          <p:nvSpPr>
            <p:cNvPr id="15" name="Freeform 11">
              <a:extLst>
                <a:ext uri="{FF2B5EF4-FFF2-40B4-BE49-F238E27FC236}">
                  <a16:creationId xmlns:a16="http://schemas.microsoft.com/office/drawing/2014/main" id="{D8922709-FF96-B543-862F-9440465E1925}"/>
                </a:ext>
              </a:extLst>
            </p:cNvPr>
            <p:cNvSpPr>
              <a:spLocks noChangeArrowheads="1"/>
            </p:cNvSpPr>
            <p:nvPr/>
          </p:nvSpPr>
          <p:spPr bwMode="auto">
            <a:xfrm>
              <a:off x="1477364" y="1881597"/>
              <a:ext cx="2014347" cy="22773"/>
            </a:xfrm>
            <a:custGeom>
              <a:avLst/>
              <a:gdLst>
                <a:gd name="T0" fmla="*/ 4289 w 4290"/>
                <a:gd name="T1" fmla="*/ 49 h 50"/>
                <a:gd name="T2" fmla="*/ 0 w 4290"/>
                <a:gd name="T3" fmla="*/ 49 h 50"/>
                <a:gd name="T4" fmla="*/ 0 w 4290"/>
                <a:gd name="T5" fmla="*/ 0 h 50"/>
                <a:gd name="T6" fmla="*/ 4289 w 4290"/>
                <a:gd name="T7" fmla="*/ 0 h 50"/>
                <a:gd name="T8" fmla="*/ 4289 w 4290"/>
                <a:gd name="T9" fmla="*/ 49 h 50"/>
              </a:gdLst>
              <a:ahLst/>
              <a:cxnLst>
                <a:cxn ang="0">
                  <a:pos x="T0" y="T1"/>
                </a:cxn>
                <a:cxn ang="0">
                  <a:pos x="T2" y="T3"/>
                </a:cxn>
                <a:cxn ang="0">
                  <a:pos x="T4" y="T5"/>
                </a:cxn>
                <a:cxn ang="0">
                  <a:pos x="T6" y="T7"/>
                </a:cxn>
                <a:cxn ang="0">
                  <a:pos x="T8" y="T9"/>
                </a:cxn>
              </a:cxnLst>
              <a:rect l="0" t="0" r="r" b="b"/>
              <a:pathLst>
                <a:path w="4290" h="50">
                  <a:moveTo>
                    <a:pt x="4289" y="49"/>
                  </a:moveTo>
                  <a:lnTo>
                    <a:pt x="0" y="49"/>
                  </a:lnTo>
                  <a:lnTo>
                    <a:pt x="0" y="0"/>
                  </a:lnTo>
                  <a:lnTo>
                    <a:pt x="4289" y="0"/>
                  </a:lnTo>
                  <a:lnTo>
                    <a:pt x="4289" y="49"/>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ts val="3919"/>
                </a:lnSpc>
              </a:pPr>
              <a:endParaRPr lang="es-ES_tradnl" sz="3266" dirty="0">
                <a:latin typeface="+mj-lt"/>
              </a:endParaRPr>
            </a:p>
          </p:txBody>
        </p:sp>
        <p:sp>
          <p:nvSpPr>
            <p:cNvPr id="16" name="Freeform 19">
              <a:extLst>
                <a:ext uri="{FF2B5EF4-FFF2-40B4-BE49-F238E27FC236}">
                  <a16:creationId xmlns:a16="http://schemas.microsoft.com/office/drawing/2014/main" id="{B3117EFB-835D-484F-9ED8-B867662953C4}"/>
                </a:ext>
              </a:extLst>
            </p:cNvPr>
            <p:cNvSpPr>
              <a:spLocks noChangeArrowheads="1"/>
            </p:cNvSpPr>
            <p:nvPr/>
          </p:nvSpPr>
          <p:spPr bwMode="auto">
            <a:xfrm>
              <a:off x="1141380" y="2702230"/>
              <a:ext cx="2351798" cy="786693"/>
            </a:xfrm>
            <a:custGeom>
              <a:avLst/>
              <a:gdLst>
                <a:gd name="T0" fmla="*/ 4231 w 5008"/>
                <a:gd name="T1" fmla="*/ 1675 h 1676"/>
                <a:gd name="T2" fmla="*/ 0 w 5008"/>
                <a:gd name="T3" fmla="*/ 1675 h 1676"/>
                <a:gd name="T4" fmla="*/ 0 w 5008"/>
                <a:gd name="T5" fmla="*/ 0 h 1676"/>
                <a:gd name="T6" fmla="*/ 4231 w 5008"/>
                <a:gd name="T7" fmla="*/ 0 h 1676"/>
                <a:gd name="T8" fmla="*/ 5007 w 5008"/>
                <a:gd name="T9" fmla="*/ 838 h 1676"/>
                <a:gd name="T10" fmla="*/ 4231 w 5008"/>
                <a:gd name="T11" fmla="*/ 1675 h 1676"/>
              </a:gdLst>
              <a:ahLst/>
              <a:cxnLst>
                <a:cxn ang="0">
                  <a:pos x="T0" y="T1"/>
                </a:cxn>
                <a:cxn ang="0">
                  <a:pos x="T2" y="T3"/>
                </a:cxn>
                <a:cxn ang="0">
                  <a:pos x="T4" y="T5"/>
                </a:cxn>
                <a:cxn ang="0">
                  <a:pos x="T6" y="T7"/>
                </a:cxn>
                <a:cxn ang="0">
                  <a:pos x="T8" y="T9"/>
                </a:cxn>
                <a:cxn ang="0">
                  <a:pos x="T10" y="T11"/>
                </a:cxn>
              </a:cxnLst>
              <a:rect l="0" t="0" r="r" b="b"/>
              <a:pathLst>
                <a:path w="5008" h="1676">
                  <a:moveTo>
                    <a:pt x="4231" y="1675"/>
                  </a:moveTo>
                  <a:lnTo>
                    <a:pt x="0" y="1675"/>
                  </a:lnTo>
                  <a:lnTo>
                    <a:pt x="0" y="0"/>
                  </a:lnTo>
                  <a:lnTo>
                    <a:pt x="4231" y="0"/>
                  </a:lnTo>
                  <a:lnTo>
                    <a:pt x="5007" y="838"/>
                  </a:lnTo>
                  <a:lnTo>
                    <a:pt x="4231" y="1675"/>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dirty="0"/>
            </a:p>
          </p:txBody>
        </p:sp>
        <p:sp>
          <p:nvSpPr>
            <p:cNvPr id="17" name="Freeform 31">
              <a:extLst>
                <a:ext uri="{FF2B5EF4-FFF2-40B4-BE49-F238E27FC236}">
                  <a16:creationId xmlns:a16="http://schemas.microsoft.com/office/drawing/2014/main" id="{9E4E44F0-9024-C24D-8DDD-CE375D422E4D}"/>
                </a:ext>
              </a:extLst>
            </p:cNvPr>
            <p:cNvSpPr>
              <a:spLocks noChangeArrowheads="1"/>
            </p:cNvSpPr>
            <p:nvPr/>
          </p:nvSpPr>
          <p:spPr bwMode="auto">
            <a:xfrm>
              <a:off x="2288900" y="4334836"/>
              <a:ext cx="327099" cy="428540"/>
            </a:xfrm>
            <a:custGeom>
              <a:avLst/>
              <a:gdLst>
                <a:gd name="T0" fmla="*/ 348 w 696"/>
                <a:gd name="T1" fmla="*/ 458 h 913"/>
                <a:gd name="T2" fmla="*/ 348 w 696"/>
                <a:gd name="T3" fmla="*/ 458 h 913"/>
                <a:gd name="T4" fmla="*/ 211 w 696"/>
                <a:gd name="T5" fmla="*/ 322 h 913"/>
                <a:gd name="T6" fmla="*/ 211 w 696"/>
                <a:gd name="T7" fmla="*/ 322 h 913"/>
                <a:gd name="T8" fmla="*/ 348 w 696"/>
                <a:gd name="T9" fmla="*/ 186 h 913"/>
                <a:gd name="T10" fmla="*/ 348 w 696"/>
                <a:gd name="T11" fmla="*/ 186 h 913"/>
                <a:gd name="T12" fmla="*/ 484 w 696"/>
                <a:gd name="T13" fmla="*/ 322 h 913"/>
                <a:gd name="T14" fmla="*/ 484 w 696"/>
                <a:gd name="T15" fmla="*/ 322 h 913"/>
                <a:gd name="T16" fmla="*/ 348 w 696"/>
                <a:gd name="T17" fmla="*/ 458 h 913"/>
                <a:gd name="T18" fmla="*/ 348 w 696"/>
                <a:gd name="T19" fmla="*/ 0 h 913"/>
                <a:gd name="T20" fmla="*/ 348 w 696"/>
                <a:gd name="T21" fmla="*/ 0 h 913"/>
                <a:gd name="T22" fmla="*/ 0 w 696"/>
                <a:gd name="T23" fmla="*/ 348 h 913"/>
                <a:gd name="T24" fmla="*/ 0 w 696"/>
                <a:gd name="T25" fmla="*/ 348 h 913"/>
                <a:gd name="T26" fmla="*/ 348 w 696"/>
                <a:gd name="T27" fmla="*/ 912 h 913"/>
                <a:gd name="T28" fmla="*/ 348 w 696"/>
                <a:gd name="T29" fmla="*/ 912 h 913"/>
                <a:gd name="T30" fmla="*/ 695 w 696"/>
                <a:gd name="T31" fmla="*/ 348 h 913"/>
                <a:gd name="T32" fmla="*/ 695 w 696"/>
                <a:gd name="T33" fmla="*/ 348 h 913"/>
                <a:gd name="T34" fmla="*/ 348 w 696"/>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6" h="913">
                  <a:moveTo>
                    <a:pt x="348" y="458"/>
                  </a:moveTo>
                  <a:lnTo>
                    <a:pt x="348" y="458"/>
                  </a:lnTo>
                  <a:cubicBezTo>
                    <a:pt x="272" y="458"/>
                    <a:pt x="211" y="397"/>
                    <a:pt x="211" y="322"/>
                  </a:cubicBezTo>
                  <a:lnTo>
                    <a:pt x="211" y="322"/>
                  </a:lnTo>
                  <a:cubicBezTo>
                    <a:pt x="211" y="247"/>
                    <a:pt x="272" y="186"/>
                    <a:pt x="348" y="186"/>
                  </a:cubicBezTo>
                  <a:lnTo>
                    <a:pt x="348" y="186"/>
                  </a:lnTo>
                  <a:cubicBezTo>
                    <a:pt x="423" y="186"/>
                    <a:pt x="484" y="247"/>
                    <a:pt x="484" y="322"/>
                  </a:cubicBezTo>
                  <a:lnTo>
                    <a:pt x="484" y="322"/>
                  </a:lnTo>
                  <a:cubicBezTo>
                    <a:pt x="484"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5" y="540"/>
                    <a:pt x="695" y="348"/>
                  </a:cubicBezTo>
                  <a:lnTo>
                    <a:pt x="695" y="348"/>
                  </a:lnTo>
                  <a:cubicBezTo>
                    <a:pt x="695" y="156"/>
                    <a:pt x="540" y="0"/>
                    <a:pt x="348" y="0"/>
                  </a:cubicBez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1400" dirty="0">
                <a:latin typeface="Open Sans Light" panose="020B0306030504020204" pitchFamily="34" charset="0"/>
              </a:endParaRPr>
            </a:p>
          </p:txBody>
        </p:sp>
        <p:sp>
          <p:nvSpPr>
            <p:cNvPr id="10" name="Freeform 1">
              <a:extLst>
                <a:ext uri="{FF2B5EF4-FFF2-40B4-BE49-F238E27FC236}">
                  <a16:creationId xmlns:a16="http://schemas.microsoft.com/office/drawing/2014/main" id="{94F9B524-B173-E44F-8818-2E7CBAE3048F}"/>
                </a:ext>
              </a:extLst>
            </p:cNvPr>
            <p:cNvSpPr>
              <a:spLocks noChangeArrowheads="1"/>
            </p:cNvSpPr>
            <p:nvPr/>
          </p:nvSpPr>
          <p:spPr bwMode="auto">
            <a:xfrm>
              <a:off x="870847" y="1904370"/>
              <a:ext cx="24843" cy="2463591"/>
            </a:xfrm>
            <a:custGeom>
              <a:avLst/>
              <a:gdLst>
                <a:gd name="T0" fmla="*/ 50 w 51"/>
                <a:gd name="T1" fmla="*/ 5248 h 5249"/>
                <a:gd name="T2" fmla="*/ 0 w 51"/>
                <a:gd name="T3" fmla="*/ 5248 h 5249"/>
                <a:gd name="T4" fmla="*/ 0 w 51"/>
                <a:gd name="T5" fmla="*/ 0 h 5249"/>
                <a:gd name="T6" fmla="*/ 50 w 51"/>
                <a:gd name="T7" fmla="*/ 0 h 5249"/>
                <a:gd name="T8" fmla="*/ 50 w 51"/>
                <a:gd name="T9" fmla="*/ 5248 h 5249"/>
              </a:gdLst>
              <a:ahLst/>
              <a:cxnLst>
                <a:cxn ang="0">
                  <a:pos x="T0" y="T1"/>
                </a:cxn>
                <a:cxn ang="0">
                  <a:pos x="T2" y="T3"/>
                </a:cxn>
                <a:cxn ang="0">
                  <a:pos x="T4" y="T5"/>
                </a:cxn>
                <a:cxn ang="0">
                  <a:pos x="T6" y="T7"/>
                </a:cxn>
                <a:cxn ang="0">
                  <a:pos x="T8" y="T9"/>
                </a:cxn>
              </a:cxnLst>
              <a:rect l="0" t="0" r="r" b="b"/>
              <a:pathLst>
                <a:path w="51" h="5249">
                  <a:moveTo>
                    <a:pt x="50" y="5248"/>
                  </a:moveTo>
                  <a:lnTo>
                    <a:pt x="0" y="5248"/>
                  </a:lnTo>
                  <a:lnTo>
                    <a:pt x="0" y="0"/>
                  </a:lnTo>
                  <a:lnTo>
                    <a:pt x="50" y="0"/>
                  </a:lnTo>
                  <a:lnTo>
                    <a:pt x="50" y="5248"/>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3266" dirty="0">
                <a:latin typeface="Open Sans Light" panose="020B0306030504020204" pitchFamily="34" charset="0"/>
              </a:endParaRPr>
            </a:p>
          </p:txBody>
        </p:sp>
        <p:sp>
          <p:nvSpPr>
            <p:cNvPr id="11" name="Freeform 10">
              <a:extLst>
                <a:ext uri="{FF2B5EF4-FFF2-40B4-BE49-F238E27FC236}">
                  <a16:creationId xmlns:a16="http://schemas.microsoft.com/office/drawing/2014/main" id="{C089B40C-038C-1747-BD02-FF34151BB2BF}"/>
                </a:ext>
              </a:extLst>
            </p:cNvPr>
            <p:cNvSpPr>
              <a:spLocks noChangeArrowheads="1"/>
            </p:cNvSpPr>
            <p:nvPr/>
          </p:nvSpPr>
          <p:spPr bwMode="auto">
            <a:xfrm>
              <a:off x="-267204" y="1881597"/>
              <a:ext cx="2014347" cy="22773"/>
            </a:xfrm>
            <a:custGeom>
              <a:avLst/>
              <a:gdLst>
                <a:gd name="T0" fmla="*/ 4290 w 4291"/>
                <a:gd name="T1" fmla="*/ 49 h 50"/>
                <a:gd name="T2" fmla="*/ 0 w 4291"/>
                <a:gd name="T3" fmla="*/ 49 h 50"/>
                <a:gd name="T4" fmla="*/ 0 w 4291"/>
                <a:gd name="T5" fmla="*/ 0 h 50"/>
                <a:gd name="T6" fmla="*/ 4290 w 4291"/>
                <a:gd name="T7" fmla="*/ 0 h 50"/>
                <a:gd name="T8" fmla="*/ 4290 w 4291"/>
                <a:gd name="T9" fmla="*/ 49 h 50"/>
              </a:gdLst>
              <a:ahLst/>
              <a:cxnLst>
                <a:cxn ang="0">
                  <a:pos x="T0" y="T1"/>
                </a:cxn>
                <a:cxn ang="0">
                  <a:pos x="T2" y="T3"/>
                </a:cxn>
                <a:cxn ang="0">
                  <a:pos x="T4" y="T5"/>
                </a:cxn>
                <a:cxn ang="0">
                  <a:pos x="T6" y="T7"/>
                </a:cxn>
                <a:cxn ang="0">
                  <a:pos x="T8" y="T9"/>
                </a:cxn>
              </a:cxnLst>
              <a:rect l="0" t="0" r="r" b="b"/>
              <a:pathLst>
                <a:path w="4291" h="50">
                  <a:moveTo>
                    <a:pt x="4290" y="49"/>
                  </a:moveTo>
                  <a:lnTo>
                    <a:pt x="0" y="49"/>
                  </a:lnTo>
                  <a:lnTo>
                    <a:pt x="0" y="0"/>
                  </a:lnTo>
                  <a:lnTo>
                    <a:pt x="4290" y="0"/>
                  </a:lnTo>
                  <a:lnTo>
                    <a:pt x="4290" y="49"/>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ts val="3919"/>
                </a:lnSpc>
              </a:pPr>
              <a:endParaRPr lang="es-ES_tradnl" sz="3266" dirty="0">
                <a:latin typeface="+mj-lt"/>
              </a:endParaRPr>
            </a:p>
          </p:txBody>
        </p:sp>
        <p:sp>
          <p:nvSpPr>
            <p:cNvPr id="12" name="Freeform 24">
              <a:extLst>
                <a:ext uri="{FF2B5EF4-FFF2-40B4-BE49-F238E27FC236}">
                  <a16:creationId xmlns:a16="http://schemas.microsoft.com/office/drawing/2014/main" id="{C10C09E2-0ED6-CD47-8BF4-EA5FED9E419E}"/>
                </a:ext>
              </a:extLst>
            </p:cNvPr>
            <p:cNvSpPr>
              <a:spLocks noChangeArrowheads="1"/>
            </p:cNvSpPr>
            <p:nvPr/>
          </p:nvSpPr>
          <p:spPr bwMode="auto">
            <a:xfrm>
              <a:off x="32612" y="2688991"/>
              <a:ext cx="1773891" cy="786693"/>
            </a:xfrm>
            <a:custGeom>
              <a:avLst/>
              <a:gdLst>
                <a:gd name="T0" fmla="*/ 4230 w 5009"/>
                <a:gd name="T1" fmla="*/ 1675 h 1676"/>
                <a:gd name="T2" fmla="*/ 0 w 5009"/>
                <a:gd name="T3" fmla="*/ 1675 h 1676"/>
                <a:gd name="T4" fmla="*/ 483 w 5009"/>
                <a:gd name="T5" fmla="*/ 838 h 1676"/>
                <a:gd name="T6" fmla="*/ 0 w 5009"/>
                <a:gd name="T7" fmla="*/ 0 h 1676"/>
                <a:gd name="T8" fmla="*/ 4230 w 5009"/>
                <a:gd name="T9" fmla="*/ 0 h 1676"/>
                <a:gd name="T10" fmla="*/ 5008 w 5009"/>
                <a:gd name="T11" fmla="*/ 838 h 1676"/>
                <a:gd name="T12" fmla="*/ 4230 w 5009"/>
                <a:gd name="T13" fmla="*/ 1675 h 1676"/>
              </a:gdLst>
              <a:ahLst/>
              <a:cxnLst>
                <a:cxn ang="0">
                  <a:pos x="T0" y="T1"/>
                </a:cxn>
                <a:cxn ang="0">
                  <a:pos x="T2" y="T3"/>
                </a:cxn>
                <a:cxn ang="0">
                  <a:pos x="T4" y="T5"/>
                </a:cxn>
                <a:cxn ang="0">
                  <a:pos x="T6" y="T7"/>
                </a:cxn>
                <a:cxn ang="0">
                  <a:pos x="T8" y="T9"/>
                </a:cxn>
                <a:cxn ang="0">
                  <a:pos x="T10" y="T11"/>
                </a:cxn>
                <a:cxn ang="0">
                  <a:pos x="T12" y="T13"/>
                </a:cxn>
              </a:cxnLst>
              <a:rect l="0" t="0" r="r" b="b"/>
              <a:pathLst>
                <a:path w="5009" h="1676">
                  <a:moveTo>
                    <a:pt x="4230" y="1675"/>
                  </a:moveTo>
                  <a:lnTo>
                    <a:pt x="0" y="1675"/>
                  </a:lnTo>
                  <a:lnTo>
                    <a:pt x="483" y="838"/>
                  </a:lnTo>
                  <a:lnTo>
                    <a:pt x="0" y="0"/>
                  </a:lnTo>
                  <a:lnTo>
                    <a:pt x="4230" y="0"/>
                  </a:lnTo>
                  <a:lnTo>
                    <a:pt x="5008" y="838"/>
                  </a:lnTo>
                  <a:lnTo>
                    <a:pt x="4230" y="1675"/>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dirty="0"/>
            </a:p>
          </p:txBody>
        </p:sp>
        <p:sp>
          <p:nvSpPr>
            <p:cNvPr id="13" name="Freeform 32">
              <a:extLst>
                <a:ext uri="{FF2B5EF4-FFF2-40B4-BE49-F238E27FC236}">
                  <a16:creationId xmlns:a16="http://schemas.microsoft.com/office/drawing/2014/main" id="{86D243BF-E542-E342-9F79-4E5FD7232543}"/>
                </a:ext>
              </a:extLst>
            </p:cNvPr>
            <p:cNvSpPr>
              <a:spLocks noChangeArrowheads="1"/>
            </p:cNvSpPr>
            <p:nvPr/>
          </p:nvSpPr>
          <p:spPr bwMode="auto">
            <a:xfrm>
              <a:off x="717650" y="4334836"/>
              <a:ext cx="327099" cy="428540"/>
            </a:xfrm>
            <a:custGeom>
              <a:avLst/>
              <a:gdLst>
                <a:gd name="T0" fmla="*/ 348 w 697"/>
                <a:gd name="T1" fmla="*/ 458 h 913"/>
                <a:gd name="T2" fmla="*/ 348 w 697"/>
                <a:gd name="T3" fmla="*/ 458 h 913"/>
                <a:gd name="T4" fmla="*/ 212 w 697"/>
                <a:gd name="T5" fmla="*/ 322 h 913"/>
                <a:gd name="T6" fmla="*/ 212 w 697"/>
                <a:gd name="T7" fmla="*/ 322 h 913"/>
                <a:gd name="T8" fmla="*/ 348 w 697"/>
                <a:gd name="T9" fmla="*/ 186 h 913"/>
                <a:gd name="T10" fmla="*/ 348 w 697"/>
                <a:gd name="T11" fmla="*/ 186 h 913"/>
                <a:gd name="T12" fmla="*/ 485 w 697"/>
                <a:gd name="T13" fmla="*/ 322 h 913"/>
                <a:gd name="T14" fmla="*/ 485 w 697"/>
                <a:gd name="T15" fmla="*/ 322 h 913"/>
                <a:gd name="T16" fmla="*/ 348 w 697"/>
                <a:gd name="T17" fmla="*/ 458 h 913"/>
                <a:gd name="T18" fmla="*/ 348 w 697"/>
                <a:gd name="T19" fmla="*/ 0 h 913"/>
                <a:gd name="T20" fmla="*/ 348 w 697"/>
                <a:gd name="T21" fmla="*/ 0 h 913"/>
                <a:gd name="T22" fmla="*/ 0 w 697"/>
                <a:gd name="T23" fmla="*/ 348 h 913"/>
                <a:gd name="T24" fmla="*/ 0 w 697"/>
                <a:gd name="T25" fmla="*/ 348 h 913"/>
                <a:gd name="T26" fmla="*/ 348 w 697"/>
                <a:gd name="T27" fmla="*/ 912 h 913"/>
                <a:gd name="T28" fmla="*/ 348 w 697"/>
                <a:gd name="T29" fmla="*/ 912 h 913"/>
                <a:gd name="T30" fmla="*/ 696 w 697"/>
                <a:gd name="T31" fmla="*/ 348 h 913"/>
                <a:gd name="T32" fmla="*/ 696 w 697"/>
                <a:gd name="T33" fmla="*/ 348 h 913"/>
                <a:gd name="T34" fmla="*/ 348 w 697"/>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7" h="913">
                  <a:moveTo>
                    <a:pt x="348" y="458"/>
                  </a:moveTo>
                  <a:lnTo>
                    <a:pt x="348" y="458"/>
                  </a:lnTo>
                  <a:cubicBezTo>
                    <a:pt x="273" y="458"/>
                    <a:pt x="212" y="397"/>
                    <a:pt x="212" y="322"/>
                  </a:cubicBezTo>
                  <a:lnTo>
                    <a:pt x="212" y="322"/>
                  </a:lnTo>
                  <a:cubicBezTo>
                    <a:pt x="212" y="247"/>
                    <a:pt x="273" y="186"/>
                    <a:pt x="348" y="186"/>
                  </a:cubicBezTo>
                  <a:lnTo>
                    <a:pt x="348" y="186"/>
                  </a:lnTo>
                  <a:cubicBezTo>
                    <a:pt x="423" y="186"/>
                    <a:pt x="485" y="247"/>
                    <a:pt x="485" y="322"/>
                  </a:cubicBezTo>
                  <a:lnTo>
                    <a:pt x="485" y="322"/>
                  </a:lnTo>
                  <a:cubicBezTo>
                    <a:pt x="485"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6" y="540"/>
                    <a:pt x="696" y="348"/>
                  </a:cubicBezTo>
                  <a:lnTo>
                    <a:pt x="696" y="348"/>
                  </a:lnTo>
                  <a:cubicBezTo>
                    <a:pt x="696" y="156"/>
                    <a:pt x="540" y="0"/>
                    <a:pt x="348"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_tradnl" sz="1400" dirty="0">
                <a:latin typeface="Open Sans Light" panose="020B0306030504020204" pitchFamily="34" charset="0"/>
              </a:endParaRPr>
            </a:p>
          </p:txBody>
        </p:sp>
        <p:sp>
          <p:nvSpPr>
            <p:cNvPr id="30" name="TextBox 29">
              <a:extLst>
                <a:ext uri="{FF2B5EF4-FFF2-40B4-BE49-F238E27FC236}">
                  <a16:creationId xmlns:a16="http://schemas.microsoft.com/office/drawing/2014/main" id="{51F62702-CED3-284E-AFF7-19D935A09C44}"/>
                </a:ext>
              </a:extLst>
            </p:cNvPr>
            <p:cNvSpPr txBox="1"/>
            <p:nvPr/>
          </p:nvSpPr>
          <p:spPr>
            <a:xfrm>
              <a:off x="335826" y="2759171"/>
              <a:ext cx="1029448"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2</a:t>
              </a:r>
            </a:p>
            <a:p>
              <a:pPr algn="ctr"/>
              <a:r>
                <a:rPr lang="es-ES_tradnl" b="1" dirty="0">
                  <a:solidFill>
                    <a:schemeClr val="bg1"/>
                  </a:solidFill>
                  <a:ea typeface="League Spartan" charset="0"/>
                  <a:cs typeface="Poppins SemiBold" pitchFamily="2" charset="77"/>
                </a:rPr>
                <a:t>Jun 2023</a:t>
              </a:r>
            </a:p>
          </p:txBody>
        </p:sp>
        <p:sp>
          <p:nvSpPr>
            <p:cNvPr id="31" name="TextBox 30">
              <a:extLst>
                <a:ext uri="{FF2B5EF4-FFF2-40B4-BE49-F238E27FC236}">
                  <a16:creationId xmlns:a16="http://schemas.microsoft.com/office/drawing/2014/main" id="{51CAC067-3A55-8742-93C1-A6B25668AA4F}"/>
                </a:ext>
              </a:extLst>
            </p:cNvPr>
            <p:cNvSpPr txBox="1"/>
            <p:nvPr/>
          </p:nvSpPr>
          <p:spPr>
            <a:xfrm>
              <a:off x="1862099" y="2750283"/>
              <a:ext cx="1141658"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3</a:t>
              </a:r>
            </a:p>
            <a:p>
              <a:pPr algn="ctr"/>
              <a:r>
                <a:rPr lang="es-ES_tradnl" b="1" dirty="0">
                  <a:solidFill>
                    <a:schemeClr val="bg1"/>
                  </a:solidFill>
                  <a:ea typeface="League Spartan" charset="0"/>
                  <a:cs typeface="Poppins SemiBold" pitchFamily="2" charset="77"/>
                </a:rPr>
                <a:t>Julio 2023</a:t>
              </a:r>
            </a:p>
          </p:txBody>
        </p:sp>
        <p:sp>
          <p:nvSpPr>
            <p:cNvPr id="32" name="TextBox 31">
              <a:extLst>
                <a:ext uri="{FF2B5EF4-FFF2-40B4-BE49-F238E27FC236}">
                  <a16:creationId xmlns:a16="http://schemas.microsoft.com/office/drawing/2014/main" id="{E2071D8D-DB1C-4F41-9EF4-ABD5FAD70A85}"/>
                </a:ext>
              </a:extLst>
            </p:cNvPr>
            <p:cNvSpPr txBox="1"/>
            <p:nvPr/>
          </p:nvSpPr>
          <p:spPr>
            <a:xfrm>
              <a:off x="3597985" y="2762892"/>
              <a:ext cx="1132746"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5</a:t>
              </a:r>
            </a:p>
            <a:p>
              <a:pPr algn="ctr"/>
              <a:r>
                <a:rPr lang="es-ES_tradnl" b="1" dirty="0">
                  <a:solidFill>
                    <a:schemeClr val="bg1"/>
                  </a:solidFill>
                  <a:ea typeface="League Spartan" charset="0"/>
                  <a:cs typeface="Poppins SemiBold" pitchFamily="2" charset="77"/>
                </a:rPr>
                <a:t>Sept 2023</a:t>
              </a:r>
            </a:p>
          </p:txBody>
        </p:sp>
        <p:sp>
          <p:nvSpPr>
            <p:cNvPr id="33" name="TextBox 32">
              <a:extLst>
                <a:ext uri="{FF2B5EF4-FFF2-40B4-BE49-F238E27FC236}">
                  <a16:creationId xmlns:a16="http://schemas.microsoft.com/office/drawing/2014/main" id="{00AF5845-1ADE-5147-BFA0-58639920FE4F}"/>
                </a:ext>
              </a:extLst>
            </p:cNvPr>
            <p:cNvSpPr txBox="1"/>
            <p:nvPr/>
          </p:nvSpPr>
          <p:spPr>
            <a:xfrm>
              <a:off x="5024699" y="2771528"/>
              <a:ext cx="1493948" cy="646331"/>
            </a:xfrm>
            <a:prstGeom prst="rect">
              <a:avLst/>
            </a:prstGeom>
            <a:noFill/>
          </p:spPr>
          <p:txBody>
            <a:bodyPr wrap="square" rtlCol="0" anchor="b" anchorCtr="0">
              <a:spAutoFit/>
            </a:bodyPr>
            <a:lstStyle/>
            <a:p>
              <a:pPr algn="ctr"/>
              <a:r>
                <a:rPr lang="es-ES_tradnl" b="1" dirty="0">
                  <a:solidFill>
                    <a:schemeClr val="bg1"/>
                  </a:solidFill>
                  <a:ea typeface="League Spartan" charset="0"/>
                  <a:cs typeface="Poppins SemiBold" pitchFamily="2" charset="77"/>
                </a:rPr>
                <a:t>Mes 6</a:t>
              </a:r>
            </a:p>
            <a:p>
              <a:pPr algn="ctr"/>
              <a:r>
                <a:rPr lang="es-ES_tradnl" b="1" dirty="0">
                  <a:solidFill>
                    <a:schemeClr val="bg1"/>
                  </a:solidFill>
                  <a:ea typeface="League Spartan" charset="0"/>
                  <a:cs typeface="Poppins SemiBold" pitchFamily="2" charset="77"/>
                </a:rPr>
                <a:t>Octubre 2023</a:t>
              </a:r>
            </a:p>
          </p:txBody>
        </p:sp>
        <p:sp>
          <p:nvSpPr>
            <p:cNvPr id="34" name="TextBox 33">
              <a:extLst>
                <a:ext uri="{FF2B5EF4-FFF2-40B4-BE49-F238E27FC236}">
                  <a16:creationId xmlns:a16="http://schemas.microsoft.com/office/drawing/2014/main" id="{DF3BC491-51CD-CC4A-B384-B640C9B05884}"/>
                </a:ext>
              </a:extLst>
            </p:cNvPr>
            <p:cNvSpPr txBox="1"/>
            <p:nvPr/>
          </p:nvSpPr>
          <p:spPr>
            <a:xfrm>
              <a:off x="6688091" y="2762891"/>
              <a:ext cx="1089657"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7</a:t>
              </a:r>
            </a:p>
            <a:p>
              <a:pPr algn="ctr"/>
              <a:r>
                <a:rPr lang="es-ES_tradnl" b="1" dirty="0">
                  <a:solidFill>
                    <a:schemeClr val="bg1"/>
                  </a:solidFill>
                  <a:ea typeface="League Spartan" charset="0"/>
                  <a:cs typeface="Poppins SemiBold" pitchFamily="2" charset="77"/>
                </a:rPr>
                <a:t>Nov 2023</a:t>
              </a:r>
            </a:p>
          </p:txBody>
        </p:sp>
        <p:sp>
          <p:nvSpPr>
            <p:cNvPr id="53" name="Freeform 1">
              <a:extLst>
                <a:ext uri="{FF2B5EF4-FFF2-40B4-BE49-F238E27FC236}">
                  <a16:creationId xmlns:a16="http://schemas.microsoft.com/office/drawing/2014/main" id="{F2B5463D-2E93-D09B-B2D0-CF307149338B}"/>
                </a:ext>
              </a:extLst>
            </p:cNvPr>
            <p:cNvSpPr>
              <a:spLocks noChangeArrowheads="1"/>
            </p:cNvSpPr>
            <p:nvPr/>
          </p:nvSpPr>
          <p:spPr bwMode="auto">
            <a:xfrm>
              <a:off x="8697517" y="1901900"/>
              <a:ext cx="24843" cy="2463591"/>
            </a:xfrm>
            <a:custGeom>
              <a:avLst/>
              <a:gdLst>
                <a:gd name="T0" fmla="*/ 50 w 51"/>
                <a:gd name="T1" fmla="*/ 5248 h 5249"/>
                <a:gd name="T2" fmla="*/ 0 w 51"/>
                <a:gd name="T3" fmla="*/ 5248 h 5249"/>
                <a:gd name="T4" fmla="*/ 0 w 51"/>
                <a:gd name="T5" fmla="*/ 0 h 5249"/>
                <a:gd name="T6" fmla="*/ 50 w 51"/>
                <a:gd name="T7" fmla="*/ 0 h 5249"/>
                <a:gd name="T8" fmla="*/ 50 w 51"/>
                <a:gd name="T9" fmla="*/ 5248 h 5249"/>
              </a:gdLst>
              <a:ahLst/>
              <a:cxnLst>
                <a:cxn ang="0">
                  <a:pos x="T0" y="T1"/>
                </a:cxn>
                <a:cxn ang="0">
                  <a:pos x="T2" y="T3"/>
                </a:cxn>
                <a:cxn ang="0">
                  <a:pos x="T4" y="T5"/>
                </a:cxn>
                <a:cxn ang="0">
                  <a:pos x="T6" y="T7"/>
                </a:cxn>
                <a:cxn ang="0">
                  <a:pos x="T8" y="T9"/>
                </a:cxn>
              </a:cxnLst>
              <a:rect l="0" t="0" r="r" b="b"/>
              <a:pathLst>
                <a:path w="51" h="5249">
                  <a:moveTo>
                    <a:pt x="50" y="5248"/>
                  </a:moveTo>
                  <a:lnTo>
                    <a:pt x="0" y="5248"/>
                  </a:lnTo>
                  <a:lnTo>
                    <a:pt x="0" y="0"/>
                  </a:lnTo>
                  <a:lnTo>
                    <a:pt x="50" y="0"/>
                  </a:lnTo>
                  <a:lnTo>
                    <a:pt x="50" y="5248"/>
                  </a:lnTo>
                </a:path>
              </a:pathLst>
            </a:custGeom>
            <a:solidFill>
              <a:schemeClr val="accent6"/>
            </a:solidFill>
            <a:ln>
              <a:noFill/>
            </a:ln>
            <a:effectLst/>
          </p:spPr>
          <p:txBody>
            <a:bodyPr wrap="none" anchor="ctr"/>
            <a:lstStyle/>
            <a:p>
              <a:endParaRPr lang="es-ES_tradnl" sz="3266" dirty="0">
                <a:latin typeface="Open Sans Light" panose="020B0306030504020204" pitchFamily="34" charset="0"/>
              </a:endParaRPr>
            </a:p>
          </p:txBody>
        </p:sp>
        <p:sp>
          <p:nvSpPr>
            <p:cNvPr id="54" name="Freeform 10">
              <a:extLst>
                <a:ext uri="{FF2B5EF4-FFF2-40B4-BE49-F238E27FC236}">
                  <a16:creationId xmlns:a16="http://schemas.microsoft.com/office/drawing/2014/main" id="{244994C0-198E-5FD6-DC5D-228257E179EA}"/>
                </a:ext>
              </a:extLst>
            </p:cNvPr>
            <p:cNvSpPr>
              <a:spLocks noChangeArrowheads="1"/>
            </p:cNvSpPr>
            <p:nvPr/>
          </p:nvSpPr>
          <p:spPr bwMode="auto">
            <a:xfrm>
              <a:off x="8026341" y="1879127"/>
              <a:ext cx="2014347" cy="22773"/>
            </a:xfrm>
            <a:custGeom>
              <a:avLst/>
              <a:gdLst>
                <a:gd name="T0" fmla="*/ 4290 w 4291"/>
                <a:gd name="T1" fmla="*/ 49 h 50"/>
                <a:gd name="T2" fmla="*/ 0 w 4291"/>
                <a:gd name="T3" fmla="*/ 49 h 50"/>
                <a:gd name="T4" fmla="*/ 0 w 4291"/>
                <a:gd name="T5" fmla="*/ 0 h 50"/>
                <a:gd name="T6" fmla="*/ 4290 w 4291"/>
                <a:gd name="T7" fmla="*/ 0 h 50"/>
                <a:gd name="T8" fmla="*/ 4290 w 4291"/>
                <a:gd name="T9" fmla="*/ 49 h 50"/>
              </a:gdLst>
              <a:ahLst/>
              <a:cxnLst>
                <a:cxn ang="0">
                  <a:pos x="T0" y="T1"/>
                </a:cxn>
                <a:cxn ang="0">
                  <a:pos x="T2" y="T3"/>
                </a:cxn>
                <a:cxn ang="0">
                  <a:pos x="T4" y="T5"/>
                </a:cxn>
                <a:cxn ang="0">
                  <a:pos x="T6" y="T7"/>
                </a:cxn>
                <a:cxn ang="0">
                  <a:pos x="T8" y="T9"/>
                </a:cxn>
              </a:cxnLst>
              <a:rect l="0" t="0" r="r" b="b"/>
              <a:pathLst>
                <a:path w="4291" h="50">
                  <a:moveTo>
                    <a:pt x="4290" y="49"/>
                  </a:moveTo>
                  <a:lnTo>
                    <a:pt x="0" y="49"/>
                  </a:lnTo>
                  <a:lnTo>
                    <a:pt x="0" y="0"/>
                  </a:lnTo>
                  <a:lnTo>
                    <a:pt x="4290" y="0"/>
                  </a:lnTo>
                  <a:lnTo>
                    <a:pt x="4290" y="49"/>
                  </a:lnTo>
                </a:path>
              </a:pathLst>
            </a:custGeom>
            <a:solidFill>
              <a:schemeClr val="accent6"/>
            </a:solidFill>
            <a:ln>
              <a:noFill/>
            </a:ln>
            <a:effectLst/>
          </p:spPr>
          <p:txBody>
            <a:bodyPr wrap="none" anchor="ctr"/>
            <a:lstStyle/>
            <a:p>
              <a:pPr>
                <a:lnSpc>
                  <a:spcPts val="3919"/>
                </a:lnSpc>
              </a:pPr>
              <a:endParaRPr lang="es-ES_tradnl" sz="3266" dirty="0">
                <a:latin typeface="+mj-lt"/>
              </a:endParaRPr>
            </a:p>
          </p:txBody>
        </p:sp>
        <p:sp>
          <p:nvSpPr>
            <p:cNvPr id="55" name="Freeform 32">
              <a:extLst>
                <a:ext uri="{FF2B5EF4-FFF2-40B4-BE49-F238E27FC236}">
                  <a16:creationId xmlns:a16="http://schemas.microsoft.com/office/drawing/2014/main" id="{21B75B13-4F38-378E-BFF5-3EA67DCED510}"/>
                </a:ext>
              </a:extLst>
            </p:cNvPr>
            <p:cNvSpPr>
              <a:spLocks noChangeArrowheads="1"/>
            </p:cNvSpPr>
            <p:nvPr/>
          </p:nvSpPr>
          <p:spPr bwMode="auto">
            <a:xfrm>
              <a:off x="8544320" y="4332366"/>
              <a:ext cx="327099" cy="428540"/>
            </a:xfrm>
            <a:custGeom>
              <a:avLst/>
              <a:gdLst>
                <a:gd name="T0" fmla="*/ 348 w 697"/>
                <a:gd name="T1" fmla="*/ 458 h 913"/>
                <a:gd name="T2" fmla="*/ 348 w 697"/>
                <a:gd name="T3" fmla="*/ 458 h 913"/>
                <a:gd name="T4" fmla="*/ 212 w 697"/>
                <a:gd name="T5" fmla="*/ 322 h 913"/>
                <a:gd name="T6" fmla="*/ 212 w 697"/>
                <a:gd name="T7" fmla="*/ 322 h 913"/>
                <a:gd name="T8" fmla="*/ 348 w 697"/>
                <a:gd name="T9" fmla="*/ 186 h 913"/>
                <a:gd name="T10" fmla="*/ 348 w 697"/>
                <a:gd name="T11" fmla="*/ 186 h 913"/>
                <a:gd name="T12" fmla="*/ 485 w 697"/>
                <a:gd name="T13" fmla="*/ 322 h 913"/>
                <a:gd name="T14" fmla="*/ 485 w 697"/>
                <a:gd name="T15" fmla="*/ 322 h 913"/>
                <a:gd name="T16" fmla="*/ 348 w 697"/>
                <a:gd name="T17" fmla="*/ 458 h 913"/>
                <a:gd name="T18" fmla="*/ 348 w 697"/>
                <a:gd name="T19" fmla="*/ 0 h 913"/>
                <a:gd name="T20" fmla="*/ 348 w 697"/>
                <a:gd name="T21" fmla="*/ 0 h 913"/>
                <a:gd name="T22" fmla="*/ 0 w 697"/>
                <a:gd name="T23" fmla="*/ 348 h 913"/>
                <a:gd name="T24" fmla="*/ 0 w 697"/>
                <a:gd name="T25" fmla="*/ 348 h 913"/>
                <a:gd name="T26" fmla="*/ 348 w 697"/>
                <a:gd name="T27" fmla="*/ 912 h 913"/>
                <a:gd name="T28" fmla="*/ 348 w 697"/>
                <a:gd name="T29" fmla="*/ 912 h 913"/>
                <a:gd name="T30" fmla="*/ 696 w 697"/>
                <a:gd name="T31" fmla="*/ 348 h 913"/>
                <a:gd name="T32" fmla="*/ 696 w 697"/>
                <a:gd name="T33" fmla="*/ 348 h 913"/>
                <a:gd name="T34" fmla="*/ 348 w 697"/>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7" h="913">
                  <a:moveTo>
                    <a:pt x="348" y="458"/>
                  </a:moveTo>
                  <a:lnTo>
                    <a:pt x="348" y="458"/>
                  </a:lnTo>
                  <a:cubicBezTo>
                    <a:pt x="273" y="458"/>
                    <a:pt x="212" y="397"/>
                    <a:pt x="212" y="322"/>
                  </a:cubicBezTo>
                  <a:lnTo>
                    <a:pt x="212" y="322"/>
                  </a:lnTo>
                  <a:cubicBezTo>
                    <a:pt x="212" y="247"/>
                    <a:pt x="273" y="186"/>
                    <a:pt x="348" y="186"/>
                  </a:cubicBezTo>
                  <a:lnTo>
                    <a:pt x="348" y="186"/>
                  </a:lnTo>
                  <a:cubicBezTo>
                    <a:pt x="423" y="186"/>
                    <a:pt x="485" y="247"/>
                    <a:pt x="485" y="322"/>
                  </a:cubicBezTo>
                  <a:lnTo>
                    <a:pt x="485" y="322"/>
                  </a:lnTo>
                  <a:cubicBezTo>
                    <a:pt x="485"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6" y="540"/>
                    <a:pt x="696" y="348"/>
                  </a:cubicBezTo>
                  <a:lnTo>
                    <a:pt x="696" y="348"/>
                  </a:lnTo>
                  <a:cubicBezTo>
                    <a:pt x="696" y="156"/>
                    <a:pt x="540" y="0"/>
                    <a:pt x="348" y="0"/>
                  </a:cubicBezTo>
                  <a:close/>
                </a:path>
              </a:pathLst>
            </a:custGeom>
            <a:solidFill>
              <a:schemeClr val="accent6"/>
            </a:solidFill>
            <a:ln>
              <a:noFill/>
            </a:ln>
            <a:effectLst/>
          </p:spPr>
          <p:txBody>
            <a:bodyPr wrap="none" anchor="ctr"/>
            <a:lstStyle/>
            <a:p>
              <a:endParaRPr lang="es-ES_tradnl" sz="1400" dirty="0">
                <a:latin typeface="Open Sans Light" panose="020B0306030504020204" pitchFamily="34" charset="0"/>
              </a:endParaRPr>
            </a:p>
          </p:txBody>
        </p:sp>
        <p:sp>
          <p:nvSpPr>
            <p:cNvPr id="51" name="TextBox 33">
              <a:extLst>
                <a:ext uri="{FF2B5EF4-FFF2-40B4-BE49-F238E27FC236}">
                  <a16:creationId xmlns:a16="http://schemas.microsoft.com/office/drawing/2014/main" id="{63E37585-963B-D58B-00B9-1C15677DEC91}"/>
                </a:ext>
              </a:extLst>
            </p:cNvPr>
            <p:cNvSpPr txBox="1"/>
            <p:nvPr/>
          </p:nvSpPr>
          <p:spPr>
            <a:xfrm>
              <a:off x="8163540" y="2762891"/>
              <a:ext cx="1259064"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9</a:t>
              </a:r>
            </a:p>
            <a:p>
              <a:pPr algn="ctr"/>
              <a:r>
                <a:rPr lang="es-ES_tradnl" b="1" dirty="0">
                  <a:solidFill>
                    <a:schemeClr val="bg1"/>
                  </a:solidFill>
                  <a:ea typeface="League Spartan" charset="0"/>
                  <a:cs typeface="Poppins SemiBold" pitchFamily="2" charset="77"/>
                </a:rPr>
                <a:t>Enero 2024</a:t>
              </a:r>
            </a:p>
          </p:txBody>
        </p:sp>
        <p:sp>
          <p:nvSpPr>
            <p:cNvPr id="57" name="Freeform 2">
              <a:extLst>
                <a:ext uri="{FF2B5EF4-FFF2-40B4-BE49-F238E27FC236}">
                  <a16:creationId xmlns:a16="http://schemas.microsoft.com/office/drawing/2014/main" id="{3B34E550-57CF-91E4-BC2F-5C6EB0CFDA0E}"/>
                </a:ext>
              </a:extLst>
            </p:cNvPr>
            <p:cNvSpPr>
              <a:spLocks noChangeArrowheads="1"/>
            </p:cNvSpPr>
            <p:nvPr/>
          </p:nvSpPr>
          <p:spPr bwMode="auto">
            <a:xfrm>
              <a:off x="10177460" y="1903691"/>
              <a:ext cx="22772" cy="2463591"/>
            </a:xfrm>
            <a:custGeom>
              <a:avLst/>
              <a:gdLst>
                <a:gd name="T0" fmla="*/ 49 w 50"/>
                <a:gd name="T1" fmla="*/ 5248 h 5249"/>
                <a:gd name="T2" fmla="*/ 0 w 50"/>
                <a:gd name="T3" fmla="*/ 5248 h 5249"/>
                <a:gd name="T4" fmla="*/ 0 w 50"/>
                <a:gd name="T5" fmla="*/ 0 h 5249"/>
                <a:gd name="T6" fmla="*/ 49 w 50"/>
                <a:gd name="T7" fmla="*/ 0 h 5249"/>
                <a:gd name="T8" fmla="*/ 49 w 50"/>
                <a:gd name="T9" fmla="*/ 5248 h 5249"/>
              </a:gdLst>
              <a:ahLst/>
              <a:cxnLst>
                <a:cxn ang="0">
                  <a:pos x="T0" y="T1"/>
                </a:cxn>
                <a:cxn ang="0">
                  <a:pos x="T2" y="T3"/>
                </a:cxn>
                <a:cxn ang="0">
                  <a:pos x="T4" y="T5"/>
                </a:cxn>
                <a:cxn ang="0">
                  <a:pos x="T6" y="T7"/>
                </a:cxn>
                <a:cxn ang="0">
                  <a:pos x="T8" y="T9"/>
                </a:cxn>
              </a:cxnLst>
              <a:rect l="0" t="0" r="r" b="b"/>
              <a:pathLst>
                <a:path w="50" h="5249">
                  <a:moveTo>
                    <a:pt x="49" y="5248"/>
                  </a:moveTo>
                  <a:lnTo>
                    <a:pt x="0" y="5248"/>
                  </a:lnTo>
                  <a:lnTo>
                    <a:pt x="0" y="0"/>
                  </a:lnTo>
                  <a:lnTo>
                    <a:pt x="49" y="0"/>
                  </a:lnTo>
                  <a:lnTo>
                    <a:pt x="49" y="5248"/>
                  </a:lnTo>
                </a:path>
              </a:pathLst>
            </a:custGeom>
            <a:solidFill>
              <a:schemeClr val="tx2"/>
            </a:solidFill>
            <a:ln>
              <a:noFill/>
            </a:ln>
            <a:effectLst/>
          </p:spPr>
          <p:txBody>
            <a:bodyPr wrap="none" anchor="ctr"/>
            <a:lstStyle/>
            <a:p>
              <a:endParaRPr lang="es-ES_tradnl" sz="3266" dirty="0">
                <a:latin typeface="Open Sans Light" panose="020B0306030504020204" pitchFamily="34" charset="0"/>
              </a:endParaRPr>
            </a:p>
          </p:txBody>
        </p:sp>
        <p:sp>
          <p:nvSpPr>
            <p:cNvPr id="58" name="Freeform 11">
              <a:extLst>
                <a:ext uri="{FF2B5EF4-FFF2-40B4-BE49-F238E27FC236}">
                  <a16:creationId xmlns:a16="http://schemas.microsoft.com/office/drawing/2014/main" id="{F3C261DE-0F29-8041-0CBA-EA597C403FA8}"/>
                </a:ext>
              </a:extLst>
            </p:cNvPr>
            <p:cNvSpPr>
              <a:spLocks noChangeArrowheads="1"/>
            </p:cNvSpPr>
            <p:nvPr/>
          </p:nvSpPr>
          <p:spPr bwMode="auto">
            <a:xfrm>
              <a:off x="8988667" y="1880918"/>
              <a:ext cx="2014347" cy="22773"/>
            </a:xfrm>
            <a:custGeom>
              <a:avLst/>
              <a:gdLst>
                <a:gd name="T0" fmla="*/ 4289 w 4290"/>
                <a:gd name="T1" fmla="*/ 49 h 50"/>
                <a:gd name="T2" fmla="*/ 0 w 4290"/>
                <a:gd name="T3" fmla="*/ 49 h 50"/>
                <a:gd name="T4" fmla="*/ 0 w 4290"/>
                <a:gd name="T5" fmla="*/ 0 h 50"/>
                <a:gd name="T6" fmla="*/ 4289 w 4290"/>
                <a:gd name="T7" fmla="*/ 0 h 50"/>
                <a:gd name="T8" fmla="*/ 4289 w 4290"/>
                <a:gd name="T9" fmla="*/ 49 h 50"/>
              </a:gdLst>
              <a:ahLst/>
              <a:cxnLst>
                <a:cxn ang="0">
                  <a:pos x="T0" y="T1"/>
                </a:cxn>
                <a:cxn ang="0">
                  <a:pos x="T2" y="T3"/>
                </a:cxn>
                <a:cxn ang="0">
                  <a:pos x="T4" y="T5"/>
                </a:cxn>
                <a:cxn ang="0">
                  <a:pos x="T6" y="T7"/>
                </a:cxn>
                <a:cxn ang="0">
                  <a:pos x="T8" y="T9"/>
                </a:cxn>
              </a:cxnLst>
              <a:rect l="0" t="0" r="r" b="b"/>
              <a:pathLst>
                <a:path w="4290" h="50">
                  <a:moveTo>
                    <a:pt x="4289" y="49"/>
                  </a:moveTo>
                  <a:lnTo>
                    <a:pt x="0" y="49"/>
                  </a:lnTo>
                  <a:lnTo>
                    <a:pt x="0" y="0"/>
                  </a:lnTo>
                  <a:lnTo>
                    <a:pt x="4289" y="0"/>
                  </a:lnTo>
                  <a:lnTo>
                    <a:pt x="4289" y="49"/>
                  </a:lnTo>
                </a:path>
              </a:pathLst>
            </a:custGeom>
            <a:solidFill>
              <a:schemeClr val="tx2"/>
            </a:solidFill>
            <a:ln>
              <a:noFill/>
            </a:ln>
            <a:effectLst/>
          </p:spPr>
          <p:txBody>
            <a:bodyPr wrap="none" anchor="ctr"/>
            <a:lstStyle/>
            <a:p>
              <a:pPr>
                <a:lnSpc>
                  <a:spcPts val="3919"/>
                </a:lnSpc>
              </a:pPr>
              <a:endParaRPr lang="es-ES_tradnl" sz="3266" dirty="0">
                <a:latin typeface="+mj-lt"/>
              </a:endParaRPr>
            </a:p>
          </p:txBody>
        </p:sp>
        <p:sp>
          <p:nvSpPr>
            <p:cNvPr id="60" name="Freeform 31">
              <a:extLst>
                <a:ext uri="{FF2B5EF4-FFF2-40B4-BE49-F238E27FC236}">
                  <a16:creationId xmlns:a16="http://schemas.microsoft.com/office/drawing/2014/main" id="{95A14AFC-DA32-0C92-58B9-75616DF3A97B}"/>
                </a:ext>
              </a:extLst>
            </p:cNvPr>
            <p:cNvSpPr>
              <a:spLocks noChangeArrowheads="1"/>
            </p:cNvSpPr>
            <p:nvPr/>
          </p:nvSpPr>
          <p:spPr bwMode="auto">
            <a:xfrm>
              <a:off x="10020122" y="4334157"/>
              <a:ext cx="327099" cy="428540"/>
            </a:xfrm>
            <a:custGeom>
              <a:avLst/>
              <a:gdLst>
                <a:gd name="T0" fmla="*/ 348 w 696"/>
                <a:gd name="T1" fmla="*/ 458 h 913"/>
                <a:gd name="T2" fmla="*/ 348 w 696"/>
                <a:gd name="T3" fmla="*/ 458 h 913"/>
                <a:gd name="T4" fmla="*/ 211 w 696"/>
                <a:gd name="T5" fmla="*/ 322 h 913"/>
                <a:gd name="T6" fmla="*/ 211 w 696"/>
                <a:gd name="T7" fmla="*/ 322 h 913"/>
                <a:gd name="T8" fmla="*/ 348 w 696"/>
                <a:gd name="T9" fmla="*/ 186 h 913"/>
                <a:gd name="T10" fmla="*/ 348 w 696"/>
                <a:gd name="T11" fmla="*/ 186 h 913"/>
                <a:gd name="T12" fmla="*/ 484 w 696"/>
                <a:gd name="T13" fmla="*/ 322 h 913"/>
                <a:gd name="T14" fmla="*/ 484 w 696"/>
                <a:gd name="T15" fmla="*/ 322 h 913"/>
                <a:gd name="T16" fmla="*/ 348 w 696"/>
                <a:gd name="T17" fmla="*/ 458 h 913"/>
                <a:gd name="T18" fmla="*/ 348 w 696"/>
                <a:gd name="T19" fmla="*/ 0 h 913"/>
                <a:gd name="T20" fmla="*/ 348 w 696"/>
                <a:gd name="T21" fmla="*/ 0 h 913"/>
                <a:gd name="T22" fmla="*/ 0 w 696"/>
                <a:gd name="T23" fmla="*/ 348 h 913"/>
                <a:gd name="T24" fmla="*/ 0 w 696"/>
                <a:gd name="T25" fmla="*/ 348 h 913"/>
                <a:gd name="T26" fmla="*/ 348 w 696"/>
                <a:gd name="T27" fmla="*/ 912 h 913"/>
                <a:gd name="T28" fmla="*/ 348 w 696"/>
                <a:gd name="T29" fmla="*/ 912 h 913"/>
                <a:gd name="T30" fmla="*/ 695 w 696"/>
                <a:gd name="T31" fmla="*/ 348 h 913"/>
                <a:gd name="T32" fmla="*/ 695 w 696"/>
                <a:gd name="T33" fmla="*/ 348 h 913"/>
                <a:gd name="T34" fmla="*/ 348 w 696"/>
                <a:gd name="T35"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6" h="913">
                  <a:moveTo>
                    <a:pt x="348" y="458"/>
                  </a:moveTo>
                  <a:lnTo>
                    <a:pt x="348" y="458"/>
                  </a:lnTo>
                  <a:cubicBezTo>
                    <a:pt x="272" y="458"/>
                    <a:pt x="211" y="397"/>
                    <a:pt x="211" y="322"/>
                  </a:cubicBezTo>
                  <a:lnTo>
                    <a:pt x="211" y="322"/>
                  </a:lnTo>
                  <a:cubicBezTo>
                    <a:pt x="211" y="247"/>
                    <a:pt x="272" y="186"/>
                    <a:pt x="348" y="186"/>
                  </a:cubicBezTo>
                  <a:lnTo>
                    <a:pt x="348" y="186"/>
                  </a:lnTo>
                  <a:cubicBezTo>
                    <a:pt x="423" y="186"/>
                    <a:pt x="484" y="247"/>
                    <a:pt x="484" y="322"/>
                  </a:cubicBezTo>
                  <a:lnTo>
                    <a:pt x="484" y="322"/>
                  </a:lnTo>
                  <a:cubicBezTo>
                    <a:pt x="484" y="397"/>
                    <a:pt x="423" y="458"/>
                    <a:pt x="348" y="458"/>
                  </a:cubicBezTo>
                  <a:close/>
                  <a:moveTo>
                    <a:pt x="348" y="0"/>
                  </a:moveTo>
                  <a:lnTo>
                    <a:pt x="348" y="0"/>
                  </a:lnTo>
                  <a:cubicBezTo>
                    <a:pt x="156" y="0"/>
                    <a:pt x="0" y="156"/>
                    <a:pt x="0" y="348"/>
                  </a:cubicBezTo>
                  <a:lnTo>
                    <a:pt x="0" y="348"/>
                  </a:lnTo>
                  <a:cubicBezTo>
                    <a:pt x="0" y="540"/>
                    <a:pt x="348" y="912"/>
                    <a:pt x="348" y="912"/>
                  </a:cubicBezTo>
                  <a:lnTo>
                    <a:pt x="348" y="912"/>
                  </a:lnTo>
                  <a:cubicBezTo>
                    <a:pt x="348" y="912"/>
                    <a:pt x="695" y="540"/>
                    <a:pt x="695" y="348"/>
                  </a:cubicBezTo>
                  <a:lnTo>
                    <a:pt x="695" y="348"/>
                  </a:lnTo>
                  <a:cubicBezTo>
                    <a:pt x="695" y="156"/>
                    <a:pt x="540" y="0"/>
                    <a:pt x="348" y="0"/>
                  </a:cubicBezTo>
                  <a:close/>
                </a:path>
              </a:pathLst>
            </a:custGeom>
            <a:solidFill>
              <a:schemeClr val="tx2"/>
            </a:solidFill>
            <a:ln>
              <a:noFill/>
            </a:ln>
            <a:effectLst/>
          </p:spPr>
          <p:txBody>
            <a:bodyPr wrap="none" anchor="ctr"/>
            <a:lstStyle/>
            <a:p>
              <a:endParaRPr lang="es-ES_tradnl" sz="1400" dirty="0">
                <a:latin typeface="Open Sans Light" panose="020B0306030504020204" pitchFamily="34" charset="0"/>
              </a:endParaRPr>
            </a:p>
          </p:txBody>
        </p:sp>
        <p:sp>
          <p:nvSpPr>
            <p:cNvPr id="61" name="TextBox 30">
              <a:extLst>
                <a:ext uri="{FF2B5EF4-FFF2-40B4-BE49-F238E27FC236}">
                  <a16:creationId xmlns:a16="http://schemas.microsoft.com/office/drawing/2014/main" id="{7A7D24B4-122F-435B-DF75-A2AE7CCD77AD}"/>
                </a:ext>
              </a:extLst>
            </p:cNvPr>
            <p:cNvSpPr txBox="1"/>
            <p:nvPr/>
          </p:nvSpPr>
          <p:spPr>
            <a:xfrm>
              <a:off x="9618338" y="2835591"/>
              <a:ext cx="928459" cy="646331"/>
            </a:xfrm>
            <a:prstGeom prst="rect">
              <a:avLst/>
            </a:prstGeom>
            <a:noFill/>
          </p:spPr>
          <p:txBody>
            <a:bodyPr wrap="none" rtlCol="0" anchor="b" anchorCtr="0">
              <a:spAutoFit/>
            </a:bodyPr>
            <a:lstStyle/>
            <a:p>
              <a:pPr algn="ctr"/>
              <a:r>
                <a:rPr lang="es-ES_tradnl" b="1" dirty="0">
                  <a:solidFill>
                    <a:schemeClr val="bg1"/>
                  </a:solidFill>
                  <a:ea typeface="League Spartan" charset="0"/>
                  <a:cs typeface="Poppins SemiBold" pitchFamily="2" charset="77"/>
                </a:rPr>
                <a:t>Mes 12</a:t>
              </a:r>
            </a:p>
            <a:p>
              <a:pPr algn="ctr"/>
              <a:r>
                <a:rPr lang="es-ES_tradnl" b="1" dirty="0">
                  <a:solidFill>
                    <a:schemeClr val="bg1"/>
                  </a:solidFill>
                  <a:ea typeface="League Spartan" charset="0"/>
                  <a:cs typeface="Poppins SemiBold" pitchFamily="2" charset="77"/>
                </a:rPr>
                <a:t>Abril 24</a:t>
              </a:r>
            </a:p>
          </p:txBody>
        </p:sp>
        <p:sp>
          <p:nvSpPr>
            <p:cNvPr id="41" name="CuadroTexto 40">
              <a:extLst>
                <a:ext uri="{FF2B5EF4-FFF2-40B4-BE49-F238E27FC236}">
                  <a16:creationId xmlns:a16="http://schemas.microsoft.com/office/drawing/2014/main" id="{52CD79E2-8858-AAD7-F74D-79EE63C6BA4F}"/>
                </a:ext>
              </a:extLst>
            </p:cNvPr>
            <p:cNvSpPr txBox="1"/>
            <p:nvPr/>
          </p:nvSpPr>
          <p:spPr>
            <a:xfrm>
              <a:off x="7945629" y="4787311"/>
              <a:ext cx="1546334" cy="954107"/>
            </a:xfrm>
            <a:prstGeom prst="rect">
              <a:avLst/>
            </a:prstGeom>
            <a:noFill/>
          </p:spPr>
          <p:txBody>
            <a:bodyPr wrap="square" rtlCol="0">
              <a:spAutoFit/>
            </a:bodyPr>
            <a:lstStyle/>
            <a:p>
              <a:pPr algn="ctr"/>
              <a:r>
                <a:rPr lang="es-ES_tradnl" sz="1400" b="1" dirty="0">
                  <a:solidFill>
                    <a:schemeClr val="accent6">
                      <a:lumMod val="75000"/>
                    </a:schemeClr>
                  </a:solidFill>
                  <a:latin typeface="+mj-lt"/>
                </a:rPr>
                <a:t>Talleres:</a:t>
              </a:r>
            </a:p>
            <a:p>
              <a:pPr algn="ctr"/>
              <a:r>
                <a:rPr lang="es-ES_tradnl" sz="1400" b="1" dirty="0">
                  <a:solidFill>
                    <a:schemeClr val="accent6">
                      <a:lumMod val="75000"/>
                    </a:schemeClr>
                  </a:solidFill>
                  <a:latin typeface="+mj-lt"/>
                </a:rPr>
                <a:t>7. Tamiahua</a:t>
              </a:r>
            </a:p>
            <a:p>
              <a:pPr algn="ctr"/>
              <a:r>
                <a:rPr lang="es-ES_tradnl" sz="1400" b="1" dirty="0">
                  <a:solidFill>
                    <a:schemeClr val="accent6">
                      <a:lumMod val="75000"/>
                    </a:schemeClr>
                  </a:solidFill>
                  <a:latin typeface="+mj-lt"/>
                </a:rPr>
                <a:t>8. Tuxpan</a:t>
              </a:r>
            </a:p>
            <a:p>
              <a:pPr algn="ctr"/>
              <a:endParaRPr lang="es-ES_tradnl" sz="1400" b="1" dirty="0">
                <a:solidFill>
                  <a:schemeClr val="accent6">
                    <a:lumMod val="75000"/>
                  </a:schemeClr>
                </a:solidFill>
                <a:latin typeface="+mj-lt"/>
              </a:endParaRPr>
            </a:p>
          </p:txBody>
        </p:sp>
        <p:sp>
          <p:nvSpPr>
            <p:cNvPr id="42" name="CuadroTexto 41">
              <a:extLst>
                <a:ext uri="{FF2B5EF4-FFF2-40B4-BE49-F238E27FC236}">
                  <a16:creationId xmlns:a16="http://schemas.microsoft.com/office/drawing/2014/main" id="{5E93C57F-A29E-B3EB-F524-F51300BB6238}"/>
                </a:ext>
              </a:extLst>
            </p:cNvPr>
            <p:cNvSpPr txBox="1"/>
            <p:nvPr/>
          </p:nvSpPr>
          <p:spPr>
            <a:xfrm>
              <a:off x="9266884" y="4799695"/>
              <a:ext cx="1818737" cy="307777"/>
            </a:xfrm>
            <a:prstGeom prst="rect">
              <a:avLst/>
            </a:prstGeom>
            <a:noFill/>
          </p:spPr>
          <p:txBody>
            <a:bodyPr wrap="square" rtlCol="0">
              <a:spAutoFit/>
            </a:bodyPr>
            <a:lstStyle/>
            <a:p>
              <a:pPr algn="ctr"/>
              <a:r>
                <a:rPr lang="es-ES_tradnl" sz="1400" b="1" dirty="0">
                  <a:solidFill>
                    <a:schemeClr val="tx2"/>
                  </a:solidFill>
                  <a:latin typeface="+mj-lt"/>
                </a:rPr>
                <a:t>1ª Master </a:t>
              </a:r>
              <a:r>
                <a:rPr lang="es-ES_tradnl" sz="1400" b="1" dirty="0" err="1">
                  <a:solidFill>
                    <a:schemeClr val="tx2"/>
                  </a:solidFill>
                  <a:latin typeface="+mj-lt"/>
                </a:rPr>
                <a:t>Class</a:t>
              </a:r>
              <a:endParaRPr lang="es-ES_tradnl" sz="1400" b="1" dirty="0">
                <a:solidFill>
                  <a:schemeClr val="tx2"/>
                </a:solidFill>
                <a:latin typeface="+mj-lt"/>
              </a:endParaRPr>
            </a:p>
          </p:txBody>
        </p:sp>
        <p:sp>
          <p:nvSpPr>
            <p:cNvPr id="8" name="CuadroTexto 7">
              <a:extLst>
                <a:ext uri="{FF2B5EF4-FFF2-40B4-BE49-F238E27FC236}">
                  <a16:creationId xmlns:a16="http://schemas.microsoft.com/office/drawing/2014/main" id="{C0A56D69-4EB0-4BE9-DC55-3F6045317B1C}"/>
                </a:ext>
              </a:extLst>
            </p:cNvPr>
            <p:cNvSpPr txBox="1"/>
            <p:nvPr/>
          </p:nvSpPr>
          <p:spPr>
            <a:xfrm>
              <a:off x="-60961" y="1121428"/>
              <a:ext cx="1042845" cy="584775"/>
            </a:xfrm>
            <a:prstGeom prst="rect">
              <a:avLst/>
            </a:prstGeom>
            <a:noFill/>
          </p:spPr>
          <p:txBody>
            <a:bodyPr wrap="square" rtlCol="0">
              <a:spAutoFit/>
            </a:bodyPr>
            <a:lstStyle/>
            <a:p>
              <a:pPr algn="ctr"/>
              <a:r>
                <a:rPr lang="es-ES_tradnl" sz="1600" b="1" dirty="0">
                  <a:latin typeface="+mj-lt"/>
                </a:rPr>
                <a:t>Inicio de 1ª. etapa</a:t>
              </a:r>
            </a:p>
          </p:txBody>
        </p:sp>
        <p:sp>
          <p:nvSpPr>
            <p:cNvPr id="66" name="CuadroTexto 65">
              <a:extLst>
                <a:ext uri="{FF2B5EF4-FFF2-40B4-BE49-F238E27FC236}">
                  <a16:creationId xmlns:a16="http://schemas.microsoft.com/office/drawing/2014/main" id="{6F53A8AE-5182-4A5B-212D-EEF146CFB9D7}"/>
                </a:ext>
              </a:extLst>
            </p:cNvPr>
            <p:cNvSpPr txBox="1"/>
            <p:nvPr/>
          </p:nvSpPr>
          <p:spPr>
            <a:xfrm>
              <a:off x="7777748" y="1138972"/>
              <a:ext cx="1348520" cy="584775"/>
            </a:xfrm>
            <a:prstGeom prst="rect">
              <a:avLst/>
            </a:prstGeom>
            <a:noFill/>
          </p:spPr>
          <p:txBody>
            <a:bodyPr wrap="square" rtlCol="0">
              <a:spAutoFit/>
            </a:bodyPr>
            <a:lstStyle/>
            <a:p>
              <a:pPr algn="ctr"/>
              <a:r>
                <a:rPr lang="es-ES_tradnl" sz="1600" b="1" dirty="0">
                  <a:latin typeface="+mj-lt"/>
                </a:rPr>
                <a:t>Término de talleres</a:t>
              </a:r>
            </a:p>
          </p:txBody>
        </p:sp>
        <p:cxnSp>
          <p:nvCxnSpPr>
            <p:cNvPr id="68" name="Conector recto 67">
              <a:extLst>
                <a:ext uri="{FF2B5EF4-FFF2-40B4-BE49-F238E27FC236}">
                  <a16:creationId xmlns:a16="http://schemas.microsoft.com/office/drawing/2014/main" id="{9CCB3015-F685-2071-7476-7EFCCDC55E59}"/>
                </a:ext>
              </a:extLst>
            </p:cNvPr>
            <p:cNvCxnSpPr>
              <a:cxnSpLocks/>
            </p:cNvCxnSpPr>
            <p:nvPr/>
          </p:nvCxnSpPr>
          <p:spPr>
            <a:xfrm>
              <a:off x="887206" y="1473956"/>
              <a:ext cx="7079387" cy="20608"/>
            </a:xfrm>
            <a:prstGeom prst="line">
              <a:avLst/>
            </a:prstGeom>
            <a:ln w="19050">
              <a:solidFill>
                <a:schemeClr val="tx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56ACE49E-355D-912D-0BBB-60FBCD0AC309}"/>
                </a:ext>
              </a:extLst>
            </p:cNvPr>
            <p:cNvSpPr txBox="1"/>
            <p:nvPr/>
          </p:nvSpPr>
          <p:spPr>
            <a:xfrm>
              <a:off x="10168831" y="1562141"/>
              <a:ext cx="1348520" cy="338554"/>
            </a:xfrm>
            <a:prstGeom prst="rect">
              <a:avLst/>
            </a:prstGeom>
            <a:noFill/>
          </p:spPr>
          <p:txBody>
            <a:bodyPr wrap="square" rtlCol="0">
              <a:spAutoFit/>
            </a:bodyPr>
            <a:lstStyle/>
            <a:p>
              <a:pPr algn="ctr"/>
              <a:r>
                <a:rPr lang="es-ES_tradnl" sz="1600" b="1" dirty="0">
                  <a:solidFill>
                    <a:schemeClr val="accent1"/>
                  </a:solidFill>
                  <a:latin typeface="+mj-lt"/>
                </a:rPr>
                <a:t>Seguimiento</a:t>
              </a:r>
            </a:p>
          </p:txBody>
        </p:sp>
        <p:cxnSp>
          <p:nvCxnSpPr>
            <p:cNvPr id="4" name="Conector recto 3">
              <a:extLst>
                <a:ext uri="{FF2B5EF4-FFF2-40B4-BE49-F238E27FC236}">
                  <a16:creationId xmlns:a16="http://schemas.microsoft.com/office/drawing/2014/main" id="{3173767F-C22A-BCEE-9B50-91A76B48DD4F}"/>
                </a:ext>
              </a:extLst>
            </p:cNvPr>
            <p:cNvCxnSpPr>
              <a:cxnSpLocks/>
            </p:cNvCxnSpPr>
            <p:nvPr/>
          </p:nvCxnSpPr>
          <p:spPr>
            <a:xfrm>
              <a:off x="8825747" y="1503586"/>
              <a:ext cx="3260396" cy="0"/>
            </a:xfrm>
            <a:prstGeom prst="line">
              <a:avLst/>
            </a:prstGeom>
            <a:ln w="19050">
              <a:solidFill>
                <a:schemeClr val="tx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CuadroTexto 71">
              <a:extLst>
                <a:ext uri="{FF2B5EF4-FFF2-40B4-BE49-F238E27FC236}">
                  <a16:creationId xmlns:a16="http://schemas.microsoft.com/office/drawing/2014/main" id="{FC6360C6-C1BD-7384-8AEF-75A17AE686E4}"/>
                </a:ext>
              </a:extLst>
            </p:cNvPr>
            <p:cNvSpPr txBox="1"/>
            <p:nvPr/>
          </p:nvSpPr>
          <p:spPr>
            <a:xfrm>
              <a:off x="6147857" y="5618938"/>
              <a:ext cx="1818736" cy="461665"/>
            </a:xfrm>
            <a:prstGeom prst="rect">
              <a:avLst/>
            </a:prstGeom>
            <a:solidFill>
              <a:schemeClr val="bg1">
                <a:lumMod val="95000"/>
              </a:schemeClr>
            </a:solidFill>
          </p:spPr>
          <p:txBody>
            <a:bodyPr wrap="square" rtlCol="0">
              <a:spAutoFit/>
            </a:bodyPr>
            <a:lstStyle/>
            <a:p>
              <a:pPr algn="ctr"/>
              <a:r>
                <a:rPr lang="es-ES_tradnl" sz="1200" b="1" dirty="0">
                  <a:solidFill>
                    <a:schemeClr val="accent5">
                      <a:lumMod val="75000"/>
                      <a:lumOff val="25000"/>
                    </a:schemeClr>
                  </a:solidFill>
                  <a:latin typeface="+mj-lt"/>
                </a:rPr>
                <a:t>III Encuentro Red STEM, Santiago de Chile</a:t>
              </a:r>
            </a:p>
          </p:txBody>
        </p:sp>
      </p:grpSp>
      <p:pic>
        <p:nvPicPr>
          <p:cNvPr id="2" name="Imagen 1">
            <a:extLst>
              <a:ext uri="{FF2B5EF4-FFF2-40B4-BE49-F238E27FC236}">
                <a16:creationId xmlns:a16="http://schemas.microsoft.com/office/drawing/2014/main" id="{BFD78B7B-81AC-9ED9-B295-77CFE74F47EB}"/>
              </a:ext>
            </a:extLst>
          </p:cNvPr>
          <p:cNvPicPr/>
          <p:nvPr/>
        </p:nvPicPr>
        <p:blipFill>
          <a:blip r:embed="rId2"/>
          <a:stretch>
            <a:fillRect/>
          </a:stretch>
        </p:blipFill>
        <p:spPr>
          <a:xfrm>
            <a:off x="0" y="0"/>
            <a:ext cx="12192000" cy="6858000"/>
          </a:xfrm>
          <a:prstGeom prst="rect">
            <a:avLst/>
          </a:prstGeom>
        </p:spPr>
      </p:pic>
      <p:sp>
        <p:nvSpPr>
          <p:cNvPr id="35" name="CuadroTexto 34">
            <a:extLst>
              <a:ext uri="{FF2B5EF4-FFF2-40B4-BE49-F238E27FC236}">
                <a16:creationId xmlns:a16="http://schemas.microsoft.com/office/drawing/2014/main" id="{84282E1A-AAA4-5DBA-7B95-338611615B53}"/>
              </a:ext>
            </a:extLst>
          </p:cNvPr>
          <p:cNvSpPr txBox="1"/>
          <p:nvPr/>
        </p:nvSpPr>
        <p:spPr>
          <a:xfrm>
            <a:off x="76732" y="82606"/>
            <a:ext cx="4606246"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Línea de tiempo</a:t>
            </a:r>
          </a:p>
        </p:txBody>
      </p:sp>
    </p:spTree>
    <p:extLst>
      <p:ext uri="{BB962C8B-B14F-4D97-AF65-F5344CB8AC3E}">
        <p14:creationId xmlns:p14="http://schemas.microsoft.com/office/powerpoint/2010/main" val="3622142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DEFE0AD-4EEB-469F-3B75-530B3AFD3E42}"/>
              </a:ext>
            </a:extLst>
          </p:cNvPr>
          <p:cNvPicPr/>
          <p:nvPr/>
        </p:nvPicPr>
        <p:blipFill>
          <a:blip r:embed="rId2"/>
          <a:stretch>
            <a:fillRect/>
          </a:stretch>
        </p:blipFill>
        <p:spPr>
          <a:xfrm>
            <a:off x="0" y="0"/>
            <a:ext cx="12192000" cy="6858000"/>
          </a:xfrm>
          <a:prstGeom prst="rect">
            <a:avLst/>
          </a:prstGeom>
        </p:spPr>
      </p:pic>
      <p:sp>
        <p:nvSpPr>
          <p:cNvPr id="22" name="CuadroTexto 21">
            <a:extLst>
              <a:ext uri="{FF2B5EF4-FFF2-40B4-BE49-F238E27FC236}">
                <a16:creationId xmlns:a16="http://schemas.microsoft.com/office/drawing/2014/main" id="{6F26726D-43DF-7AC2-9618-4C09910FFA54}"/>
              </a:ext>
            </a:extLst>
          </p:cNvPr>
          <p:cNvSpPr txBox="1"/>
          <p:nvPr/>
        </p:nvSpPr>
        <p:spPr>
          <a:xfrm>
            <a:off x="9448773" y="5219633"/>
            <a:ext cx="1797654" cy="400110"/>
          </a:xfrm>
          <a:prstGeom prst="rect">
            <a:avLst/>
          </a:prstGeom>
          <a:noFill/>
        </p:spPr>
        <p:txBody>
          <a:bodyPr wrap="square" rtlCol="0">
            <a:spAutoFit/>
          </a:bodyPr>
          <a:lstStyle/>
          <a:p>
            <a:r>
              <a:rPr lang="es-MX" sz="1000" dirty="0"/>
              <a:t>Fotografías: SEV. Siemens Stiftung. FGM. Oscar Flores</a:t>
            </a:r>
          </a:p>
        </p:txBody>
      </p:sp>
      <p:pic>
        <p:nvPicPr>
          <p:cNvPr id="4" name="Imagen 3">
            <a:extLst>
              <a:ext uri="{FF2B5EF4-FFF2-40B4-BE49-F238E27FC236}">
                <a16:creationId xmlns:a16="http://schemas.microsoft.com/office/drawing/2014/main" id="{C54C108D-730B-22D1-3750-F5B8343A3B2C}"/>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a:ext>
            </a:extLst>
          </a:blip>
          <a:srcRect/>
          <a:stretch/>
        </p:blipFill>
        <p:spPr>
          <a:xfrm>
            <a:off x="390119" y="1404012"/>
            <a:ext cx="7705832" cy="4049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Imagen 5">
            <a:extLst>
              <a:ext uri="{FF2B5EF4-FFF2-40B4-BE49-F238E27FC236}">
                <a16:creationId xmlns:a16="http://schemas.microsoft.com/office/drawing/2014/main" id="{DD08440A-3758-1BF0-1A1E-A7A2DC8A317D}"/>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448664" y="1404012"/>
            <a:ext cx="2931237" cy="1638643"/>
          </a:xfrm>
          <a:prstGeom prst="rect">
            <a:avLst/>
          </a:prstGeom>
        </p:spPr>
      </p:pic>
      <p:pic>
        <p:nvPicPr>
          <p:cNvPr id="8" name="Imagen 7">
            <a:extLst>
              <a:ext uri="{FF2B5EF4-FFF2-40B4-BE49-F238E27FC236}">
                <a16:creationId xmlns:a16="http://schemas.microsoft.com/office/drawing/2014/main" id="{BE612ACF-6471-C230-89AD-FC33B2ED499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448664" y="3454155"/>
            <a:ext cx="2931237" cy="1638643"/>
          </a:xfrm>
          <a:prstGeom prst="rect">
            <a:avLst/>
          </a:prstGeom>
        </p:spPr>
      </p:pic>
      <p:sp>
        <p:nvSpPr>
          <p:cNvPr id="34" name="CuadroTexto 33">
            <a:extLst>
              <a:ext uri="{FF2B5EF4-FFF2-40B4-BE49-F238E27FC236}">
                <a16:creationId xmlns:a16="http://schemas.microsoft.com/office/drawing/2014/main" id="{247ACEEE-7B48-4E86-7EA9-F14C1F52BF01}"/>
              </a:ext>
            </a:extLst>
          </p:cNvPr>
          <p:cNvSpPr txBox="1"/>
          <p:nvPr/>
        </p:nvSpPr>
        <p:spPr>
          <a:xfrm>
            <a:off x="9589662" y="3029945"/>
            <a:ext cx="1859507" cy="215444"/>
          </a:xfrm>
          <a:prstGeom prst="rect">
            <a:avLst/>
          </a:prstGeom>
          <a:noFill/>
        </p:spPr>
        <p:txBody>
          <a:bodyPr wrap="square" rtlCol="0">
            <a:spAutoFit/>
          </a:bodyPr>
          <a:lstStyle/>
          <a:p>
            <a:pPr algn="r"/>
            <a:r>
              <a:rPr lang="es-MX" sz="800" dirty="0"/>
              <a:t>San Andrés Tuxtla, Veracruz (2023).</a:t>
            </a:r>
          </a:p>
        </p:txBody>
      </p:sp>
      <p:sp>
        <p:nvSpPr>
          <p:cNvPr id="35" name="CuadroTexto 34">
            <a:extLst>
              <a:ext uri="{FF2B5EF4-FFF2-40B4-BE49-F238E27FC236}">
                <a16:creationId xmlns:a16="http://schemas.microsoft.com/office/drawing/2014/main" id="{64CD67DA-AAA0-F242-0B47-CEB0E4327883}"/>
              </a:ext>
            </a:extLst>
          </p:cNvPr>
          <p:cNvSpPr txBox="1"/>
          <p:nvPr/>
        </p:nvSpPr>
        <p:spPr>
          <a:xfrm>
            <a:off x="8095951" y="5094028"/>
            <a:ext cx="3283950" cy="214247"/>
          </a:xfrm>
          <a:prstGeom prst="rect">
            <a:avLst/>
          </a:prstGeom>
          <a:noFill/>
        </p:spPr>
        <p:txBody>
          <a:bodyPr wrap="square" rtlCol="0">
            <a:spAutoFit/>
          </a:bodyPr>
          <a:lstStyle/>
          <a:p>
            <a:pPr algn="r"/>
            <a:r>
              <a:rPr lang="es-MX" sz="800" dirty="0"/>
              <a:t>Alvarado, Veracruz (2023).</a:t>
            </a:r>
          </a:p>
        </p:txBody>
      </p:sp>
      <p:sp>
        <p:nvSpPr>
          <p:cNvPr id="5" name="CuadroTexto 4">
            <a:extLst>
              <a:ext uri="{FF2B5EF4-FFF2-40B4-BE49-F238E27FC236}">
                <a16:creationId xmlns:a16="http://schemas.microsoft.com/office/drawing/2014/main" id="{658FBEA7-39EB-26D4-574E-FEA8F6876E07}"/>
              </a:ext>
            </a:extLst>
          </p:cNvPr>
          <p:cNvSpPr txBox="1"/>
          <p:nvPr/>
        </p:nvSpPr>
        <p:spPr>
          <a:xfrm>
            <a:off x="257072" y="78675"/>
            <a:ext cx="7139644" cy="1384995"/>
          </a:xfrm>
          <a:prstGeom prst="rect">
            <a:avLst/>
          </a:prstGeom>
          <a:noFill/>
        </p:spPr>
        <p:txBody>
          <a:bodyPr wrap="square" rtlCol="0">
            <a:spAutoFit/>
          </a:bodyPr>
          <a:lstStyle/>
          <a:p>
            <a:r>
              <a:rPr lang="es-CO" sz="2800" b="1" dirty="0">
                <a:solidFill>
                  <a:srgbClr val="FFCB00"/>
                </a:solidFill>
                <a:latin typeface="Arial Black" panose="020B0604020202020204" pitchFamily="34" charset="0"/>
                <a:cs typeface="Arial Black" panose="020B0604020202020204" pitchFamily="34" charset="0"/>
              </a:rPr>
              <a:t>Municipios costeros seleccionados para Talleres de formación</a:t>
            </a:r>
          </a:p>
          <a:p>
            <a:endParaRPr lang="es-CO" sz="2800" b="1" dirty="0">
              <a:solidFill>
                <a:srgbClr val="FFCB00"/>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207775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D84C38E-0263-D71F-E4F1-2DB86489EAB0}"/>
              </a:ext>
            </a:extLst>
          </p:cNvPr>
          <p:cNvPicPr/>
          <p:nvPr/>
        </p:nvPicPr>
        <p:blipFill>
          <a:blip r:embed="rId2"/>
          <a:stretch>
            <a:fillRect/>
          </a:stretch>
        </p:blipFill>
        <p:spPr>
          <a:xfrm>
            <a:off x="0" y="0"/>
            <a:ext cx="12192000" cy="6858000"/>
          </a:xfrm>
          <a:prstGeom prst="rect">
            <a:avLst/>
          </a:prstGeom>
        </p:spPr>
      </p:pic>
      <p:sp>
        <p:nvSpPr>
          <p:cNvPr id="7" name="CuadroTexto 6">
            <a:extLst>
              <a:ext uri="{FF2B5EF4-FFF2-40B4-BE49-F238E27FC236}">
                <a16:creationId xmlns:a16="http://schemas.microsoft.com/office/drawing/2014/main" id="{3B4062D4-75EF-4A60-921D-48FBB306CBE4}"/>
              </a:ext>
            </a:extLst>
          </p:cNvPr>
          <p:cNvSpPr txBox="1"/>
          <p:nvPr/>
        </p:nvSpPr>
        <p:spPr>
          <a:xfrm>
            <a:off x="147401" y="236312"/>
            <a:ext cx="5948599"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Talleres de formación</a:t>
            </a:r>
          </a:p>
          <a:p>
            <a:endParaRPr lang="es-CO" sz="3600" b="1" dirty="0">
              <a:solidFill>
                <a:srgbClr val="FFCB00"/>
              </a:solidFill>
              <a:latin typeface="Arial Black" panose="020B0604020202020204" pitchFamily="34" charset="0"/>
              <a:cs typeface="Arial Black" panose="020B0604020202020204" pitchFamily="34" charset="0"/>
            </a:endParaRPr>
          </a:p>
        </p:txBody>
      </p:sp>
      <p:sp>
        <p:nvSpPr>
          <p:cNvPr id="22" name="CuadroTexto 21">
            <a:extLst>
              <a:ext uri="{FF2B5EF4-FFF2-40B4-BE49-F238E27FC236}">
                <a16:creationId xmlns:a16="http://schemas.microsoft.com/office/drawing/2014/main" id="{6F26726D-43DF-7AC2-9618-4C09910FFA54}"/>
              </a:ext>
            </a:extLst>
          </p:cNvPr>
          <p:cNvSpPr txBox="1"/>
          <p:nvPr/>
        </p:nvSpPr>
        <p:spPr>
          <a:xfrm>
            <a:off x="7344331" y="5506256"/>
            <a:ext cx="2153234" cy="400110"/>
          </a:xfrm>
          <a:prstGeom prst="rect">
            <a:avLst/>
          </a:prstGeom>
          <a:noFill/>
        </p:spPr>
        <p:txBody>
          <a:bodyPr wrap="square" rtlCol="0">
            <a:spAutoFit/>
          </a:bodyPr>
          <a:lstStyle/>
          <a:p>
            <a:r>
              <a:rPr lang="es-MX" sz="1000" dirty="0"/>
              <a:t>Fotografías: SEV. Siemens Stiftung. FGM. Julio Hiram Luna</a:t>
            </a:r>
          </a:p>
        </p:txBody>
      </p:sp>
      <p:sp>
        <p:nvSpPr>
          <p:cNvPr id="34" name="CuadroTexto 33">
            <a:extLst>
              <a:ext uri="{FF2B5EF4-FFF2-40B4-BE49-F238E27FC236}">
                <a16:creationId xmlns:a16="http://schemas.microsoft.com/office/drawing/2014/main" id="{247ACEEE-7B48-4E86-7EA9-F14C1F52BF01}"/>
              </a:ext>
            </a:extLst>
          </p:cNvPr>
          <p:cNvSpPr txBox="1"/>
          <p:nvPr/>
        </p:nvSpPr>
        <p:spPr>
          <a:xfrm>
            <a:off x="8999940" y="5338033"/>
            <a:ext cx="1859507" cy="215444"/>
          </a:xfrm>
          <a:prstGeom prst="rect">
            <a:avLst/>
          </a:prstGeom>
          <a:noFill/>
        </p:spPr>
        <p:txBody>
          <a:bodyPr wrap="square" rtlCol="0">
            <a:spAutoFit/>
          </a:bodyPr>
          <a:lstStyle/>
          <a:p>
            <a:pPr algn="r"/>
            <a:r>
              <a:rPr lang="es-MX" sz="800" dirty="0"/>
              <a:t>Taller Nanchital, Veracruz  ( Sep. 2023).</a:t>
            </a:r>
          </a:p>
        </p:txBody>
      </p:sp>
      <p:pic>
        <p:nvPicPr>
          <p:cNvPr id="5" name="Imagen 4">
            <a:extLst>
              <a:ext uri="{FF2B5EF4-FFF2-40B4-BE49-F238E27FC236}">
                <a16:creationId xmlns:a16="http://schemas.microsoft.com/office/drawing/2014/main" id="{D2A41195-EDF8-BFD9-699F-400D4891E386}"/>
              </a:ext>
            </a:extLst>
          </p:cNvPr>
          <p:cNvPicPr>
            <a:picLocks noChangeAspect="1"/>
          </p:cNvPicPr>
          <p:nvPr/>
        </p:nvPicPr>
        <p:blipFill rotWithShape="1">
          <a:blip r:embed="rId3">
            <a:extLst>
              <a:ext uri="{28A0092B-C50C-407E-A947-70E740481C1C}">
                <a14:useLocalDpi xmlns:a14="http://schemas.microsoft.com/office/drawing/2010/main"/>
              </a:ext>
            </a:extLst>
          </a:blip>
          <a:srcRect r="7912"/>
          <a:stretch/>
        </p:blipFill>
        <p:spPr>
          <a:xfrm>
            <a:off x="0" y="911299"/>
            <a:ext cx="7093576" cy="5295815"/>
          </a:xfrm>
          <a:prstGeom prst="rect">
            <a:avLst/>
          </a:prstGeom>
        </p:spPr>
      </p:pic>
      <p:pic>
        <p:nvPicPr>
          <p:cNvPr id="3" name="Imagen 2">
            <a:extLst>
              <a:ext uri="{FF2B5EF4-FFF2-40B4-BE49-F238E27FC236}">
                <a16:creationId xmlns:a16="http://schemas.microsoft.com/office/drawing/2014/main" id="{4C5F0BBD-E480-59F0-79B8-A18DFAE748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8552" y="3463133"/>
            <a:ext cx="3311857" cy="1861584"/>
          </a:xfrm>
          <a:prstGeom prst="rect">
            <a:avLst/>
          </a:prstGeom>
        </p:spPr>
      </p:pic>
      <p:pic>
        <p:nvPicPr>
          <p:cNvPr id="6" name="Imagen 5">
            <a:extLst>
              <a:ext uri="{FF2B5EF4-FFF2-40B4-BE49-F238E27FC236}">
                <a16:creationId xmlns:a16="http://schemas.microsoft.com/office/drawing/2014/main" id="{245700BE-8671-8F4E-215D-229D41C9A3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28552" y="1351744"/>
            <a:ext cx="3311857" cy="1862150"/>
          </a:xfrm>
          <a:prstGeom prst="rect">
            <a:avLst/>
          </a:prstGeom>
        </p:spPr>
      </p:pic>
      <p:sp>
        <p:nvSpPr>
          <p:cNvPr id="8" name="CuadroTexto 7">
            <a:extLst>
              <a:ext uri="{FF2B5EF4-FFF2-40B4-BE49-F238E27FC236}">
                <a16:creationId xmlns:a16="http://schemas.microsoft.com/office/drawing/2014/main" id="{2429D514-F694-CC71-C6AA-1C034D471167}"/>
              </a:ext>
            </a:extLst>
          </p:cNvPr>
          <p:cNvSpPr txBox="1"/>
          <p:nvPr/>
        </p:nvSpPr>
        <p:spPr>
          <a:xfrm>
            <a:off x="8584726" y="3213894"/>
            <a:ext cx="2274721" cy="215444"/>
          </a:xfrm>
          <a:prstGeom prst="rect">
            <a:avLst/>
          </a:prstGeom>
          <a:noFill/>
        </p:spPr>
        <p:txBody>
          <a:bodyPr wrap="square" rtlCol="0">
            <a:spAutoFit/>
          </a:bodyPr>
          <a:lstStyle/>
          <a:p>
            <a:pPr algn="r"/>
            <a:r>
              <a:rPr lang="es-MX" sz="800" dirty="0"/>
              <a:t>Taller San Andrés Tuxtla, Veracruz  ( Sep. 2023).</a:t>
            </a:r>
          </a:p>
        </p:txBody>
      </p:sp>
    </p:spTree>
    <p:extLst>
      <p:ext uri="{BB962C8B-B14F-4D97-AF65-F5344CB8AC3E}">
        <p14:creationId xmlns:p14="http://schemas.microsoft.com/office/powerpoint/2010/main" val="418436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D323FA3-60AF-9623-B5F2-25AF5820BFD0}"/>
              </a:ext>
            </a:extLst>
          </p:cNvPr>
          <p:cNvPicPr/>
          <p:nvPr/>
        </p:nvPicPr>
        <p:blipFill>
          <a:blip r:embed="rId2"/>
          <a:stretch>
            <a:fillRect/>
          </a:stretch>
        </p:blipFill>
        <p:spPr>
          <a:xfrm>
            <a:off x="0" y="0"/>
            <a:ext cx="12192000" cy="6858000"/>
          </a:xfrm>
          <a:prstGeom prst="rect">
            <a:avLst/>
          </a:prstGeom>
        </p:spPr>
      </p:pic>
      <p:sp>
        <p:nvSpPr>
          <p:cNvPr id="22" name="CuadroTexto 21">
            <a:extLst>
              <a:ext uri="{FF2B5EF4-FFF2-40B4-BE49-F238E27FC236}">
                <a16:creationId xmlns:a16="http://schemas.microsoft.com/office/drawing/2014/main" id="{6F26726D-43DF-7AC2-9618-4C09910FFA54}"/>
              </a:ext>
            </a:extLst>
          </p:cNvPr>
          <p:cNvSpPr txBox="1"/>
          <p:nvPr/>
        </p:nvSpPr>
        <p:spPr>
          <a:xfrm>
            <a:off x="7919391" y="5307768"/>
            <a:ext cx="1797654" cy="400110"/>
          </a:xfrm>
          <a:prstGeom prst="rect">
            <a:avLst/>
          </a:prstGeom>
          <a:noFill/>
        </p:spPr>
        <p:txBody>
          <a:bodyPr wrap="square" rtlCol="0">
            <a:spAutoFit/>
          </a:bodyPr>
          <a:lstStyle/>
          <a:p>
            <a:r>
              <a:rPr lang="es-MX" sz="1000" dirty="0"/>
              <a:t>Fotografías: SEV. Siemens Stiftung. FGM. Oscar Flores</a:t>
            </a:r>
          </a:p>
        </p:txBody>
      </p:sp>
      <p:sp>
        <p:nvSpPr>
          <p:cNvPr id="34" name="CuadroTexto 33">
            <a:extLst>
              <a:ext uri="{FF2B5EF4-FFF2-40B4-BE49-F238E27FC236}">
                <a16:creationId xmlns:a16="http://schemas.microsoft.com/office/drawing/2014/main" id="{247ACEEE-7B48-4E86-7EA9-F14C1F52BF01}"/>
              </a:ext>
            </a:extLst>
          </p:cNvPr>
          <p:cNvSpPr txBox="1"/>
          <p:nvPr/>
        </p:nvSpPr>
        <p:spPr>
          <a:xfrm>
            <a:off x="9307614" y="3108032"/>
            <a:ext cx="1859507" cy="215444"/>
          </a:xfrm>
          <a:prstGeom prst="rect">
            <a:avLst/>
          </a:prstGeom>
          <a:noFill/>
        </p:spPr>
        <p:txBody>
          <a:bodyPr wrap="square" rtlCol="0">
            <a:spAutoFit/>
          </a:bodyPr>
          <a:lstStyle/>
          <a:p>
            <a:pPr algn="r"/>
            <a:r>
              <a:rPr lang="es-MX" sz="800" dirty="0"/>
              <a:t>Tamiahua, Veracruz (2024).</a:t>
            </a:r>
          </a:p>
        </p:txBody>
      </p:sp>
      <p:sp>
        <p:nvSpPr>
          <p:cNvPr id="35" name="CuadroTexto 34">
            <a:extLst>
              <a:ext uri="{FF2B5EF4-FFF2-40B4-BE49-F238E27FC236}">
                <a16:creationId xmlns:a16="http://schemas.microsoft.com/office/drawing/2014/main" id="{64CD67DA-AAA0-F242-0B47-CEB0E4327883}"/>
              </a:ext>
            </a:extLst>
          </p:cNvPr>
          <p:cNvSpPr txBox="1"/>
          <p:nvPr/>
        </p:nvSpPr>
        <p:spPr>
          <a:xfrm>
            <a:off x="7813903" y="5172115"/>
            <a:ext cx="3283950" cy="214247"/>
          </a:xfrm>
          <a:prstGeom prst="rect">
            <a:avLst/>
          </a:prstGeom>
          <a:noFill/>
        </p:spPr>
        <p:txBody>
          <a:bodyPr wrap="square" rtlCol="0">
            <a:spAutoFit/>
          </a:bodyPr>
          <a:lstStyle/>
          <a:p>
            <a:pPr algn="r"/>
            <a:r>
              <a:rPr lang="es-MX" sz="800" dirty="0"/>
              <a:t>Tuxpan, Veracruz (2024).</a:t>
            </a:r>
          </a:p>
        </p:txBody>
      </p:sp>
      <p:pic>
        <p:nvPicPr>
          <p:cNvPr id="7" name="Imagen 6">
            <a:extLst>
              <a:ext uri="{FF2B5EF4-FFF2-40B4-BE49-F238E27FC236}">
                <a16:creationId xmlns:a16="http://schemas.microsoft.com/office/drawing/2014/main" id="{88A2D3ED-696C-8ADB-93E8-DA32C7267BC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896642" y="1309488"/>
            <a:ext cx="3190654" cy="1783664"/>
          </a:xfrm>
          <a:prstGeom prst="rect">
            <a:avLst/>
          </a:prstGeom>
        </p:spPr>
      </p:pic>
      <p:pic>
        <p:nvPicPr>
          <p:cNvPr id="9" name="Imagen 8">
            <a:extLst>
              <a:ext uri="{FF2B5EF4-FFF2-40B4-BE49-F238E27FC236}">
                <a16:creationId xmlns:a16="http://schemas.microsoft.com/office/drawing/2014/main" id="{B3735970-26EB-952B-BA7F-093A3B2210C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894607" y="3388449"/>
            <a:ext cx="3180777" cy="1783665"/>
          </a:xfrm>
          <a:prstGeom prst="rect">
            <a:avLst/>
          </a:prstGeom>
        </p:spPr>
      </p:pic>
      <p:pic>
        <p:nvPicPr>
          <p:cNvPr id="15" name="Imagen 14">
            <a:extLst>
              <a:ext uri="{FF2B5EF4-FFF2-40B4-BE49-F238E27FC236}">
                <a16:creationId xmlns:a16="http://schemas.microsoft.com/office/drawing/2014/main" id="{23D1635C-A605-B61E-D3C0-D23E06717D97}"/>
              </a:ext>
            </a:extLst>
          </p:cNvPr>
          <p:cNvPicPr>
            <a:picLocks noChangeAspect="1"/>
          </p:cNvPicPr>
          <p:nvPr/>
        </p:nvPicPr>
        <p:blipFill rotWithShape="1">
          <a:blip r:embed="rId5">
            <a:extLst>
              <a:ext uri="{28A0092B-C50C-407E-A947-70E740481C1C}">
                <a14:useLocalDpi xmlns:a14="http://schemas.microsoft.com/office/drawing/2010/main"/>
              </a:ext>
            </a:extLst>
          </a:blip>
          <a:srcRect t="16621"/>
          <a:stretch/>
        </p:blipFill>
        <p:spPr>
          <a:xfrm>
            <a:off x="0" y="1887800"/>
            <a:ext cx="7919391" cy="4298682"/>
          </a:xfrm>
          <a:prstGeom prst="rect">
            <a:avLst/>
          </a:prstGeom>
        </p:spPr>
      </p:pic>
      <p:sp>
        <p:nvSpPr>
          <p:cNvPr id="4" name="CuadroTexto 3">
            <a:extLst>
              <a:ext uri="{FF2B5EF4-FFF2-40B4-BE49-F238E27FC236}">
                <a16:creationId xmlns:a16="http://schemas.microsoft.com/office/drawing/2014/main" id="{ED4622EB-DCAE-02D2-29F0-EA5F16D6736C}"/>
              </a:ext>
            </a:extLst>
          </p:cNvPr>
          <p:cNvSpPr txBox="1"/>
          <p:nvPr/>
        </p:nvSpPr>
        <p:spPr>
          <a:xfrm>
            <a:off x="147401" y="236312"/>
            <a:ext cx="594859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Talleres de formación</a:t>
            </a:r>
          </a:p>
        </p:txBody>
      </p:sp>
      <p:sp>
        <p:nvSpPr>
          <p:cNvPr id="5" name="CuadroTexto 4">
            <a:extLst>
              <a:ext uri="{FF2B5EF4-FFF2-40B4-BE49-F238E27FC236}">
                <a16:creationId xmlns:a16="http://schemas.microsoft.com/office/drawing/2014/main" id="{F6CC79D9-ACAC-24F8-55C1-EAB9FF00834A}"/>
              </a:ext>
            </a:extLst>
          </p:cNvPr>
          <p:cNvSpPr txBox="1"/>
          <p:nvPr/>
        </p:nvSpPr>
        <p:spPr>
          <a:xfrm>
            <a:off x="525786" y="1451433"/>
            <a:ext cx="7040678" cy="400110"/>
          </a:xfrm>
          <a:prstGeom prst="rect">
            <a:avLst/>
          </a:prstGeom>
          <a:noFill/>
        </p:spPr>
        <p:txBody>
          <a:bodyPr wrap="square">
            <a:spAutoFit/>
          </a:bodyPr>
          <a:lstStyle/>
          <a:p>
            <a:pPr algn="ctr"/>
            <a:r>
              <a:rPr lang="es-MX" sz="2000" dirty="0">
                <a:solidFill>
                  <a:schemeClr val="accent4"/>
                </a:solidFill>
                <a:effectLst/>
                <a:latin typeface="Poppins" pitchFamily="2" charset="77"/>
                <a:ea typeface="Times New Roman" panose="02020603050405020304" pitchFamily="18" charset="0"/>
                <a:cs typeface="Poppins" pitchFamily="2" charset="77"/>
              </a:rPr>
              <a:t>Cantidad de docentes por sede</a:t>
            </a:r>
          </a:p>
        </p:txBody>
      </p:sp>
    </p:spTree>
    <p:extLst>
      <p:ext uri="{BB962C8B-B14F-4D97-AF65-F5344CB8AC3E}">
        <p14:creationId xmlns:p14="http://schemas.microsoft.com/office/powerpoint/2010/main" val="148344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E9CF548-4AF9-3896-46BC-517694323CB7}"/>
              </a:ext>
            </a:extLst>
          </p:cNvPr>
          <p:cNvPicPr/>
          <p:nvPr/>
        </p:nvPicPr>
        <p:blipFill>
          <a:blip r:embed="rId2"/>
          <a:stretch>
            <a:fillRect/>
          </a:stretch>
        </p:blipFill>
        <p:spPr>
          <a:xfrm>
            <a:off x="0" y="0"/>
            <a:ext cx="12192000" cy="6858000"/>
          </a:xfrm>
          <a:prstGeom prst="rect">
            <a:avLst/>
          </a:prstGeom>
        </p:spPr>
      </p:pic>
      <p:pic>
        <p:nvPicPr>
          <p:cNvPr id="3" name="Imagen 2">
            <a:extLst>
              <a:ext uri="{FF2B5EF4-FFF2-40B4-BE49-F238E27FC236}">
                <a16:creationId xmlns:a16="http://schemas.microsoft.com/office/drawing/2014/main" id="{067B1521-3EEB-5F1E-6022-54FD25F7E22F}"/>
              </a:ext>
            </a:extLst>
          </p:cNvPr>
          <p:cNvPicPr>
            <a:picLocks noChangeAspect="1"/>
          </p:cNvPicPr>
          <p:nvPr/>
        </p:nvPicPr>
        <p:blipFill rotWithShape="1">
          <a:blip r:embed="rId3">
            <a:extLst>
              <a:ext uri="{28A0092B-C50C-407E-A947-70E740481C1C}">
                <a14:useLocalDpi xmlns:a14="http://schemas.microsoft.com/office/drawing/2010/main"/>
              </a:ext>
            </a:extLst>
          </a:blip>
          <a:srcRect t="16294" b="3202"/>
          <a:stretch/>
        </p:blipFill>
        <p:spPr>
          <a:xfrm>
            <a:off x="4021389" y="1408182"/>
            <a:ext cx="7506980" cy="3965951"/>
          </a:xfrm>
          <a:prstGeom prst="rect">
            <a:avLst/>
          </a:prstGeom>
        </p:spPr>
      </p:pic>
      <p:sp>
        <p:nvSpPr>
          <p:cNvPr id="4" name="CuadroTexto 3">
            <a:extLst>
              <a:ext uri="{FF2B5EF4-FFF2-40B4-BE49-F238E27FC236}">
                <a16:creationId xmlns:a16="http://schemas.microsoft.com/office/drawing/2014/main" id="{D708D721-722C-499A-D524-0DBF3E1D224B}"/>
              </a:ext>
            </a:extLst>
          </p:cNvPr>
          <p:cNvSpPr txBox="1"/>
          <p:nvPr/>
        </p:nvSpPr>
        <p:spPr>
          <a:xfrm>
            <a:off x="147401" y="5623623"/>
            <a:ext cx="2153234" cy="400110"/>
          </a:xfrm>
          <a:prstGeom prst="rect">
            <a:avLst/>
          </a:prstGeom>
          <a:noFill/>
        </p:spPr>
        <p:txBody>
          <a:bodyPr wrap="square" rtlCol="0">
            <a:spAutoFit/>
          </a:bodyPr>
          <a:lstStyle/>
          <a:p>
            <a:r>
              <a:rPr lang="es-MX" sz="1000" dirty="0"/>
              <a:t>Fotografías: SEV. Siemens Stiftung. FGM. Julio Hiram Luna</a:t>
            </a:r>
          </a:p>
        </p:txBody>
      </p:sp>
      <p:sp>
        <p:nvSpPr>
          <p:cNvPr id="6" name="CuadroTexto 5">
            <a:extLst>
              <a:ext uri="{FF2B5EF4-FFF2-40B4-BE49-F238E27FC236}">
                <a16:creationId xmlns:a16="http://schemas.microsoft.com/office/drawing/2014/main" id="{539F7830-8E7D-BA04-9D4C-EFE8EA6243FA}"/>
              </a:ext>
            </a:extLst>
          </p:cNvPr>
          <p:cNvSpPr txBox="1"/>
          <p:nvPr/>
        </p:nvSpPr>
        <p:spPr>
          <a:xfrm>
            <a:off x="1879031" y="5374133"/>
            <a:ext cx="1859507" cy="215444"/>
          </a:xfrm>
          <a:prstGeom prst="rect">
            <a:avLst/>
          </a:prstGeom>
          <a:noFill/>
        </p:spPr>
        <p:txBody>
          <a:bodyPr wrap="square" rtlCol="0">
            <a:spAutoFit/>
          </a:bodyPr>
          <a:lstStyle/>
          <a:p>
            <a:pPr algn="r"/>
            <a:r>
              <a:rPr lang="es-MX" sz="800" dirty="0"/>
              <a:t>Taller Veracruz, Veracruz  Oct. 2023).</a:t>
            </a:r>
          </a:p>
        </p:txBody>
      </p:sp>
      <p:sp>
        <p:nvSpPr>
          <p:cNvPr id="15" name="CuadroTexto 14">
            <a:extLst>
              <a:ext uri="{FF2B5EF4-FFF2-40B4-BE49-F238E27FC236}">
                <a16:creationId xmlns:a16="http://schemas.microsoft.com/office/drawing/2014/main" id="{56198F46-6195-6974-BB9E-2631878AAFF3}"/>
              </a:ext>
            </a:extLst>
          </p:cNvPr>
          <p:cNvSpPr txBox="1"/>
          <p:nvPr/>
        </p:nvSpPr>
        <p:spPr>
          <a:xfrm>
            <a:off x="1463817" y="3093578"/>
            <a:ext cx="2274721" cy="215444"/>
          </a:xfrm>
          <a:prstGeom prst="rect">
            <a:avLst/>
          </a:prstGeom>
          <a:noFill/>
        </p:spPr>
        <p:txBody>
          <a:bodyPr wrap="square" rtlCol="0">
            <a:spAutoFit/>
          </a:bodyPr>
          <a:lstStyle/>
          <a:p>
            <a:pPr algn="r"/>
            <a:r>
              <a:rPr lang="es-MX" sz="800" dirty="0"/>
              <a:t>Taller Alvarado, Veracruz  ( Oct. 2023).</a:t>
            </a:r>
          </a:p>
        </p:txBody>
      </p:sp>
      <p:pic>
        <p:nvPicPr>
          <p:cNvPr id="23" name="Imagen 22">
            <a:extLst>
              <a:ext uri="{FF2B5EF4-FFF2-40B4-BE49-F238E27FC236}">
                <a16:creationId xmlns:a16="http://schemas.microsoft.com/office/drawing/2014/main" id="{E605E098-045A-B633-E1BC-FD9441D2AF9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93715" y="1187919"/>
            <a:ext cx="3286625" cy="1847813"/>
          </a:xfrm>
          <a:prstGeom prst="rect">
            <a:avLst/>
          </a:prstGeom>
        </p:spPr>
      </p:pic>
      <p:sp>
        <p:nvSpPr>
          <p:cNvPr id="7" name="CuadroTexto 6">
            <a:extLst>
              <a:ext uri="{FF2B5EF4-FFF2-40B4-BE49-F238E27FC236}">
                <a16:creationId xmlns:a16="http://schemas.microsoft.com/office/drawing/2014/main" id="{F2564FBD-F103-62DB-F2C1-A83BAB3DA891}"/>
              </a:ext>
            </a:extLst>
          </p:cNvPr>
          <p:cNvSpPr txBox="1"/>
          <p:nvPr/>
        </p:nvSpPr>
        <p:spPr>
          <a:xfrm>
            <a:off x="147401" y="236312"/>
            <a:ext cx="594859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Talleres de formación</a:t>
            </a:r>
          </a:p>
        </p:txBody>
      </p:sp>
      <p:pic>
        <p:nvPicPr>
          <p:cNvPr id="26" name="Imagen 25">
            <a:extLst>
              <a:ext uri="{FF2B5EF4-FFF2-40B4-BE49-F238E27FC236}">
                <a16:creationId xmlns:a16="http://schemas.microsoft.com/office/drawing/2014/main" id="{26D8E4CD-3490-268D-812A-84E66F3BADBE}"/>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93715" y="3485953"/>
            <a:ext cx="3360126" cy="1889137"/>
          </a:xfrm>
          <a:prstGeom prst="rect">
            <a:avLst/>
          </a:prstGeom>
        </p:spPr>
      </p:pic>
      <p:sp>
        <p:nvSpPr>
          <p:cNvPr id="8" name="CuadroTexto 7">
            <a:extLst>
              <a:ext uri="{FF2B5EF4-FFF2-40B4-BE49-F238E27FC236}">
                <a16:creationId xmlns:a16="http://schemas.microsoft.com/office/drawing/2014/main" id="{FBA7E293-2858-1B6F-136E-EEC5D623BA97}"/>
              </a:ext>
            </a:extLst>
          </p:cNvPr>
          <p:cNvSpPr txBox="1"/>
          <p:nvPr/>
        </p:nvSpPr>
        <p:spPr>
          <a:xfrm>
            <a:off x="4881228" y="830397"/>
            <a:ext cx="5787303" cy="646331"/>
          </a:xfrm>
          <a:prstGeom prst="rect">
            <a:avLst/>
          </a:prstGeom>
          <a:noFill/>
        </p:spPr>
        <p:txBody>
          <a:bodyPr wrap="square">
            <a:spAutoFit/>
          </a:bodyPr>
          <a:lstStyle/>
          <a:p>
            <a:pPr algn="ctr"/>
            <a:r>
              <a:rPr lang="es-MX" dirty="0">
                <a:solidFill>
                  <a:schemeClr val="accent4"/>
                </a:solidFill>
                <a:effectLst/>
                <a:latin typeface="Poppins" pitchFamily="2" charset="77"/>
                <a:ea typeface="Times New Roman" panose="02020603050405020304" pitchFamily="18" charset="0"/>
                <a:cs typeface="Poppins" pitchFamily="2" charset="77"/>
              </a:rPr>
              <a:t>Asistentes a los talleres de formación de docentes, porcentaje por municipio</a:t>
            </a:r>
          </a:p>
        </p:txBody>
      </p:sp>
      <p:sp>
        <p:nvSpPr>
          <p:cNvPr id="2" name="CuadroTexto 1">
            <a:extLst>
              <a:ext uri="{FF2B5EF4-FFF2-40B4-BE49-F238E27FC236}">
                <a16:creationId xmlns:a16="http://schemas.microsoft.com/office/drawing/2014/main" id="{517A377C-1FF9-A519-3F00-97642BF71301}"/>
              </a:ext>
            </a:extLst>
          </p:cNvPr>
          <p:cNvSpPr txBox="1"/>
          <p:nvPr/>
        </p:nvSpPr>
        <p:spPr>
          <a:xfrm>
            <a:off x="4179588" y="5254292"/>
            <a:ext cx="5712558" cy="861774"/>
          </a:xfrm>
          <a:prstGeom prst="rect">
            <a:avLst/>
          </a:prstGeom>
          <a:noFill/>
        </p:spPr>
        <p:txBody>
          <a:bodyPr wrap="square" rtlCol="0">
            <a:spAutoFit/>
          </a:bodyPr>
          <a:lstStyle/>
          <a:p>
            <a:pPr marL="171450" indent="-171450">
              <a:buFont typeface="Arial" panose="020B0604020202020204" pitchFamily="34" charset="0"/>
              <a:buChar char="•"/>
            </a:pPr>
            <a:r>
              <a:rPr lang="es-MX" sz="1000" dirty="0">
                <a:solidFill>
                  <a:schemeClr val="bg2">
                    <a:lumMod val="50000"/>
                  </a:schemeClr>
                </a:solidFill>
              </a:rPr>
              <a:t>Los docentes participantes en los talleres provenían de 62 municipios, cercanos a los municipios sedes.</a:t>
            </a:r>
          </a:p>
          <a:p>
            <a:pPr marL="171450" indent="-171450">
              <a:buFont typeface="Arial" panose="020B0604020202020204" pitchFamily="34" charset="0"/>
              <a:buChar char="•"/>
            </a:pPr>
            <a:r>
              <a:rPr lang="es-MX" sz="1000" dirty="0">
                <a:solidFill>
                  <a:schemeClr val="bg2">
                    <a:lumMod val="50000"/>
                  </a:schemeClr>
                </a:solidFill>
              </a:rPr>
              <a:t>La mayor cantidad de docentes (88%) eran provenientes de los 22 municipios indicados.</a:t>
            </a:r>
          </a:p>
          <a:p>
            <a:pPr marL="171450" indent="-171450">
              <a:buFont typeface="Arial" panose="020B0604020202020204" pitchFamily="34" charset="0"/>
              <a:buChar char="•"/>
            </a:pPr>
            <a:r>
              <a:rPr lang="es-MX" sz="1000" dirty="0">
                <a:solidFill>
                  <a:schemeClr val="bg2">
                    <a:lumMod val="50000"/>
                  </a:schemeClr>
                </a:solidFill>
              </a:rPr>
              <a:t>El12% de docentes acudieron de otros 40 municipios cercanos a las sedes, tales como: Las Choapas, Lerdo de Tejada, Cosamaloapan, Acayucan, Minatitlán, Agua Dulce, Ángel R. Cabada, Oteapan, Mecayapan, entre otros.</a:t>
            </a:r>
          </a:p>
        </p:txBody>
      </p:sp>
    </p:spTree>
    <p:extLst>
      <p:ext uri="{BB962C8B-B14F-4D97-AF65-F5344CB8AC3E}">
        <p14:creationId xmlns:p14="http://schemas.microsoft.com/office/powerpoint/2010/main" val="650742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2BE71AD-2143-E190-5DA9-B769E45B5060}"/>
              </a:ext>
            </a:extLst>
          </p:cNvPr>
          <p:cNvPicPr/>
          <p:nvPr/>
        </p:nvPicPr>
        <p:blipFill>
          <a:blip r:embed="rId2"/>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7E1161BD-3CC8-EA2E-D065-88E3F555B398}"/>
              </a:ext>
            </a:extLst>
          </p:cNvPr>
          <p:cNvSpPr txBox="1"/>
          <p:nvPr/>
        </p:nvSpPr>
        <p:spPr>
          <a:xfrm>
            <a:off x="1846715" y="941202"/>
            <a:ext cx="4744390" cy="369332"/>
          </a:xfrm>
          <a:prstGeom prst="rect">
            <a:avLst/>
          </a:prstGeom>
          <a:noFill/>
        </p:spPr>
        <p:txBody>
          <a:bodyPr wrap="square">
            <a:spAutoFit/>
          </a:bodyPr>
          <a:lstStyle/>
          <a:p>
            <a:pPr algn="ctr"/>
            <a:r>
              <a:rPr lang="es-MX" sz="1800" b="1" dirty="0">
                <a:solidFill>
                  <a:schemeClr val="accent3">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Participación de docentes por nivel</a:t>
            </a:r>
            <a:endParaRPr lang="es-MX" b="1" dirty="0">
              <a:solidFill>
                <a:schemeClr val="accent3">
                  <a:lumMod val="50000"/>
                </a:schemeClr>
              </a:solidFill>
            </a:endParaRPr>
          </a:p>
        </p:txBody>
      </p:sp>
      <p:graphicFrame>
        <p:nvGraphicFramePr>
          <p:cNvPr id="5" name="Tabla 4">
            <a:extLst>
              <a:ext uri="{FF2B5EF4-FFF2-40B4-BE49-F238E27FC236}">
                <a16:creationId xmlns:a16="http://schemas.microsoft.com/office/drawing/2014/main" id="{F8A5D03F-0AD4-23FA-46F1-118B3D94E2CE}"/>
              </a:ext>
            </a:extLst>
          </p:cNvPr>
          <p:cNvGraphicFramePr>
            <a:graphicFrameLocks noGrp="1"/>
          </p:cNvGraphicFramePr>
          <p:nvPr>
            <p:extLst>
              <p:ext uri="{D42A27DB-BD31-4B8C-83A1-F6EECF244321}">
                <p14:modId xmlns:p14="http://schemas.microsoft.com/office/powerpoint/2010/main" val="2974740075"/>
              </p:ext>
            </p:extLst>
          </p:nvPr>
        </p:nvGraphicFramePr>
        <p:xfrm>
          <a:off x="1858735" y="1409152"/>
          <a:ext cx="4585697" cy="2414888"/>
        </p:xfrm>
        <a:graphic>
          <a:graphicData uri="http://schemas.openxmlformats.org/drawingml/2006/table">
            <a:tbl>
              <a:tblPr firstRow="1" firstCol="1" bandRow="1">
                <a:tableStyleId>{B301B821-A1FF-4177-AEE7-76D212191A09}</a:tableStyleId>
              </a:tblPr>
              <a:tblGrid>
                <a:gridCol w="1995016">
                  <a:extLst>
                    <a:ext uri="{9D8B030D-6E8A-4147-A177-3AD203B41FA5}">
                      <a16:colId xmlns:a16="http://schemas.microsoft.com/office/drawing/2014/main" val="2899850119"/>
                    </a:ext>
                  </a:extLst>
                </a:gridCol>
                <a:gridCol w="2590681">
                  <a:extLst>
                    <a:ext uri="{9D8B030D-6E8A-4147-A177-3AD203B41FA5}">
                      <a16:colId xmlns:a16="http://schemas.microsoft.com/office/drawing/2014/main" val="409263021"/>
                    </a:ext>
                  </a:extLst>
                </a:gridCol>
              </a:tblGrid>
              <a:tr h="301861">
                <a:tc>
                  <a:txBody>
                    <a:bodyPr/>
                    <a:lstStyle/>
                    <a:p>
                      <a:r>
                        <a:rPr lang="es-ES_tradnl" sz="1600" dirty="0">
                          <a:effectLst/>
                        </a:rPr>
                        <a:t>Nivel</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a:effectLst/>
                        </a:rPr>
                        <a:t>Porcentaje</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76589797"/>
                  </a:ext>
                </a:extLst>
              </a:tr>
              <a:tr h="301861">
                <a:tc>
                  <a:txBody>
                    <a:bodyPr/>
                    <a:lstStyle/>
                    <a:p>
                      <a:r>
                        <a:rPr lang="es-ES_tradnl" sz="1600" dirty="0">
                          <a:effectLst/>
                        </a:rPr>
                        <a:t>Preescolar </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dirty="0">
                          <a:effectLst/>
                        </a:rPr>
                        <a:t>11.60%</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0844346"/>
                  </a:ext>
                </a:extLst>
              </a:tr>
              <a:tr h="301861">
                <a:tc>
                  <a:txBody>
                    <a:bodyPr/>
                    <a:lstStyle/>
                    <a:p>
                      <a:r>
                        <a:rPr lang="es-ES_tradnl" sz="1600" dirty="0">
                          <a:effectLst/>
                        </a:rPr>
                        <a:t>Primaria</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a:effectLst/>
                        </a:rPr>
                        <a:t>30.63%</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1426025"/>
                  </a:ext>
                </a:extLst>
              </a:tr>
              <a:tr h="301861">
                <a:tc>
                  <a:txBody>
                    <a:bodyPr/>
                    <a:lstStyle/>
                    <a:p>
                      <a:r>
                        <a:rPr lang="es-ES_tradnl" sz="1600">
                          <a:effectLst/>
                        </a:rPr>
                        <a:t>Secundaria </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dirty="0">
                          <a:effectLst/>
                        </a:rPr>
                        <a:t>22.06%</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06106534"/>
                  </a:ext>
                </a:extLst>
              </a:tr>
              <a:tr h="301861">
                <a:tc>
                  <a:txBody>
                    <a:bodyPr/>
                    <a:lstStyle/>
                    <a:p>
                      <a:r>
                        <a:rPr lang="es-ES_tradnl" sz="1600">
                          <a:effectLst/>
                        </a:rPr>
                        <a:t>Telesecundaria</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a:effectLst/>
                        </a:rPr>
                        <a:t>25.56%</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5678863"/>
                  </a:ext>
                </a:extLst>
              </a:tr>
              <a:tr h="301861">
                <a:tc>
                  <a:txBody>
                    <a:bodyPr/>
                    <a:lstStyle/>
                    <a:p>
                      <a:r>
                        <a:rPr lang="es-ES_tradnl" sz="1600">
                          <a:effectLst/>
                        </a:rPr>
                        <a:t>Educación especial</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dirty="0">
                          <a:effectLst/>
                        </a:rPr>
                        <a:t>7.09%</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2537454"/>
                  </a:ext>
                </a:extLst>
              </a:tr>
              <a:tr h="301861">
                <a:tc>
                  <a:txBody>
                    <a:bodyPr/>
                    <a:lstStyle/>
                    <a:p>
                      <a:r>
                        <a:rPr lang="es-ES_tradnl" sz="1600">
                          <a:effectLst/>
                        </a:rPr>
                        <a:t>Otro</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a:effectLst/>
                        </a:rPr>
                        <a:t>3.04%</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1703484"/>
                  </a:ext>
                </a:extLst>
              </a:tr>
              <a:tr h="301861">
                <a:tc>
                  <a:txBody>
                    <a:bodyPr/>
                    <a:lstStyle/>
                    <a:p>
                      <a:r>
                        <a:rPr lang="es-ES_tradnl" sz="1600">
                          <a:effectLst/>
                        </a:rPr>
                        <a:t>Total</a:t>
                      </a:r>
                      <a:endParaRPr lang="es-MX"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600" dirty="0">
                          <a:effectLst/>
                        </a:rPr>
                        <a:t>100%</a:t>
                      </a:r>
                      <a:endParaRPr lang="es-MX"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1382265"/>
                  </a:ext>
                </a:extLst>
              </a:tr>
            </a:tbl>
          </a:graphicData>
        </a:graphic>
      </p:graphicFrame>
      <p:pic>
        <p:nvPicPr>
          <p:cNvPr id="6" name="Imagen 5">
            <a:extLst>
              <a:ext uri="{FF2B5EF4-FFF2-40B4-BE49-F238E27FC236}">
                <a16:creationId xmlns:a16="http://schemas.microsoft.com/office/drawing/2014/main" id="{FE52BCD3-7CC7-7906-BB83-0A7DA82E679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7589603" y="1901539"/>
            <a:ext cx="4454996" cy="3268164"/>
          </a:xfrm>
          <a:prstGeom prst="rect">
            <a:avLst/>
          </a:prstGeom>
          <a:ln>
            <a:noFill/>
          </a:ln>
          <a:extLst>
            <a:ext uri="{53640926-AAD7-44D8-BBD7-CCE9431645EC}">
              <a14:shadowObscured xmlns:a14="http://schemas.microsoft.com/office/drawing/2010/main"/>
            </a:ext>
          </a:extLst>
        </p:spPr>
      </p:pic>
      <p:sp>
        <p:nvSpPr>
          <p:cNvPr id="10" name="CuadroTexto 9">
            <a:extLst>
              <a:ext uri="{FF2B5EF4-FFF2-40B4-BE49-F238E27FC236}">
                <a16:creationId xmlns:a16="http://schemas.microsoft.com/office/drawing/2014/main" id="{3C411078-3718-0FFA-648F-F8C67B022ACA}"/>
              </a:ext>
            </a:extLst>
          </p:cNvPr>
          <p:cNvSpPr txBox="1"/>
          <p:nvPr/>
        </p:nvSpPr>
        <p:spPr>
          <a:xfrm>
            <a:off x="8562590" y="1482666"/>
            <a:ext cx="3169590" cy="369332"/>
          </a:xfrm>
          <a:prstGeom prst="rect">
            <a:avLst/>
          </a:prstGeom>
          <a:noFill/>
        </p:spPr>
        <p:txBody>
          <a:bodyPr wrap="square">
            <a:spAutoFit/>
          </a:bodyPr>
          <a:lstStyle/>
          <a:p>
            <a:r>
              <a:rPr lang="es-MX" sz="1800" b="1" dirty="0">
                <a:solidFill>
                  <a:schemeClr val="accent3">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Docentes por rango de edad</a:t>
            </a:r>
            <a:endParaRPr lang="es-MX" b="1" dirty="0">
              <a:solidFill>
                <a:schemeClr val="accent3">
                  <a:lumMod val="50000"/>
                </a:schemeClr>
              </a:solidFill>
            </a:endParaRPr>
          </a:p>
        </p:txBody>
      </p:sp>
      <p:sp>
        <p:nvSpPr>
          <p:cNvPr id="21" name="CuadroTexto 20">
            <a:extLst>
              <a:ext uri="{FF2B5EF4-FFF2-40B4-BE49-F238E27FC236}">
                <a16:creationId xmlns:a16="http://schemas.microsoft.com/office/drawing/2014/main" id="{B99C7C3C-5445-13A7-F4FB-B38956E52E7D}"/>
              </a:ext>
            </a:extLst>
          </p:cNvPr>
          <p:cNvSpPr txBox="1"/>
          <p:nvPr/>
        </p:nvSpPr>
        <p:spPr>
          <a:xfrm>
            <a:off x="696864" y="5897995"/>
            <a:ext cx="2761265" cy="338554"/>
          </a:xfrm>
          <a:prstGeom prst="rect">
            <a:avLst/>
          </a:prstGeom>
          <a:noFill/>
        </p:spPr>
        <p:txBody>
          <a:bodyPr wrap="square" rtlCol="0">
            <a:spAutoFit/>
          </a:bodyPr>
          <a:lstStyle/>
          <a:p>
            <a:r>
              <a:rPr lang="es-MX" sz="800" dirty="0"/>
              <a:t>Taller Gutierrez Zamora, Veracruz (Nov, 2023). Fotografías: FGM. Beatriz Del Valle</a:t>
            </a:r>
          </a:p>
        </p:txBody>
      </p:sp>
      <p:pic>
        <p:nvPicPr>
          <p:cNvPr id="26" name="Imagen 25">
            <a:extLst>
              <a:ext uri="{FF2B5EF4-FFF2-40B4-BE49-F238E27FC236}">
                <a16:creationId xmlns:a16="http://schemas.microsoft.com/office/drawing/2014/main" id="{F9B5CFF3-8B59-CCF7-6726-D26E5FA7F12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53957" y="3948310"/>
            <a:ext cx="2890211" cy="1933076"/>
          </a:xfrm>
          <a:prstGeom prst="rect">
            <a:avLst/>
          </a:prstGeom>
        </p:spPr>
      </p:pic>
      <p:pic>
        <p:nvPicPr>
          <p:cNvPr id="27" name="Imagen 26">
            <a:extLst>
              <a:ext uri="{FF2B5EF4-FFF2-40B4-BE49-F238E27FC236}">
                <a16:creationId xmlns:a16="http://schemas.microsoft.com/office/drawing/2014/main" id="{BD81E564-061F-C9F4-68F7-B2CE886AF4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88547" y="3963775"/>
            <a:ext cx="3410772" cy="1917611"/>
          </a:xfrm>
          <a:prstGeom prst="rect">
            <a:avLst/>
          </a:prstGeom>
        </p:spPr>
      </p:pic>
      <p:sp>
        <p:nvSpPr>
          <p:cNvPr id="28" name="CuadroTexto 27">
            <a:extLst>
              <a:ext uri="{FF2B5EF4-FFF2-40B4-BE49-F238E27FC236}">
                <a16:creationId xmlns:a16="http://schemas.microsoft.com/office/drawing/2014/main" id="{5468F4FF-BFAB-C717-F4D8-8574FC27AD7C}"/>
              </a:ext>
            </a:extLst>
          </p:cNvPr>
          <p:cNvSpPr txBox="1"/>
          <p:nvPr/>
        </p:nvSpPr>
        <p:spPr>
          <a:xfrm>
            <a:off x="3683167" y="5897995"/>
            <a:ext cx="2761265" cy="338554"/>
          </a:xfrm>
          <a:prstGeom prst="rect">
            <a:avLst/>
          </a:prstGeom>
          <a:noFill/>
        </p:spPr>
        <p:txBody>
          <a:bodyPr wrap="square" rtlCol="0">
            <a:spAutoFit/>
          </a:bodyPr>
          <a:lstStyle/>
          <a:p>
            <a:r>
              <a:rPr lang="es-MX" sz="800" dirty="0"/>
              <a:t>Taller Emilio Carranza, Vega de Alatorre, Ver (Dic, 2023). Fotografías: SEV. Siemens Stiftung, FGM. Julio Hiram Luna</a:t>
            </a:r>
          </a:p>
        </p:txBody>
      </p:sp>
      <p:sp>
        <p:nvSpPr>
          <p:cNvPr id="7" name="CuadroTexto 6">
            <a:extLst>
              <a:ext uri="{FF2B5EF4-FFF2-40B4-BE49-F238E27FC236}">
                <a16:creationId xmlns:a16="http://schemas.microsoft.com/office/drawing/2014/main" id="{4F28CB0E-4B2A-1F4F-B5C0-12FA06A6C385}"/>
              </a:ext>
            </a:extLst>
          </p:cNvPr>
          <p:cNvSpPr txBox="1"/>
          <p:nvPr/>
        </p:nvSpPr>
        <p:spPr>
          <a:xfrm>
            <a:off x="147401" y="0"/>
            <a:ext cx="594859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Talleres de formación</a:t>
            </a:r>
          </a:p>
        </p:txBody>
      </p:sp>
    </p:spTree>
    <p:extLst>
      <p:ext uri="{BB962C8B-B14F-4D97-AF65-F5344CB8AC3E}">
        <p14:creationId xmlns:p14="http://schemas.microsoft.com/office/powerpoint/2010/main" val="2860220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A73BD05-1DE4-23AF-7C89-BD68674FAC95}"/>
              </a:ext>
            </a:extLst>
          </p:cNvPr>
          <p:cNvPicPr/>
          <p:nvPr/>
        </p:nvPicPr>
        <p:blipFill>
          <a:blip r:embed="rId2"/>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7E1161BD-3CC8-EA2E-D065-88E3F555B398}"/>
              </a:ext>
            </a:extLst>
          </p:cNvPr>
          <p:cNvSpPr txBox="1"/>
          <p:nvPr/>
        </p:nvSpPr>
        <p:spPr>
          <a:xfrm>
            <a:off x="20159" y="649385"/>
            <a:ext cx="5130800" cy="830997"/>
          </a:xfrm>
          <a:prstGeom prst="rect">
            <a:avLst/>
          </a:prstGeom>
          <a:noFill/>
        </p:spPr>
        <p:txBody>
          <a:bodyPr wrap="square">
            <a:spAutoFit/>
          </a:bodyPr>
          <a:lstStyle/>
          <a:p>
            <a:r>
              <a:rPr lang="es-MX" sz="2800" dirty="0">
                <a:solidFill>
                  <a:schemeClr val="accent1">
                    <a:lumMod val="75000"/>
                  </a:schemeClr>
                </a:solidFill>
                <a:effectLst/>
                <a:latin typeface="Poppins" pitchFamily="2" charset="77"/>
                <a:ea typeface="Times New Roman" panose="02020603050405020304" pitchFamily="18" charset="0"/>
                <a:cs typeface="Poppins" pitchFamily="2" charset="77"/>
              </a:rPr>
              <a:t>1ª. Master Class</a:t>
            </a:r>
          </a:p>
          <a:p>
            <a:r>
              <a:rPr lang="es-MX" sz="2000" dirty="0">
                <a:solidFill>
                  <a:schemeClr val="accent1">
                    <a:lumMod val="75000"/>
                  </a:schemeClr>
                </a:solidFill>
                <a:latin typeface="Poppins" pitchFamily="2" charset="77"/>
                <a:cs typeface="Poppins" pitchFamily="2" charset="77"/>
              </a:rPr>
              <a:t>AbP. Aprendizaje basado en Proyectos</a:t>
            </a:r>
          </a:p>
        </p:txBody>
      </p:sp>
      <p:sp>
        <p:nvSpPr>
          <p:cNvPr id="28" name="CuadroTexto 27">
            <a:extLst>
              <a:ext uri="{FF2B5EF4-FFF2-40B4-BE49-F238E27FC236}">
                <a16:creationId xmlns:a16="http://schemas.microsoft.com/office/drawing/2014/main" id="{5468F4FF-BFAB-C717-F4D8-8574FC27AD7C}"/>
              </a:ext>
            </a:extLst>
          </p:cNvPr>
          <p:cNvSpPr txBox="1"/>
          <p:nvPr/>
        </p:nvSpPr>
        <p:spPr>
          <a:xfrm>
            <a:off x="3227097" y="5354955"/>
            <a:ext cx="2761265" cy="215444"/>
          </a:xfrm>
          <a:prstGeom prst="rect">
            <a:avLst/>
          </a:prstGeom>
          <a:noFill/>
        </p:spPr>
        <p:txBody>
          <a:bodyPr wrap="square" rtlCol="0">
            <a:spAutoFit/>
          </a:bodyPr>
          <a:lstStyle/>
          <a:p>
            <a:r>
              <a:rPr lang="es-MX" sz="800" dirty="0"/>
              <a:t>Master Class (Abril, 2024). Fotografías: FGM. Beatriz Del Valle</a:t>
            </a:r>
          </a:p>
        </p:txBody>
      </p:sp>
      <p:sp>
        <p:nvSpPr>
          <p:cNvPr id="3" name="Elipse 2">
            <a:extLst>
              <a:ext uri="{FF2B5EF4-FFF2-40B4-BE49-F238E27FC236}">
                <a16:creationId xmlns:a16="http://schemas.microsoft.com/office/drawing/2014/main" id="{3434409A-91E4-A789-98AD-31ECF6EC8338}"/>
              </a:ext>
            </a:extLst>
          </p:cNvPr>
          <p:cNvSpPr/>
          <p:nvPr/>
        </p:nvSpPr>
        <p:spPr>
          <a:xfrm>
            <a:off x="87622" y="1617580"/>
            <a:ext cx="937830" cy="83099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latin typeface="Poppins" pitchFamily="2" charset="77"/>
                <a:cs typeface="Poppins" pitchFamily="2" charset="77"/>
              </a:rPr>
              <a:t>162</a:t>
            </a:r>
          </a:p>
        </p:txBody>
      </p:sp>
      <p:sp>
        <p:nvSpPr>
          <p:cNvPr id="7" name="CuadroTexto 6">
            <a:extLst>
              <a:ext uri="{FF2B5EF4-FFF2-40B4-BE49-F238E27FC236}">
                <a16:creationId xmlns:a16="http://schemas.microsoft.com/office/drawing/2014/main" id="{121C0F36-C5E3-678E-AD06-8FF6080A312B}"/>
              </a:ext>
            </a:extLst>
          </p:cNvPr>
          <p:cNvSpPr txBox="1"/>
          <p:nvPr/>
        </p:nvSpPr>
        <p:spPr>
          <a:xfrm>
            <a:off x="1025452" y="1845723"/>
            <a:ext cx="1972065" cy="400110"/>
          </a:xfrm>
          <a:prstGeom prst="rect">
            <a:avLst/>
          </a:prstGeom>
          <a:noFill/>
        </p:spPr>
        <p:txBody>
          <a:bodyPr wrap="square">
            <a:spAutoFit/>
          </a:bodyPr>
          <a:lstStyle/>
          <a:p>
            <a:r>
              <a:rPr lang="es-MX" sz="2000" dirty="0">
                <a:solidFill>
                  <a:schemeClr val="accent1">
                    <a:lumMod val="75000"/>
                  </a:schemeClr>
                </a:solidFill>
                <a:latin typeface="Poppins" pitchFamily="2" charset="77"/>
                <a:cs typeface="Poppins" pitchFamily="2" charset="77"/>
              </a:rPr>
              <a:t>Participantes</a:t>
            </a:r>
          </a:p>
        </p:txBody>
      </p:sp>
      <p:sp>
        <p:nvSpPr>
          <p:cNvPr id="8" name="Elipse 7">
            <a:extLst>
              <a:ext uri="{FF2B5EF4-FFF2-40B4-BE49-F238E27FC236}">
                <a16:creationId xmlns:a16="http://schemas.microsoft.com/office/drawing/2014/main" id="{38F5D6F7-7CF8-A8D1-DE85-332C27352312}"/>
              </a:ext>
            </a:extLst>
          </p:cNvPr>
          <p:cNvSpPr/>
          <p:nvPr/>
        </p:nvSpPr>
        <p:spPr>
          <a:xfrm>
            <a:off x="2997516" y="1586079"/>
            <a:ext cx="937831" cy="830997"/>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solidFill>
                  <a:schemeClr val="bg1"/>
                </a:solidFill>
                <a:latin typeface="Poppins" pitchFamily="2" charset="77"/>
                <a:cs typeface="Poppins" pitchFamily="2" charset="77"/>
              </a:rPr>
              <a:t>1,107</a:t>
            </a:r>
          </a:p>
        </p:txBody>
      </p:sp>
      <p:sp>
        <p:nvSpPr>
          <p:cNvPr id="9" name="CuadroTexto 8">
            <a:extLst>
              <a:ext uri="{FF2B5EF4-FFF2-40B4-BE49-F238E27FC236}">
                <a16:creationId xmlns:a16="http://schemas.microsoft.com/office/drawing/2014/main" id="{44F81E70-CD8A-781C-483F-A69CED924400}"/>
              </a:ext>
            </a:extLst>
          </p:cNvPr>
          <p:cNvSpPr txBox="1"/>
          <p:nvPr/>
        </p:nvSpPr>
        <p:spPr>
          <a:xfrm>
            <a:off x="3935347" y="1807130"/>
            <a:ext cx="2407462" cy="400110"/>
          </a:xfrm>
          <a:prstGeom prst="rect">
            <a:avLst/>
          </a:prstGeom>
          <a:noFill/>
        </p:spPr>
        <p:txBody>
          <a:bodyPr wrap="square">
            <a:spAutoFit/>
          </a:bodyPr>
          <a:lstStyle/>
          <a:p>
            <a:r>
              <a:rPr lang="es-MX" sz="2000" dirty="0">
                <a:solidFill>
                  <a:schemeClr val="accent1">
                    <a:lumMod val="75000"/>
                  </a:schemeClr>
                </a:solidFill>
                <a:latin typeface="Poppins" pitchFamily="2" charset="77"/>
                <a:cs typeface="Poppins" pitchFamily="2" charset="77"/>
              </a:rPr>
              <a:t>Visualizaciones</a:t>
            </a:r>
          </a:p>
        </p:txBody>
      </p:sp>
      <p:sp>
        <p:nvSpPr>
          <p:cNvPr id="22" name="CuadroTexto 21">
            <a:extLst>
              <a:ext uri="{FF2B5EF4-FFF2-40B4-BE49-F238E27FC236}">
                <a16:creationId xmlns:a16="http://schemas.microsoft.com/office/drawing/2014/main" id="{570C75C8-FBFD-97BD-376F-BEA93D5F902D}"/>
              </a:ext>
            </a:extLst>
          </p:cNvPr>
          <p:cNvSpPr txBox="1"/>
          <p:nvPr/>
        </p:nvSpPr>
        <p:spPr>
          <a:xfrm>
            <a:off x="72930" y="2558380"/>
            <a:ext cx="6159500" cy="366254"/>
          </a:xfrm>
          <a:prstGeom prst="rect">
            <a:avLst/>
          </a:prstGeom>
          <a:noFill/>
        </p:spPr>
        <p:txBody>
          <a:bodyPr wrap="square">
            <a:spAutoFit/>
          </a:bodyPr>
          <a:lstStyle/>
          <a:p>
            <a:pPr algn="ctr">
              <a:lnSpc>
                <a:spcPct val="115000"/>
              </a:lnSpc>
              <a:spcAft>
                <a:spcPts val="1000"/>
              </a:spcAft>
            </a:pPr>
            <a:r>
              <a:rPr lang="es-MX" sz="1600" dirty="0">
                <a:solidFill>
                  <a:schemeClr val="accent1"/>
                </a:solidFill>
                <a:effectLst/>
                <a:latin typeface="Poppins" pitchFamily="2" charset="77"/>
                <a:ea typeface="Times New Roman" panose="02020603050405020304" pitchFamily="18" charset="0"/>
                <a:cs typeface="Poppins" pitchFamily="2" charset="77"/>
              </a:rPr>
              <a:t> </a:t>
            </a:r>
            <a:r>
              <a:rPr lang="es-ES_tradnl" sz="1600" i="0" u="sng" dirty="0">
                <a:solidFill>
                  <a:schemeClr val="accent1"/>
                </a:solidFill>
                <a:effectLst/>
                <a:latin typeface="Poppins" pitchFamily="2" charset="77"/>
                <a:ea typeface="Times New Roman" panose="02020603050405020304" pitchFamily="18" charset="0"/>
                <a:cs typeface="Poppins" pitchFamily="2" charset="77"/>
                <a:hlinkClick r:id="rId3">
                  <a:extLst>
                    <a:ext uri="{A12FA001-AC4F-418D-AE19-62706E023703}">
                      <ahyp:hlinkClr xmlns:ahyp="http://schemas.microsoft.com/office/drawing/2018/hyperlinkcolor" val="tx"/>
                    </a:ext>
                  </a:extLst>
                </a:hlinkClick>
              </a:rPr>
              <a:t>https://www.youtube.com/watch?v=Yq3U54dORzI</a:t>
            </a:r>
            <a:endParaRPr lang="es-MX" sz="1600" dirty="0">
              <a:solidFill>
                <a:schemeClr val="accent1"/>
              </a:solidFill>
              <a:effectLst/>
              <a:latin typeface="Poppins" pitchFamily="2" charset="77"/>
              <a:ea typeface="Times New Roman" panose="02020603050405020304" pitchFamily="18" charset="0"/>
              <a:cs typeface="Poppins" pitchFamily="2" charset="77"/>
            </a:endParaRPr>
          </a:p>
        </p:txBody>
      </p:sp>
      <p:pic>
        <p:nvPicPr>
          <p:cNvPr id="23" name="Imagen 22">
            <a:extLst>
              <a:ext uri="{FF2B5EF4-FFF2-40B4-BE49-F238E27FC236}">
                <a16:creationId xmlns:a16="http://schemas.microsoft.com/office/drawing/2014/main" id="{74A2FDDD-C596-3BE6-F4E0-7ACBD4AF218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0148" y="3226160"/>
            <a:ext cx="2900045" cy="2174875"/>
          </a:xfrm>
          <a:prstGeom prst="rect">
            <a:avLst/>
          </a:prstGeom>
        </p:spPr>
      </p:pic>
      <p:pic>
        <p:nvPicPr>
          <p:cNvPr id="25" name="Imagen 24">
            <a:extLst>
              <a:ext uri="{FF2B5EF4-FFF2-40B4-BE49-F238E27FC236}">
                <a16:creationId xmlns:a16="http://schemas.microsoft.com/office/drawing/2014/main" id="{604EB8EB-4CD7-8C4A-0FFC-CAD0E621192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bwMode="auto">
          <a:xfrm>
            <a:off x="3312861" y="3226160"/>
            <a:ext cx="2718168" cy="2060613"/>
          </a:xfrm>
          <a:prstGeom prst="rect">
            <a:avLst/>
          </a:prstGeom>
          <a:ln>
            <a:noFill/>
          </a:ln>
          <a:extLst>
            <a:ext uri="{53640926-AAD7-44D8-BBD7-CCE9431645EC}">
              <a14:shadowObscured xmlns:a14="http://schemas.microsoft.com/office/drawing/2010/main"/>
            </a:ext>
          </a:extLst>
        </p:spPr>
      </p:pic>
      <p:sp>
        <p:nvSpPr>
          <p:cNvPr id="29" name="CuadroTexto 28">
            <a:extLst>
              <a:ext uri="{FF2B5EF4-FFF2-40B4-BE49-F238E27FC236}">
                <a16:creationId xmlns:a16="http://schemas.microsoft.com/office/drawing/2014/main" id="{FF875D9D-92BC-A7E9-73C3-5526A7CDCA00}"/>
              </a:ext>
            </a:extLst>
          </p:cNvPr>
          <p:cNvSpPr txBox="1"/>
          <p:nvPr/>
        </p:nvSpPr>
        <p:spPr>
          <a:xfrm>
            <a:off x="72930" y="5401035"/>
            <a:ext cx="2761265" cy="215444"/>
          </a:xfrm>
          <a:prstGeom prst="rect">
            <a:avLst/>
          </a:prstGeom>
          <a:noFill/>
        </p:spPr>
        <p:txBody>
          <a:bodyPr wrap="square" rtlCol="0">
            <a:spAutoFit/>
          </a:bodyPr>
          <a:lstStyle/>
          <a:p>
            <a:r>
              <a:rPr lang="es-MX" sz="800" dirty="0"/>
              <a:t>Master Class (Abril, 2024). Fotografías: INNOVEC</a:t>
            </a:r>
          </a:p>
        </p:txBody>
      </p:sp>
      <p:sp>
        <p:nvSpPr>
          <p:cNvPr id="30" name="CuadroTexto 29">
            <a:extLst>
              <a:ext uri="{FF2B5EF4-FFF2-40B4-BE49-F238E27FC236}">
                <a16:creationId xmlns:a16="http://schemas.microsoft.com/office/drawing/2014/main" id="{432BE96B-F152-21C1-1209-6C6B213A99BF}"/>
              </a:ext>
            </a:extLst>
          </p:cNvPr>
          <p:cNvSpPr txBox="1"/>
          <p:nvPr/>
        </p:nvSpPr>
        <p:spPr>
          <a:xfrm>
            <a:off x="6487730" y="639891"/>
            <a:ext cx="5130800" cy="830997"/>
          </a:xfrm>
          <a:prstGeom prst="rect">
            <a:avLst/>
          </a:prstGeom>
          <a:noFill/>
        </p:spPr>
        <p:txBody>
          <a:bodyPr wrap="square">
            <a:spAutoFit/>
          </a:bodyPr>
          <a:lstStyle/>
          <a:p>
            <a:r>
              <a:rPr lang="es-MX" sz="2800" dirty="0">
                <a:solidFill>
                  <a:schemeClr val="accent4"/>
                </a:solidFill>
                <a:effectLst/>
                <a:latin typeface="Poppins" pitchFamily="2" charset="77"/>
                <a:ea typeface="Times New Roman" panose="02020603050405020304" pitchFamily="18" charset="0"/>
                <a:cs typeface="Poppins" pitchFamily="2" charset="77"/>
              </a:rPr>
              <a:t>2ª. Master Class</a:t>
            </a:r>
          </a:p>
          <a:p>
            <a:r>
              <a:rPr lang="es-MX" sz="2000" dirty="0">
                <a:solidFill>
                  <a:schemeClr val="accent4"/>
                </a:solidFill>
                <a:latin typeface="Poppins" pitchFamily="2" charset="77"/>
                <a:cs typeface="Poppins" pitchFamily="2" charset="77"/>
              </a:rPr>
              <a:t>Manual de suelos</a:t>
            </a:r>
          </a:p>
        </p:txBody>
      </p:sp>
      <p:sp>
        <p:nvSpPr>
          <p:cNvPr id="31" name="CuadroTexto 30">
            <a:extLst>
              <a:ext uri="{FF2B5EF4-FFF2-40B4-BE49-F238E27FC236}">
                <a16:creationId xmlns:a16="http://schemas.microsoft.com/office/drawing/2014/main" id="{7B9536F4-6465-DFB9-3260-E46593FE6BE1}"/>
              </a:ext>
            </a:extLst>
          </p:cNvPr>
          <p:cNvSpPr txBox="1"/>
          <p:nvPr/>
        </p:nvSpPr>
        <p:spPr>
          <a:xfrm>
            <a:off x="9263852" y="5354955"/>
            <a:ext cx="2761265" cy="215444"/>
          </a:xfrm>
          <a:prstGeom prst="rect">
            <a:avLst/>
          </a:prstGeom>
          <a:noFill/>
        </p:spPr>
        <p:txBody>
          <a:bodyPr wrap="square" rtlCol="0">
            <a:spAutoFit/>
          </a:bodyPr>
          <a:lstStyle/>
          <a:p>
            <a:r>
              <a:rPr lang="es-MX" sz="800" dirty="0"/>
              <a:t>Master Class Mayo, 2024). Fotografías: FGM. Beatriz Del Valle</a:t>
            </a:r>
          </a:p>
        </p:txBody>
      </p:sp>
      <p:sp>
        <p:nvSpPr>
          <p:cNvPr id="32" name="Elipse 31">
            <a:extLst>
              <a:ext uri="{FF2B5EF4-FFF2-40B4-BE49-F238E27FC236}">
                <a16:creationId xmlns:a16="http://schemas.microsoft.com/office/drawing/2014/main" id="{AFB8423E-450D-AD51-C0A9-B07785E3495E}"/>
              </a:ext>
            </a:extLst>
          </p:cNvPr>
          <p:cNvSpPr/>
          <p:nvPr/>
        </p:nvSpPr>
        <p:spPr>
          <a:xfrm>
            <a:off x="6502587" y="1603002"/>
            <a:ext cx="937830" cy="83099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latin typeface="Poppins" pitchFamily="2" charset="77"/>
                <a:cs typeface="Poppins" pitchFamily="2" charset="77"/>
              </a:rPr>
              <a:t>134</a:t>
            </a:r>
          </a:p>
        </p:txBody>
      </p:sp>
      <p:sp>
        <p:nvSpPr>
          <p:cNvPr id="33" name="CuadroTexto 32">
            <a:extLst>
              <a:ext uri="{FF2B5EF4-FFF2-40B4-BE49-F238E27FC236}">
                <a16:creationId xmlns:a16="http://schemas.microsoft.com/office/drawing/2014/main" id="{69A5DC3F-4F4F-F782-2E95-D4C6F2603C4E}"/>
              </a:ext>
            </a:extLst>
          </p:cNvPr>
          <p:cNvSpPr txBox="1"/>
          <p:nvPr/>
        </p:nvSpPr>
        <p:spPr>
          <a:xfrm>
            <a:off x="7392289" y="1831145"/>
            <a:ext cx="1972065" cy="400110"/>
          </a:xfrm>
          <a:prstGeom prst="rect">
            <a:avLst/>
          </a:prstGeom>
          <a:noFill/>
        </p:spPr>
        <p:txBody>
          <a:bodyPr wrap="square">
            <a:spAutoFit/>
          </a:bodyPr>
          <a:lstStyle/>
          <a:p>
            <a:r>
              <a:rPr lang="es-MX" sz="2000" dirty="0">
                <a:solidFill>
                  <a:schemeClr val="accent4">
                    <a:lumMod val="60000"/>
                    <a:lumOff val="40000"/>
                  </a:schemeClr>
                </a:solidFill>
                <a:latin typeface="Poppins" pitchFamily="2" charset="77"/>
                <a:cs typeface="Poppins" pitchFamily="2" charset="77"/>
              </a:rPr>
              <a:t>Participantes</a:t>
            </a:r>
          </a:p>
        </p:txBody>
      </p:sp>
      <p:sp>
        <p:nvSpPr>
          <p:cNvPr id="34" name="Elipse 33">
            <a:extLst>
              <a:ext uri="{FF2B5EF4-FFF2-40B4-BE49-F238E27FC236}">
                <a16:creationId xmlns:a16="http://schemas.microsoft.com/office/drawing/2014/main" id="{19B56052-7F29-6AA3-ABD6-E7A64D498CD7}"/>
              </a:ext>
            </a:extLst>
          </p:cNvPr>
          <p:cNvSpPr/>
          <p:nvPr/>
        </p:nvSpPr>
        <p:spPr>
          <a:xfrm>
            <a:off x="9209176" y="1583973"/>
            <a:ext cx="937831" cy="830997"/>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solidFill>
                  <a:schemeClr val="bg1"/>
                </a:solidFill>
                <a:latin typeface="Poppins" pitchFamily="2" charset="77"/>
                <a:cs typeface="Poppins" pitchFamily="2" charset="77"/>
              </a:rPr>
              <a:t>692</a:t>
            </a:r>
          </a:p>
        </p:txBody>
      </p:sp>
      <p:sp>
        <p:nvSpPr>
          <p:cNvPr id="35" name="CuadroTexto 34">
            <a:extLst>
              <a:ext uri="{FF2B5EF4-FFF2-40B4-BE49-F238E27FC236}">
                <a16:creationId xmlns:a16="http://schemas.microsoft.com/office/drawing/2014/main" id="{AF4FB021-B769-CC84-C8DE-C29D3A6BD18C}"/>
              </a:ext>
            </a:extLst>
          </p:cNvPr>
          <p:cNvSpPr txBox="1"/>
          <p:nvPr/>
        </p:nvSpPr>
        <p:spPr>
          <a:xfrm>
            <a:off x="10098879" y="1805024"/>
            <a:ext cx="2407462" cy="400110"/>
          </a:xfrm>
          <a:prstGeom prst="rect">
            <a:avLst/>
          </a:prstGeom>
          <a:noFill/>
        </p:spPr>
        <p:txBody>
          <a:bodyPr wrap="square">
            <a:spAutoFit/>
          </a:bodyPr>
          <a:lstStyle/>
          <a:p>
            <a:r>
              <a:rPr lang="es-MX" sz="2000" dirty="0">
                <a:solidFill>
                  <a:schemeClr val="accent3">
                    <a:lumMod val="75000"/>
                  </a:schemeClr>
                </a:solidFill>
                <a:latin typeface="Poppins" pitchFamily="2" charset="77"/>
                <a:cs typeface="Poppins" pitchFamily="2" charset="77"/>
              </a:rPr>
              <a:t>Visualizaciones</a:t>
            </a:r>
          </a:p>
        </p:txBody>
      </p:sp>
      <p:sp>
        <p:nvSpPr>
          <p:cNvPr id="36" name="CuadroTexto 35">
            <a:extLst>
              <a:ext uri="{FF2B5EF4-FFF2-40B4-BE49-F238E27FC236}">
                <a16:creationId xmlns:a16="http://schemas.microsoft.com/office/drawing/2014/main" id="{F573222C-876B-7953-8741-38A0B1FE9A93}"/>
              </a:ext>
            </a:extLst>
          </p:cNvPr>
          <p:cNvSpPr txBox="1"/>
          <p:nvPr/>
        </p:nvSpPr>
        <p:spPr>
          <a:xfrm>
            <a:off x="6232430" y="2556274"/>
            <a:ext cx="5959570" cy="366254"/>
          </a:xfrm>
          <a:prstGeom prst="rect">
            <a:avLst/>
          </a:prstGeom>
          <a:noFill/>
        </p:spPr>
        <p:txBody>
          <a:bodyPr wrap="square">
            <a:spAutoFit/>
          </a:bodyPr>
          <a:lstStyle/>
          <a:p>
            <a:pPr algn="ctr">
              <a:lnSpc>
                <a:spcPct val="115000"/>
              </a:lnSpc>
              <a:spcAft>
                <a:spcPts val="1000"/>
              </a:spcAft>
            </a:pPr>
            <a:r>
              <a:rPr lang="es-MX" sz="1600" dirty="0">
                <a:solidFill>
                  <a:schemeClr val="accent4"/>
                </a:solidFill>
                <a:effectLst/>
                <a:latin typeface="Poppins" pitchFamily="2" charset="77"/>
                <a:ea typeface="Times New Roman" panose="02020603050405020304" pitchFamily="18" charset="0"/>
                <a:cs typeface="Poppins" pitchFamily="2" charset="77"/>
              </a:rPr>
              <a:t> </a:t>
            </a:r>
            <a:r>
              <a:rPr lang="es-ES_tradnl" sz="1600" i="0" u="sng" dirty="0">
                <a:solidFill>
                  <a:schemeClr val="accent4"/>
                </a:solidFill>
                <a:effectLst/>
                <a:latin typeface="Poppins" pitchFamily="2" charset="77"/>
                <a:ea typeface="Times New Roman" panose="02020603050405020304" pitchFamily="18" charset="0"/>
                <a:cs typeface="Poppins" pitchFamily="2" charset="77"/>
              </a:rPr>
              <a:t>https://</a:t>
            </a:r>
            <a:r>
              <a:rPr lang="es-ES_tradnl" sz="1600" i="0" u="sng" dirty="0" err="1">
                <a:solidFill>
                  <a:schemeClr val="accent4"/>
                </a:solidFill>
                <a:effectLst/>
                <a:latin typeface="Poppins" pitchFamily="2" charset="77"/>
                <a:ea typeface="Times New Roman" panose="02020603050405020304" pitchFamily="18" charset="0"/>
                <a:cs typeface="Poppins" pitchFamily="2" charset="77"/>
              </a:rPr>
              <a:t>www.youtube.com</a:t>
            </a:r>
            <a:r>
              <a:rPr lang="es-ES_tradnl" sz="1600" i="0" u="sng" dirty="0">
                <a:solidFill>
                  <a:schemeClr val="accent4"/>
                </a:solidFill>
                <a:effectLst/>
                <a:latin typeface="Poppins" pitchFamily="2" charset="77"/>
                <a:ea typeface="Times New Roman" panose="02020603050405020304" pitchFamily="18" charset="0"/>
                <a:cs typeface="Poppins" pitchFamily="2" charset="77"/>
              </a:rPr>
              <a:t>/</a:t>
            </a:r>
            <a:r>
              <a:rPr lang="es-ES_tradnl" sz="1600" i="0" u="sng" dirty="0" err="1">
                <a:solidFill>
                  <a:schemeClr val="accent4"/>
                </a:solidFill>
                <a:effectLst/>
                <a:latin typeface="Poppins" pitchFamily="2" charset="77"/>
                <a:ea typeface="Times New Roman" panose="02020603050405020304" pitchFamily="18" charset="0"/>
                <a:cs typeface="Poppins" pitchFamily="2" charset="77"/>
              </a:rPr>
              <a:t>watch?v</a:t>
            </a:r>
            <a:r>
              <a:rPr lang="es-ES_tradnl" sz="1600" i="0" u="sng" dirty="0">
                <a:solidFill>
                  <a:schemeClr val="accent4"/>
                </a:solidFill>
                <a:effectLst/>
                <a:latin typeface="Poppins" pitchFamily="2" charset="77"/>
                <a:ea typeface="Times New Roman" panose="02020603050405020304" pitchFamily="18" charset="0"/>
                <a:cs typeface="Poppins" pitchFamily="2" charset="77"/>
              </a:rPr>
              <a:t>=4UI20aIQ8KM</a:t>
            </a:r>
            <a:endParaRPr lang="es-MX" sz="1600" dirty="0">
              <a:solidFill>
                <a:schemeClr val="accent4"/>
              </a:solidFill>
              <a:effectLst/>
              <a:latin typeface="Poppins" pitchFamily="2" charset="77"/>
              <a:ea typeface="Times New Roman" panose="02020603050405020304" pitchFamily="18" charset="0"/>
              <a:cs typeface="Poppins" pitchFamily="2" charset="77"/>
            </a:endParaRPr>
          </a:p>
        </p:txBody>
      </p:sp>
      <p:sp>
        <p:nvSpPr>
          <p:cNvPr id="39" name="CuadroTexto 38">
            <a:extLst>
              <a:ext uri="{FF2B5EF4-FFF2-40B4-BE49-F238E27FC236}">
                <a16:creationId xmlns:a16="http://schemas.microsoft.com/office/drawing/2014/main" id="{30671939-5EF5-76FC-2E9C-A620A094413C}"/>
              </a:ext>
            </a:extLst>
          </p:cNvPr>
          <p:cNvSpPr txBox="1"/>
          <p:nvPr/>
        </p:nvSpPr>
        <p:spPr>
          <a:xfrm>
            <a:off x="6502587" y="5401035"/>
            <a:ext cx="2761265" cy="215444"/>
          </a:xfrm>
          <a:prstGeom prst="rect">
            <a:avLst/>
          </a:prstGeom>
          <a:noFill/>
        </p:spPr>
        <p:txBody>
          <a:bodyPr wrap="square" rtlCol="0">
            <a:spAutoFit/>
          </a:bodyPr>
          <a:lstStyle/>
          <a:p>
            <a:r>
              <a:rPr lang="es-MX" sz="800" dirty="0"/>
              <a:t>Master Class (Mayo, 2024). Fotografías: INNOVEC</a:t>
            </a:r>
          </a:p>
        </p:txBody>
      </p:sp>
      <p:pic>
        <p:nvPicPr>
          <p:cNvPr id="40" name="Imagen 39">
            <a:extLst>
              <a:ext uri="{FF2B5EF4-FFF2-40B4-BE49-F238E27FC236}">
                <a16:creationId xmlns:a16="http://schemas.microsoft.com/office/drawing/2014/main" id="{F0EB9CB9-BBD0-7E0D-F61F-A580BD899568}"/>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353697" y="3226160"/>
            <a:ext cx="2826385" cy="2119630"/>
          </a:xfrm>
          <a:prstGeom prst="rect">
            <a:avLst/>
          </a:prstGeom>
        </p:spPr>
      </p:pic>
      <p:pic>
        <p:nvPicPr>
          <p:cNvPr id="41" name="Imagen 40">
            <a:extLst>
              <a:ext uri="{FF2B5EF4-FFF2-40B4-BE49-F238E27FC236}">
                <a16:creationId xmlns:a16="http://schemas.microsoft.com/office/drawing/2014/main" id="{CC382539-3D2D-C93B-BBBC-40E45364345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bwMode="auto">
          <a:xfrm>
            <a:off x="9351866" y="3222757"/>
            <a:ext cx="2555160" cy="2060613"/>
          </a:xfrm>
          <a:prstGeom prst="rect">
            <a:avLst/>
          </a:prstGeom>
          <a:ln>
            <a:noFill/>
          </a:ln>
          <a:extLst>
            <a:ext uri="{53640926-AAD7-44D8-BBD7-CCE9431645EC}">
              <a14:shadowObscured xmlns:a14="http://schemas.microsoft.com/office/drawing/2010/main"/>
            </a:ext>
          </a:extLst>
        </p:spPr>
      </p:pic>
      <p:sp>
        <p:nvSpPr>
          <p:cNvPr id="6" name="CuadroTexto 5">
            <a:extLst>
              <a:ext uri="{FF2B5EF4-FFF2-40B4-BE49-F238E27FC236}">
                <a16:creationId xmlns:a16="http://schemas.microsoft.com/office/drawing/2014/main" id="{A7B52B9D-1E72-95B0-2658-7915392581A9}"/>
              </a:ext>
            </a:extLst>
          </p:cNvPr>
          <p:cNvSpPr txBox="1"/>
          <p:nvPr/>
        </p:nvSpPr>
        <p:spPr>
          <a:xfrm>
            <a:off x="20159" y="-6440"/>
            <a:ext cx="594859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Master </a:t>
            </a:r>
            <a:r>
              <a:rPr lang="es-CO" sz="3600" b="1" dirty="0" err="1">
                <a:solidFill>
                  <a:srgbClr val="FFCB00"/>
                </a:solidFill>
                <a:latin typeface="Arial Black" panose="020B0604020202020204" pitchFamily="34" charset="0"/>
                <a:cs typeface="Arial Black" panose="020B0604020202020204" pitchFamily="34" charset="0"/>
              </a:rPr>
              <a:t>Class</a:t>
            </a:r>
            <a:endParaRPr lang="es-CO" sz="3600" b="1" dirty="0">
              <a:solidFill>
                <a:srgbClr val="FFCB00"/>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1323948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C1E76D2-9490-6310-EF39-CAD0DFB62426}"/>
              </a:ext>
            </a:extLst>
          </p:cNvPr>
          <p:cNvPicPr/>
          <p:nvPr/>
        </p:nvPicPr>
        <p:blipFill>
          <a:blip r:embed="rId2"/>
          <a:stretch>
            <a:fillRect/>
          </a:stretch>
        </p:blipFill>
        <p:spPr>
          <a:xfrm>
            <a:off x="0" y="12032"/>
            <a:ext cx="12192000" cy="6858000"/>
          </a:xfrm>
          <a:prstGeom prst="rect">
            <a:avLst/>
          </a:prstGeom>
        </p:spPr>
      </p:pic>
      <p:pic>
        <p:nvPicPr>
          <p:cNvPr id="25" name="Imagen 24">
            <a:extLst>
              <a:ext uri="{FF2B5EF4-FFF2-40B4-BE49-F238E27FC236}">
                <a16:creationId xmlns:a16="http://schemas.microsoft.com/office/drawing/2014/main" id="{8AEDDD05-5CF5-FA25-AC97-837B0B0718A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050390" y="2575708"/>
            <a:ext cx="2941896" cy="2357952"/>
          </a:xfrm>
          <a:prstGeom prst="rect">
            <a:avLst/>
          </a:prstGeom>
        </p:spPr>
      </p:pic>
      <p:sp>
        <p:nvSpPr>
          <p:cNvPr id="32" name="CuadroTexto 31">
            <a:extLst>
              <a:ext uri="{FF2B5EF4-FFF2-40B4-BE49-F238E27FC236}">
                <a16:creationId xmlns:a16="http://schemas.microsoft.com/office/drawing/2014/main" id="{34793DA7-B69C-F9F6-0543-3B96C4F3BFB7}"/>
              </a:ext>
            </a:extLst>
          </p:cNvPr>
          <p:cNvSpPr txBox="1"/>
          <p:nvPr/>
        </p:nvSpPr>
        <p:spPr>
          <a:xfrm>
            <a:off x="9267130" y="2046048"/>
            <a:ext cx="1972065" cy="523220"/>
          </a:xfrm>
          <a:prstGeom prst="rect">
            <a:avLst/>
          </a:prstGeom>
          <a:noFill/>
        </p:spPr>
        <p:txBody>
          <a:bodyPr wrap="square">
            <a:spAutoFit/>
          </a:bodyPr>
          <a:lstStyle/>
          <a:p>
            <a:r>
              <a:rPr lang="es-MX" sz="2800" dirty="0">
                <a:solidFill>
                  <a:schemeClr val="accent4"/>
                </a:solidFill>
                <a:effectLst/>
                <a:latin typeface="Poppins" pitchFamily="2" charset="77"/>
                <a:ea typeface="Times New Roman" panose="02020603050405020304" pitchFamily="18" charset="0"/>
                <a:cs typeface="Poppins" pitchFamily="2" charset="77"/>
              </a:rPr>
              <a:t>Logotipo</a:t>
            </a:r>
          </a:p>
        </p:txBody>
      </p:sp>
      <p:sp>
        <p:nvSpPr>
          <p:cNvPr id="33" name="Elipse 32">
            <a:extLst>
              <a:ext uri="{FF2B5EF4-FFF2-40B4-BE49-F238E27FC236}">
                <a16:creationId xmlns:a16="http://schemas.microsoft.com/office/drawing/2014/main" id="{81B20F05-E014-19F9-BB54-6BD4C5C4257F}"/>
              </a:ext>
            </a:extLst>
          </p:cNvPr>
          <p:cNvSpPr/>
          <p:nvPr/>
        </p:nvSpPr>
        <p:spPr>
          <a:xfrm>
            <a:off x="114167" y="1155771"/>
            <a:ext cx="937830" cy="83099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dirty="0">
                <a:latin typeface="Poppins" pitchFamily="2" charset="77"/>
                <a:cs typeface="Poppins" pitchFamily="2" charset="77"/>
              </a:rPr>
              <a:t>32</a:t>
            </a:r>
          </a:p>
        </p:txBody>
      </p:sp>
      <p:sp>
        <p:nvSpPr>
          <p:cNvPr id="39" name="CuadroTexto 38">
            <a:extLst>
              <a:ext uri="{FF2B5EF4-FFF2-40B4-BE49-F238E27FC236}">
                <a16:creationId xmlns:a16="http://schemas.microsoft.com/office/drawing/2014/main" id="{04D10492-12D1-0D97-F0F4-9031C292342B}"/>
              </a:ext>
            </a:extLst>
          </p:cNvPr>
          <p:cNvSpPr txBox="1"/>
          <p:nvPr/>
        </p:nvSpPr>
        <p:spPr>
          <a:xfrm>
            <a:off x="1051997" y="1355826"/>
            <a:ext cx="5130800" cy="523220"/>
          </a:xfrm>
          <a:prstGeom prst="rect">
            <a:avLst/>
          </a:prstGeom>
          <a:noFill/>
        </p:spPr>
        <p:txBody>
          <a:bodyPr wrap="square">
            <a:spAutoFit/>
          </a:bodyPr>
          <a:lstStyle/>
          <a:p>
            <a:r>
              <a:rPr lang="es-MX" sz="2800" dirty="0">
                <a:solidFill>
                  <a:schemeClr val="accent2"/>
                </a:solidFill>
                <a:effectLst/>
                <a:latin typeface="Poppins" pitchFamily="2" charset="77"/>
                <a:ea typeface="Times New Roman" panose="02020603050405020304" pitchFamily="18" charset="0"/>
                <a:cs typeface="Poppins" pitchFamily="2" charset="77"/>
              </a:rPr>
              <a:t>Testimonios de docentes</a:t>
            </a:r>
          </a:p>
        </p:txBody>
      </p:sp>
      <p:pic>
        <p:nvPicPr>
          <p:cNvPr id="44" name="Imagen 43">
            <a:extLst>
              <a:ext uri="{FF2B5EF4-FFF2-40B4-BE49-F238E27FC236}">
                <a16:creationId xmlns:a16="http://schemas.microsoft.com/office/drawing/2014/main" id="{0FD45618-AD2C-D30F-7DC8-46DB5FA0299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590" y="2031254"/>
            <a:ext cx="4063758" cy="3987800"/>
          </a:xfrm>
          <a:prstGeom prst="rect">
            <a:avLst/>
          </a:prstGeom>
        </p:spPr>
      </p:pic>
      <p:pic>
        <p:nvPicPr>
          <p:cNvPr id="46" name="Imagen 45">
            <a:extLst>
              <a:ext uri="{FF2B5EF4-FFF2-40B4-BE49-F238E27FC236}">
                <a16:creationId xmlns:a16="http://schemas.microsoft.com/office/drawing/2014/main" id="{4F274C6E-F900-E5DB-0C9C-15C343449D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36804" y="2031254"/>
            <a:ext cx="3950268" cy="3987800"/>
          </a:xfrm>
          <a:prstGeom prst="rect">
            <a:avLst/>
          </a:prstGeom>
        </p:spPr>
      </p:pic>
      <p:sp>
        <p:nvSpPr>
          <p:cNvPr id="47" name="CuadroTexto 46">
            <a:extLst>
              <a:ext uri="{FF2B5EF4-FFF2-40B4-BE49-F238E27FC236}">
                <a16:creationId xmlns:a16="http://schemas.microsoft.com/office/drawing/2014/main" id="{00825A93-22B0-0A05-62AA-55D6A7F221B7}"/>
              </a:ext>
            </a:extLst>
          </p:cNvPr>
          <p:cNvSpPr txBox="1"/>
          <p:nvPr/>
        </p:nvSpPr>
        <p:spPr>
          <a:xfrm>
            <a:off x="65965" y="5955818"/>
            <a:ext cx="4276076" cy="215444"/>
          </a:xfrm>
          <a:prstGeom prst="rect">
            <a:avLst/>
          </a:prstGeom>
          <a:noFill/>
        </p:spPr>
        <p:txBody>
          <a:bodyPr wrap="square" rtlCol="0">
            <a:spAutoFit/>
          </a:bodyPr>
          <a:lstStyle/>
          <a:p>
            <a:r>
              <a:rPr lang="es-MX" sz="800" dirty="0"/>
              <a:t>Referencia: SEV. Siemens Stiftung. FGM. 2024. Documento de lecciones aprendidas</a:t>
            </a:r>
          </a:p>
        </p:txBody>
      </p:sp>
      <p:sp>
        <p:nvSpPr>
          <p:cNvPr id="3" name="CuadroTexto 2">
            <a:extLst>
              <a:ext uri="{FF2B5EF4-FFF2-40B4-BE49-F238E27FC236}">
                <a16:creationId xmlns:a16="http://schemas.microsoft.com/office/drawing/2014/main" id="{A2C5EE85-765B-3A84-B742-8FC37BD2496C}"/>
              </a:ext>
            </a:extLst>
          </p:cNvPr>
          <p:cNvSpPr txBox="1"/>
          <p:nvPr/>
        </p:nvSpPr>
        <p:spPr>
          <a:xfrm>
            <a:off x="20159" y="5592"/>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Materiales de comunicación</a:t>
            </a:r>
          </a:p>
        </p:txBody>
      </p:sp>
    </p:spTree>
    <p:extLst>
      <p:ext uri="{BB962C8B-B14F-4D97-AF65-F5344CB8AC3E}">
        <p14:creationId xmlns:p14="http://schemas.microsoft.com/office/powerpoint/2010/main" val="3595205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12E5F653-4B24-0835-1A91-B2F3ED633281}"/>
              </a:ext>
            </a:extLst>
          </p:cNvPr>
          <p:cNvPicPr/>
          <p:nvPr/>
        </p:nvPicPr>
        <p:blipFill>
          <a:blip r:embed="rId2"/>
          <a:stretch>
            <a:fillRect/>
          </a:stretch>
        </p:blipFill>
        <p:spPr>
          <a:xfrm>
            <a:off x="0" y="0"/>
            <a:ext cx="12192000" cy="6858000"/>
          </a:xfrm>
          <a:prstGeom prst="rect">
            <a:avLst/>
          </a:prstGeom>
        </p:spPr>
      </p:pic>
      <p:sp>
        <p:nvSpPr>
          <p:cNvPr id="26" name="CuadroTexto 25">
            <a:extLst>
              <a:ext uri="{FF2B5EF4-FFF2-40B4-BE49-F238E27FC236}">
                <a16:creationId xmlns:a16="http://schemas.microsoft.com/office/drawing/2014/main" id="{5D7CD90E-442D-5653-7666-5BAE5D8CE1FF}"/>
              </a:ext>
            </a:extLst>
          </p:cNvPr>
          <p:cNvSpPr txBox="1"/>
          <p:nvPr/>
        </p:nvSpPr>
        <p:spPr>
          <a:xfrm>
            <a:off x="965200" y="756331"/>
            <a:ext cx="1549400" cy="523220"/>
          </a:xfrm>
          <a:prstGeom prst="rect">
            <a:avLst/>
          </a:prstGeom>
          <a:noFill/>
        </p:spPr>
        <p:txBody>
          <a:bodyPr wrap="square">
            <a:spAutoFit/>
          </a:bodyPr>
          <a:lstStyle/>
          <a:p>
            <a:r>
              <a:rPr lang="es-MX" sz="2800" dirty="0">
                <a:solidFill>
                  <a:schemeClr val="accent2">
                    <a:lumMod val="50000"/>
                  </a:schemeClr>
                </a:solidFill>
                <a:effectLst/>
                <a:latin typeface="Poppins" pitchFamily="2" charset="77"/>
                <a:ea typeface="Times New Roman" panose="02020603050405020304" pitchFamily="18" charset="0"/>
                <a:cs typeface="Poppins" pitchFamily="2" charset="77"/>
              </a:rPr>
              <a:t>Videos</a:t>
            </a:r>
          </a:p>
        </p:txBody>
      </p:sp>
      <p:sp>
        <p:nvSpPr>
          <p:cNvPr id="27" name="Elipse 26">
            <a:extLst>
              <a:ext uri="{FF2B5EF4-FFF2-40B4-BE49-F238E27FC236}">
                <a16:creationId xmlns:a16="http://schemas.microsoft.com/office/drawing/2014/main" id="{93E22F67-909D-1714-D30F-3E6D6B0F3B3F}"/>
              </a:ext>
            </a:extLst>
          </p:cNvPr>
          <p:cNvSpPr/>
          <p:nvPr/>
        </p:nvSpPr>
        <p:spPr>
          <a:xfrm>
            <a:off x="134881" y="631586"/>
            <a:ext cx="741919" cy="718504"/>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200" dirty="0">
                <a:latin typeface="Poppins" pitchFamily="2" charset="77"/>
                <a:cs typeface="Poppins" pitchFamily="2" charset="77"/>
              </a:rPr>
              <a:t>4</a:t>
            </a:r>
          </a:p>
        </p:txBody>
      </p:sp>
      <p:sp>
        <p:nvSpPr>
          <p:cNvPr id="3" name="CuadroTexto 2">
            <a:extLst>
              <a:ext uri="{FF2B5EF4-FFF2-40B4-BE49-F238E27FC236}">
                <a16:creationId xmlns:a16="http://schemas.microsoft.com/office/drawing/2014/main" id="{1FAC880D-4E6C-2C84-82F8-6EC6F0EEED76}"/>
              </a:ext>
            </a:extLst>
          </p:cNvPr>
          <p:cNvSpPr txBox="1"/>
          <p:nvPr/>
        </p:nvSpPr>
        <p:spPr>
          <a:xfrm>
            <a:off x="80952" y="1576397"/>
            <a:ext cx="8528679" cy="954107"/>
          </a:xfrm>
          <a:prstGeom prst="rect">
            <a:avLst/>
          </a:prstGeom>
          <a:noFill/>
        </p:spPr>
        <p:txBody>
          <a:bodyPr wrap="square">
            <a:spAutoFit/>
          </a:bodyPr>
          <a:lstStyle/>
          <a:p>
            <a:r>
              <a:rPr lang="es-MX" sz="2800" dirty="0">
                <a:solidFill>
                  <a:schemeClr val="accent1">
                    <a:lumMod val="50000"/>
                  </a:schemeClr>
                </a:solidFill>
                <a:effectLst/>
                <a:latin typeface="Poppins" pitchFamily="2" charset="77"/>
                <a:ea typeface="Times New Roman" panose="02020603050405020304" pitchFamily="18" charset="0"/>
                <a:cs typeface="Poppins" pitchFamily="2" charset="77"/>
              </a:rPr>
              <a:t>Video Regiones</a:t>
            </a:r>
          </a:p>
          <a:p>
            <a:r>
              <a:rPr lang="es-MX" sz="1400" dirty="0">
                <a:solidFill>
                  <a:schemeClr val="accent1">
                    <a:lumMod val="50000"/>
                  </a:schemeClr>
                </a:solidFill>
                <a:latin typeface="Poppins" pitchFamily="2" charset="77"/>
                <a:cs typeface="Poppins" pitchFamily="2" charset="77"/>
              </a:rPr>
              <a:t>https://www.dropbox.com/scl/fi/fvee1p0gzcz21bz77ngh5/2024.04.02.-ECCVER_REGIONES_SUBTITULOS-ING.mp4?rlkey=3wc6sogjaq6ty6uxsi5sqirus&amp;dl=0</a:t>
            </a:r>
          </a:p>
        </p:txBody>
      </p:sp>
      <p:sp>
        <p:nvSpPr>
          <p:cNvPr id="5" name="CuadroTexto 4">
            <a:extLst>
              <a:ext uri="{FF2B5EF4-FFF2-40B4-BE49-F238E27FC236}">
                <a16:creationId xmlns:a16="http://schemas.microsoft.com/office/drawing/2014/main" id="{2C924623-4051-6926-FC22-72C8D20EA4BD}"/>
              </a:ext>
            </a:extLst>
          </p:cNvPr>
          <p:cNvSpPr txBox="1"/>
          <p:nvPr/>
        </p:nvSpPr>
        <p:spPr>
          <a:xfrm>
            <a:off x="59574" y="2693111"/>
            <a:ext cx="8706479" cy="954107"/>
          </a:xfrm>
          <a:prstGeom prst="rect">
            <a:avLst/>
          </a:prstGeom>
          <a:noFill/>
        </p:spPr>
        <p:txBody>
          <a:bodyPr wrap="square">
            <a:spAutoFit/>
          </a:bodyPr>
          <a:lstStyle/>
          <a:p>
            <a:r>
              <a:rPr lang="es-MX" sz="2800" dirty="0">
                <a:solidFill>
                  <a:schemeClr val="accent1"/>
                </a:solidFill>
                <a:effectLst/>
                <a:latin typeface="Poppins" pitchFamily="2" charset="77"/>
                <a:ea typeface="Times New Roman" panose="02020603050405020304" pitchFamily="18" charset="0"/>
                <a:cs typeface="Poppins" pitchFamily="2" charset="77"/>
              </a:rPr>
              <a:t>Video Capacitación</a:t>
            </a:r>
          </a:p>
          <a:p>
            <a:r>
              <a:rPr lang="es-MX" sz="1400" dirty="0">
                <a:solidFill>
                  <a:schemeClr val="accent1"/>
                </a:solidFill>
                <a:latin typeface="Poppins" pitchFamily="2" charset="77"/>
                <a:cs typeface="Poppins" pitchFamily="2" charset="77"/>
              </a:rPr>
              <a:t>https://www.dropbox.com/scl/fi/reikss79mqqge1rbcqyb1/2024.04.28.-ECCVER-CAPACITACION_SUBT-TULOS_ING.mp4?rlkey=dw9m0tevrcazrqg60mu99dxe7&amp;dl=0</a:t>
            </a:r>
          </a:p>
        </p:txBody>
      </p:sp>
      <p:sp>
        <p:nvSpPr>
          <p:cNvPr id="6" name="CuadroTexto 5">
            <a:extLst>
              <a:ext uri="{FF2B5EF4-FFF2-40B4-BE49-F238E27FC236}">
                <a16:creationId xmlns:a16="http://schemas.microsoft.com/office/drawing/2014/main" id="{057933B7-22D3-5A55-7CB3-2149446EE270}"/>
              </a:ext>
            </a:extLst>
          </p:cNvPr>
          <p:cNvSpPr txBox="1"/>
          <p:nvPr/>
        </p:nvSpPr>
        <p:spPr>
          <a:xfrm>
            <a:off x="59574" y="3781352"/>
            <a:ext cx="8706479" cy="954107"/>
          </a:xfrm>
          <a:prstGeom prst="rect">
            <a:avLst/>
          </a:prstGeom>
          <a:noFill/>
        </p:spPr>
        <p:txBody>
          <a:bodyPr wrap="square">
            <a:spAutoFit/>
          </a:bodyPr>
          <a:lstStyle/>
          <a:p>
            <a:r>
              <a:rPr lang="es-MX" sz="2800" dirty="0">
                <a:solidFill>
                  <a:schemeClr val="accent2">
                    <a:lumMod val="75000"/>
                  </a:schemeClr>
                </a:solidFill>
                <a:effectLst/>
                <a:latin typeface="Poppins" pitchFamily="2" charset="77"/>
                <a:ea typeface="Times New Roman" panose="02020603050405020304" pitchFamily="18" charset="0"/>
                <a:cs typeface="Poppins" pitchFamily="2" charset="77"/>
              </a:rPr>
              <a:t>Video Experimentos</a:t>
            </a:r>
          </a:p>
          <a:p>
            <a:r>
              <a:rPr lang="es-MX" sz="1400" dirty="0">
                <a:solidFill>
                  <a:schemeClr val="accent2">
                    <a:lumMod val="75000"/>
                  </a:schemeClr>
                </a:solidFill>
                <a:latin typeface="Poppins" pitchFamily="2" charset="77"/>
                <a:cs typeface="Poppins" pitchFamily="2" charset="77"/>
              </a:rPr>
              <a:t>https://www.dropbox.com/scl/fi/pn0l3aihmzynl0dxoqud8/2024.06.19.-ECCVER_EXPERIMENTOS_SUBT-TULOS_ING.mp4?rlkey=unmj3qh812ep5q0vye7noibn9&amp;dl=0</a:t>
            </a:r>
          </a:p>
        </p:txBody>
      </p:sp>
      <p:sp>
        <p:nvSpPr>
          <p:cNvPr id="8" name="CuadroTexto 7">
            <a:extLst>
              <a:ext uri="{FF2B5EF4-FFF2-40B4-BE49-F238E27FC236}">
                <a16:creationId xmlns:a16="http://schemas.microsoft.com/office/drawing/2014/main" id="{FE5E3C96-803A-2D60-F639-F1C1604FCF9E}"/>
              </a:ext>
            </a:extLst>
          </p:cNvPr>
          <p:cNvSpPr txBox="1"/>
          <p:nvPr/>
        </p:nvSpPr>
        <p:spPr>
          <a:xfrm>
            <a:off x="36025" y="4901725"/>
            <a:ext cx="8528679" cy="954107"/>
          </a:xfrm>
          <a:prstGeom prst="rect">
            <a:avLst/>
          </a:prstGeom>
          <a:noFill/>
        </p:spPr>
        <p:txBody>
          <a:bodyPr wrap="square">
            <a:spAutoFit/>
          </a:bodyPr>
          <a:lstStyle/>
          <a:p>
            <a:r>
              <a:rPr lang="es-MX" sz="2800" dirty="0">
                <a:solidFill>
                  <a:schemeClr val="accent2"/>
                </a:solidFill>
                <a:effectLst/>
                <a:latin typeface="Poppins" pitchFamily="2" charset="77"/>
                <a:ea typeface="Times New Roman" panose="02020603050405020304" pitchFamily="18" charset="0"/>
                <a:cs typeface="Poppins" pitchFamily="2" charset="77"/>
              </a:rPr>
              <a:t>Video Resultados</a:t>
            </a:r>
          </a:p>
          <a:p>
            <a:r>
              <a:rPr lang="es-MX" sz="1400" dirty="0">
                <a:solidFill>
                  <a:schemeClr val="accent2"/>
                </a:solidFill>
                <a:latin typeface="Poppins" pitchFamily="2" charset="77"/>
                <a:cs typeface="Poppins" pitchFamily="2" charset="77"/>
              </a:rPr>
              <a:t>https://www.dropbox.com/scl/fi/kx4tovz1myxkow8oaejqd/2024.07.18.-ECCVER_RESULTADOS_SUBT-TULOS_ING.mp4?rlkey=xgdx74poquyw659d8hgowclf2&amp;dl=0</a:t>
            </a:r>
          </a:p>
        </p:txBody>
      </p:sp>
      <p:pic>
        <p:nvPicPr>
          <p:cNvPr id="13" name="Imagen 12">
            <a:extLst>
              <a:ext uri="{FF2B5EF4-FFF2-40B4-BE49-F238E27FC236}">
                <a16:creationId xmlns:a16="http://schemas.microsoft.com/office/drawing/2014/main" id="{D08A853A-8915-3B38-AF11-F0967D1C5C1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817782" y="1456080"/>
            <a:ext cx="3293266" cy="1851547"/>
          </a:xfrm>
          <a:prstGeom prst="rect">
            <a:avLst/>
          </a:prstGeom>
        </p:spPr>
      </p:pic>
      <p:pic>
        <p:nvPicPr>
          <p:cNvPr id="22" name="Imagen 21">
            <a:extLst>
              <a:ext uri="{FF2B5EF4-FFF2-40B4-BE49-F238E27FC236}">
                <a16:creationId xmlns:a16="http://schemas.microsoft.com/office/drawing/2014/main" id="{3EAA806B-BFAF-314D-6215-D5D0BC704CB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817782" y="3406914"/>
            <a:ext cx="3293266" cy="1851547"/>
          </a:xfrm>
          <a:prstGeom prst="rect">
            <a:avLst/>
          </a:prstGeom>
        </p:spPr>
      </p:pic>
      <p:sp>
        <p:nvSpPr>
          <p:cNvPr id="24" name="CuadroTexto 23">
            <a:extLst>
              <a:ext uri="{FF2B5EF4-FFF2-40B4-BE49-F238E27FC236}">
                <a16:creationId xmlns:a16="http://schemas.microsoft.com/office/drawing/2014/main" id="{B642A295-6822-912C-942D-C6516FEED881}"/>
              </a:ext>
            </a:extLst>
          </p:cNvPr>
          <p:cNvSpPr txBox="1"/>
          <p:nvPr/>
        </p:nvSpPr>
        <p:spPr>
          <a:xfrm>
            <a:off x="8766053" y="5319123"/>
            <a:ext cx="2153234" cy="400110"/>
          </a:xfrm>
          <a:prstGeom prst="rect">
            <a:avLst/>
          </a:prstGeom>
          <a:noFill/>
        </p:spPr>
        <p:txBody>
          <a:bodyPr wrap="square" rtlCol="0">
            <a:spAutoFit/>
          </a:bodyPr>
          <a:lstStyle/>
          <a:p>
            <a:r>
              <a:rPr lang="es-MX" sz="1000" dirty="0"/>
              <a:t>Fotografías: SEV. Siemens Stiftung. FGM. Julio Hiram Luna</a:t>
            </a:r>
          </a:p>
        </p:txBody>
      </p:sp>
      <p:sp>
        <p:nvSpPr>
          <p:cNvPr id="14" name="CuadroTexto 13">
            <a:extLst>
              <a:ext uri="{FF2B5EF4-FFF2-40B4-BE49-F238E27FC236}">
                <a16:creationId xmlns:a16="http://schemas.microsoft.com/office/drawing/2014/main" id="{014C8CBE-A6D1-9D7E-8100-094C50E4BC8C}"/>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Materiales de comunicación</a:t>
            </a:r>
          </a:p>
        </p:txBody>
      </p:sp>
    </p:spTree>
    <p:extLst>
      <p:ext uri="{BB962C8B-B14F-4D97-AF65-F5344CB8AC3E}">
        <p14:creationId xmlns:p14="http://schemas.microsoft.com/office/powerpoint/2010/main" val="73095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0E3EAD5-74CD-B3EE-A82D-F1A1E8A1F4A3}"/>
              </a:ext>
            </a:extLst>
          </p:cNvPr>
          <p:cNvPicPr/>
          <p:nvPr/>
        </p:nvPicPr>
        <p:blipFill>
          <a:blip r:embed="rId2"/>
          <a:stretch>
            <a:fillRect/>
          </a:stretch>
        </p:blipFill>
        <p:spPr>
          <a:xfrm>
            <a:off x="0" y="0"/>
            <a:ext cx="12192000" cy="6858000"/>
          </a:xfrm>
          <a:prstGeom prst="rect">
            <a:avLst/>
          </a:prstGeom>
        </p:spPr>
      </p:pic>
      <p:sp>
        <p:nvSpPr>
          <p:cNvPr id="13" name="CuadroTexto 12">
            <a:extLst>
              <a:ext uri="{FF2B5EF4-FFF2-40B4-BE49-F238E27FC236}">
                <a16:creationId xmlns:a16="http://schemas.microsoft.com/office/drawing/2014/main" id="{61B4DFDC-737D-1835-F063-811DC2607398}"/>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Materiales de comunicación    </a:t>
            </a:r>
          </a:p>
        </p:txBody>
      </p:sp>
      <p:sp>
        <p:nvSpPr>
          <p:cNvPr id="26" name="CuadroTexto 25">
            <a:extLst>
              <a:ext uri="{FF2B5EF4-FFF2-40B4-BE49-F238E27FC236}">
                <a16:creationId xmlns:a16="http://schemas.microsoft.com/office/drawing/2014/main" id="{5D7CD90E-442D-5653-7666-5BAE5D8CE1FF}"/>
              </a:ext>
            </a:extLst>
          </p:cNvPr>
          <p:cNvSpPr txBox="1"/>
          <p:nvPr/>
        </p:nvSpPr>
        <p:spPr>
          <a:xfrm>
            <a:off x="1025357" y="936023"/>
            <a:ext cx="5685849" cy="523220"/>
          </a:xfrm>
          <a:prstGeom prst="rect">
            <a:avLst/>
          </a:prstGeom>
          <a:noFill/>
        </p:spPr>
        <p:txBody>
          <a:bodyPr wrap="square">
            <a:spAutoFit/>
          </a:bodyPr>
          <a:lstStyle/>
          <a:p>
            <a:r>
              <a:rPr lang="es-MX" sz="2800" dirty="0">
                <a:solidFill>
                  <a:schemeClr val="accent4"/>
                </a:solidFill>
                <a:effectLst/>
                <a:latin typeface="Poppins" pitchFamily="2" charset="77"/>
                <a:ea typeface="Times New Roman" panose="02020603050405020304" pitchFamily="18" charset="0"/>
                <a:cs typeface="Poppins" pitchFamily="2" charset="77"/>
              </a:rPr>
              <a:t>Clips para redes sociales</a:t>
            </a:r>
          </a:p>
        </p:txBody>
      </p:sp>
      <p:sp>
        <p:nvSpPr>
          <p:cNvPr id="27" name="Elipse 26">
            <a:extLst>
              <a:ext uri="{FF2B5EF4-FFF2-40B4-BE49-F238E27FC236}">
                <a16:creationId xmlns:a16="http://schemas.microsoft.com/office/drawing/2014/main" id="{93E22F67-909D-1714-D30F-3E6D6B0F3B3F}"/>
              </a:ext>
            </a:extLst>
          </p:cNvPr>
          <p:cNvSpPr/>
          <p:nvPr/>
        </p:nvSpPr>
        <p:spPr>
          <a:xfrm>
            <a:off x="195039" y="811278"/>
            <a:ext cx="741919" cy="71850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200" dirty="0">
                <a:latin typeface="Poppins" pitchFamily="2" charset="77"/>
                <a:cs typeface="Poppins" pitchFamily="2" charset="77"/>
              </a:rPr>
              <a:t>5</a:t>
            </a:r>
          </a:p>
        </p:txBody>
      </p:sp>
      <p:sp>
        <p:nvSpPr>
          <p:cNvPr id="3" name="CuadroTexto 2">
            <a:extLst>
              <a:ext uri="{FF2B5EF4-FFF2-40B4-BE49-F238E27FC236}">
                <a16:creationId xmlns:a16="http://schemas.microsoft.com/office/drawing/2014/main" id="{1FAC880D-4E6C-2C84-82F8-6EC6F0EEED76}"/>
              </a:ext>
            </a:extLst>
          </p:cNvPr>
          <p:cNvSpPr txBox="1"/>
          <p:nvPr/>
        </p:nvSpPr>
        <p:spPr>
          <a:xfrm>
            <a:off x="119733" y="1634737"/>
            <a:ext cx="5976268" cy="830997"/>
          </a:xfrm>
          <a:prstGeom prst="rect">
            <a:avLst/>
          </a:prstGeom>
          <a:noFill/>
        </p:spPr>
        <p:txBody>
          <a:bodyPr wrap="square">
            <a:spAutoFit/>
          </a:bodyPr>
          <a:lstStyle/>
          <a:p>
            <a:r>
              <a:rPr lang="es-MX" sz="1600" dirty="0">
                <a:solidFill>
                  <a:schemeClr val="accent1">
                    <a:lumMod val="50000"/>
                  </a:schemeClr>
                </a:solidFill>
                <a:latin typeface="Poppins" pitchFamily="2" charset="77"/>
                <a:cs typeface="Poppins" pitchFamily="2" charset="77"/>
              </a:rPr>
              <a:t>https://www.dropbox.com/scl/fo/a7zn3l945a21w2aqr9ccs/AH_Ak5jDjcVdYczQsA27Iew?rlkey=khzxkqoupepssnts3h1e7fmbr&amp;dl=0</a:t>
            </a:r>
          </a:p>
        </p:txBody>
      </p:sp>
      <p:pic>
        <p:nvPicPr>
          <p:cNvPr id="12" name="Imagen 11">
            <a:extLst>
              <a:ext uri="{FF2B5EF4-FFF2-40B4-BE49-F238E27FC236}">
                <a16:creationId xmlns:a16="http://schemas.microsoft.com/office/drawing/2014/main" id="{3BF1636F-C946-74C2-523A-C192B9EB5A6C}"/>
              </a:ext>
            </a:extLst>
          </p:cNvPr>
          <p:cNvPicPr>
            <a:picLocks noChangeAspect="1"/>
          </p:cNvPicPr>
          <p:nvPr/>
        </p:nvPicPr>
        <p:blipFill>
          <a:blip r:embed="rId3"/>
          <a:stretch>
            <a:fillRect/>
          </a:stretch>
        </p:blipFill>
        <p:spPr>
          <a:xfrm>
            <a:off x="-51707" y="2290762"/>
            <a:ext cx="3238500" cy="4000500"/>
          </a:xfrm>
          <a:prstGeom prst="rect">
            <a:avLst/>
          </a:prstGeom>
        </p:spPr>
      </p:pic>
      <p:pic>
        <p:nvPicPr>
          <p:cNvPr id="14" name="Imagen 13">
            <a:extLst>
              <a:ext uri="{FF2B5EF4-FFF2-40B4-BE49-F238E27FC236}">
                <a16:creationId xmlns:a16="http://schemas.microsoft.com/office/drawing/2014/main" id="{77489FBE-927C-CB55-457F-9CCCD30C5F9C}"/>
              </a:ext>
            </a:extLst>
          </p:cNvPr>
          <p:cNvPicPr>
            <a:picLocks noChangeAspect="1"/>
          </p:cNvPicPr>
          <p:nvPr/>
        </p:nvPicPr>
        <p:blipFill>
          <a:blip r:embed="rId4"/>
          <a:stretch>
            <a:fillRect/>
          </a:stretch>
        </p:blipFill>
        <p:spPr>
          <a:xfrm>
            <a:off x="2876113" y="2388487"/>
            <a:ext cx="2895600" cy="3733800"/>
          </a:xfrm>
          <a:prstGeom prst="rect">
            <a:avLst/>
          </a:prstGeom>
        </p:spPr>
      </p:pic>
      <p:sp>
        <p:nvSpPr>
          <p:cNvPr id="5" name="CuadroTexto 4">
            <a:extLst>
              <a:ext uri="{FF2B5EF4-FFF2-40B4-BE49-F238E27FC236}">
                <a16:creationId xmlns:a16="http://schemas.microsoft.com/office/drawing/2014/main" id="{B00B8588-E3F1-45DE-76F9-86AB9F654678}"/>
              </a:ext>
            </a:extLst>
          </p:cNvPr>
          <p:cNvSpPr txBox="1"/>
          <p:nvPr/>
        </p:nvSpPr>
        <p:spPr>
          <a:xfrm>
            <a:off x="6227317" y="1981026"/>
            <a:ext cx="6016390" cy="3877985"/>
          </a:xfrm>
          <a:prstGeom prst="rect">
            <a:avLst/>
          </a:prstGeom>
          <a:noFill/>
        </p:spPr>
        <p:txBody>
          <a:bodyPr wrap="square">
            <a:spAutoFit/>
          </a:bodyPr>
          <a:lstStyle/>
          <a:p>
            <a:endParaRPr lang="es-MX" sz="2200" dirty="0">
              <a:solidFill>
                <a:schemeClr val="accent4"/>
              </a:solidFill>
              <a:effectLst/>
              <a:latin typeface="Poppins" pitchFamily="2" charset="77"/>
              <a:ea typeface="Times New Roman" panose="02020603050405020304" pitchFamily="18" charset="0"/>
              <a:cs typeface="Poppins" pitchFamily="2" charset="77"/>
            </a:endParaRPr>
          </a:p>
          <a:p>
            <a:pPr marL="457200" indent="-457200">
              <a:buFont typeface="Arial" panose="020B0604020202020204" pitchFamily="34" charset="0"/>
              <a:buChar char="•"/>
            </a:pPr>
            <a:r>
              <a:rPr lang="es-MX" sz="1600" dirty="0">
                <a:solidFill>
                  <a:schemeClr val="accent4"/>
                </a:solidFill>
                <a:latin typeface="Poppins" pitchFamily="2" charset="77"/>
                <a:ea typeface="Times New Roman" panose="02020603050405020304" pitchFamily="18" charset="0"/>
                <a:cs typeface="Poppins" pitchFamily="2" charset="77"/>
              </a:rPr>
              <a:t>El gobierno y las organizaciones de la sociedad civil invitan a cambiar habitos de consumo.</a:t>
            </a:r>
          </a:p>
          <a:p>
            <a:pPr marL="457200" indent="-457200">
              <a:buFont typeface="Arial" panose="020B0604020202020204" pitchFamily="34" charset="0"/>
              <a:buChar char="•"/>
            </a:pPr>
            <a:endParaRPr lang="es-MX" sz="1600" dirty="0">
              <a:solidFill>
                <a:schemeClr val="accent4"/>
              </a:solidFill>
              <a:latin typeface="Poppins" pitchFamily="2" charset="77"/>
              <a:ea typeface="Times New Roman" panose="02020603050405020304" pitchFamily="18" charset="0"/>
              <a:cs typeface="Poppins" pitchFamily="2" charset="77"/>
            </a:endParaRPr>
          </a:p>
          <a:p>
            <a:pPr marL="457200" indent="-457200">
              <a:buFont typeface="Arial" panose="020B0604020202020204" pitchFamily="34" charset="0"/>
              <a:buChar char="•"/>
            </a:pPr>
            <a:r>
              <a:rPr lang="es-MX" sz="1600" dirty="0">
                <a:solidFill>
                  <a:schemeClr val="accent4"/>
                </a:solidFill>
                <a:effectLst/>
                <a:latin typeface="Poppins" pitchFamily="2" charset="77"/>
                <a:ea typeface="Times New Roman" panose="02020603050405020304" pitchFamily="18" charset="0"/>
                <a:cs typeface="Poppins" pitchFamily="2" charset="77"/>
              </a:rPr>
              <a:t>Siem</a:t>
            </a:r>
            <a:r>
              <a:rPr lang="es-MX" sz="1600" dirty="0">
                <a:solidFill>
                  <a:schemeClr val="accent4"/>
                </a:solidFill>
                <a:latin typeface="Poppins" pitchFamily="2" charset="77"/>
                <a:ea typeface="Times New Roman" panose="02020603050405020304" pitchFamily="18" charset="0"/>
                <a:cs typeface="Poppins" pitchFamily="2" charset="77"/>
              </a:rPr>
              <a:t>ens Stiftung y la SEV llevan a cabo el proyecto ECC Veracruz en municipios costeros.</a:t>
            </a:r>
          </a:p>
          <a:p>
            <a:pPr marL="457200" indent="-457200">
              <a:buFont typeface="Arial" panose="020B0604020202020204" pitchFamily="34" charset="0"/>
              <a:buChar char="•"/>
            </a:pPr>
            <a:endParaRPr lang="es-MX" sz="1600" dirty="0">
              <a:solidFill>
                <a:schemeClr val="accent4"/>
              </a:solidFill>
              <a:effectLst/>
              <a:latin typeface="Poppins" pitchFamily="2" charset="77"/>
              <a:ea typeface="Times New Roman" panose="02020603050405020304" pitchFamily="18" charset="0"/>
              <a:cs typeface="Poppins" pitchFamily="2" charset="77"/>
            </a:endParaRPr>
          </a:p>
          <a:p>
            <a:pPr marL="457200" indent="-457200">
              <a:buFont typeface="Arial" panose="020B0604020202020204" pitchFamily="34" charset="0"/>
              <a:buChar char="•"/>
            </a:pPr>
            <a:r>
              <a:rPr lang="es-MX" sz="1600" dirty="0">
                <a:solidFill>
                  <a:schemeClr val="accent4"/>
                </a:solidFill>
                <a:latin typeface="Poppins" pitchFamily="2" charset="77"/>
                <a:ea typeface="Times New Roman" panose="02020603050405020304" pitchFamily="18" charset="0"/>
                <a:cs typeface="Poppins" pitchFamily="2" charset="77"/>
              </a:rPr>
              <a:t>Los docentes de educación básica y los talleres de formación en cambio climático.</a:t>
            </a:r>
          </a:p>
          <a:p>
            <a:pPr marL="457200" indent="-457200">
              <a:buFont typeface="Arial" panose="020B0604020202020204" pitchFamily="34" charset="0"/>
              <a:buChar char="•"/>
            </a:pPr>
            <a:endParaRPr lang="es-MX" sz="1600" dirty="0">
              <a:solidFill>
                <a:schemeClr val="accent4"/>
              </a:solidFill>
              <a:effectLst/>
              <a:latin typeface="Poppins" pitchFamily="2" charset="77"/>
              <a:ea typeface="Times New Roman" panose="02020603050405020304" pitchFamily="18" charset="0"/>
              <a:cs typeface="Poppins" pitchFamily="2" charset="77"/>
            </a:endParaRPr>
          </a:p>
          <a:p>
            <a:pPr marL="457200" indent="-457200">
              <a:buFont typeface="Arial" panose="020B0604020202020204" pitchFamily="34" charset="0"/>
              <a:buChar char="•"/>
            </a:pPr>
            <a:r>
              <a:rPr lang="es-MX" sz="1600" dirty="0">
                <a:solidFill>
                  <a:schemeClr val="accent4"/>
                </a:solidFill>
                <a:latin typeface="Poppins" pitchFamily="2" charset="77"/>
                <a:ea typeface="Times New Roman" panose="02020603050405020304" pitchFamily="18" charset="0"/>
                <a:cs typeface="Poppins" pitchFamily="2" charset="77"/>
              </a:rPr>
              <a:t>La OCE y los recursos educativos para el cambio climático.</a:t>
            </a:r>
          </a:p>
          <a:p>
            <a:pPr marL="457200" indent="-457200">
              <a:buFont typeface="Arial" panose="020B0604020202020204" pitchFamily="34" charset="0"/>
              <a:buChar char="•"/>
            </a:pPr>
            <a:endParaRPr lang="es-MX" sz="1600" dirty="0">
              <a:solidFill>
                <a:schemeClr val="accent4"/>
              </a:solidFill>
              <a:effectLst/>
              <a:latin typeface="Poppins" pitchFamily="2" charset="77"/>
              <a:ea typeface="Times New Roman" panose="02020603050405020304" pitchFamily="18" charset="0"/>
              <a:cs typeface="Poppins" pitchFamily="2" charset="77"/>
            </a:endParaRPr>
          </a:p>
          <a:p>
            <a:pPr marL="457200" indent="-457200">
              <a:buFont typeface="Arial" panose="020B0604020202020204" pitchFamily="34" charset="0"/>
              <a:buChar char="•"/>
            </a:pPr>
            <a:r>
              <a:rPr lang="es-MX" sz="1600" dirty="0">
                <a:solidFill>
                  <a:schemeClr val="accent4"/>
                </a:solidFill>
                <a:latin typeface="Poppins" pitchFamily="2" charset="77"/>
                <a:ea typeface="Times New Roman" panose="02020603050405020304" pitchFamily="18" charset="0"/>
                <a:cs typeface="Poppins" pitchFamily="2" charset="77"/>
              </a:rPr>
              <a:t>El proyecto América Latina para la Educación Climática.</a:t>
            </a:r>
            <a:endParaRPr lang="es-MX" sz="1600" dirty="0">
              <a:solidFill>
                <a:schemeClr val="accent4"/>
              </a:solidFill>
              <a:effectLst/>
              <a:latin typeface="Poppins" pitchFamily="2" charset="77"/>
              <a:ea typeface="Times New Roman" panose="02020603050405020304" pitchFamily="18" charset="0"/>
              <a:cs typeface="Poppins" pitchFamily="2" charset="77"/>
            </a:endParaRPr>
          </a:p>
        </p:txBody>
      </p:sp>
      <p:sp>
        <p:nvSpPr>
          <p:cNvPr id="8" name="Rectángulo redondeado 7">
            <a:extLst>
              <a:ext uri="{FF2B5EF4-FFF2-40B4-BE49-F238E27FC236}">
                <a16:creationId xmlns:a16="http://schemas.microsoft.com/office/drawing/2014/main" id="{04B682A0-8885-E654-ADEC-05D575B3F95E}"/>
              </a:ext>
            </a:extLst>
          </p:cNvPr>
          <p:cNvSpPr/>
          <p:nvPr/>
        </p:nvSpPr>
        <p:spPr>
          <a:xfrm>
            <a:off x="6300653" y="1633997"/>
            <a:ext cx="1401027" cy="556715"/>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800" dirty="0">
                <a:latin typeface="Poppins" pitchFamily="2" charset="77"/>
                <a:cs typeface="Poppins" pitchFamily="2" charset="77"/>
              </a:rPr>
              <a:t>Clips</a:t>
            </a:r>
          </a:p>
        </p:txBody>
      </p:sp>
    </p:spTree>
    <p:extLst>
      <p:ext uri="{BB962C8B-B14F-4D97-AF65-F5344CB8AC3E}">
        <p14:creationId xmlns:p14="http://schemas.microsoft.com/office/powerpoint/2010/main" val="2305600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24DE5F0-CEF0-976C-D85E-0480F04CD4F7}"/>
              </a:ext>
            </a:extLst>
          </p:cNvPr>
          <p:cNvPicPr/>
          <p:nvPr/>
        </p:nvPicPr>
        <p:blipFill>
          <a:blip r:embed="rId2"/>
          <a:stretch>
            <a:fillRect/>
          </a:stretch>
        </p:blipFill>
        <p:spPr>
          <a:xfrm>
            <a:off x="0" y="0"/>
            <a:ext cx="12192000" cy="6858000"/>
          </a:xfrm>
          <a:prstGeom prst="rect">
            <a:avLst/>
          </a:prstGeom>
        </p:spPr>
      </p:pic>
      <p:sp>
        <p:nvSpPr>
          <p:cNvPr id="26" name="CuadroTexto 25">
            <a:extLst>
              <a:ext uri="{FF2B5EF4-FFF2-40B4-BE49-F238E27FC236}">
                <a16:creationId xmlns:a16="http://schemas.microsoft.com/office/drawing/2014/main" id="{5D7CD90E-442D-5653-7666-5BAE5D8CE1FF}"/>
              </a:ext>
            </a:extLst>
          </p:cNvPr>
          <p:cNvSpPr txBox="1"/>
          <p:nvPr/>
        </p:nvSpPr>
        <p:spPr>
          <a:xfrm>
            <a:off x="84220" y="972913"/>
            <a:ext cx="7309789" cy="523220"/>
          </a:xfrm>
          <a:prstGeom prst="rect">
            <a:avLst/>
          </a:prstGeom>
          <a:noFill/>
        </p:spPr>
        <p:txBody>
          <a:bodyPr wrap="square">
            <a:spAutoFit/>
          </a:bodyPr>
          <a:lstStyle/>
          <a:p>
            <a:r>
              <a:rPr lang="es-MX" sz="2800" dirty="0">
                <a:solidFill>
                  <a:schemeClr val="accent3"/>
                </a:solidFill>
                <a:effectLst/>
                <a:latin typeface="Poppins" pitchFamily="2" charset="77"/>
                <a:ea typeface="Times New Roman" panose="02020603050405020304" pitchFamily="18" charset="0"/>
                <a:cs typeface="Poppins" pitchFamily="2" charset="77"/>
              </a:rPr>
              <a:t>Documento de lecciones aprendidas </a:t>
            </a:r>
          </a:p>
        </p:txBody>
      </p:sp>
      <p:pic>
        <p:nvPicPr>
          <p:cNvPr id="5" name="Imagen 4">
            <a:extLst>
              <a:ext uri="{FF2B5EF4-FFF2-40B4-BE49-F238E27FC236}">
                <a16:creationId xmlns:a16="http://schemas.microsoft.com/office/drawing/2014/main" id="{E5A7ABDB-8E52-1AE0-AF35-59971F71DB5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128297" y="1883606"/>
            <a:ext cx="2393950" cy="3090788"/>
          </a:xfrm>
          <a:prstGeom prst="rect">
            <a:avLst/>
          </a:prstGeom>
        </p:spPr>
      </p:pic>
      <p:pic>
        <p:nvPicPr>
          <p:cNvPr id="8" name="Imagen 7">
            <a:extLst>
              <a:ext uri="{FF2B5EF4-FFF2-40B4-BE49-F238E27FC236}">
                <a16:creationId xmlns:a16="http://schemas.microsoft.com/office/drawing/2014/main" id="{5E001710-A6F2-065E-4094-05D864251AA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9660148" y="1885885"/>
            <a:ext cx="2393951" cy="3088509"/>
          </a:xfrm>
          <a:prstGeom prst="rect">
            <a:avLst/>
          </a:prstGeom>
        </p:spPr>
      </p:pic>
      <p:pic>
        <p:nvPicPr>
          <p:cNvPr id="22" name="Imagen 21">
            <a:extLst>
              <a:ext uri="{FF2B5EF4-FFF2-40B4-BE49-F238E27FC236}">
                <a16:creationId xmlns:a16="http://schemas.microsoft.com/office/drawing/2014/main" id="{8AD59DD7-F422-278A-1CCD-12A35E290354}"/>
              </a:ext>
            </a:extLst>
          </p:cNvPr>
          <p:cNvPicPr>
            <a:picLocks noChangeAspect="1"/>
          </p:cNvPicPr>
          <p:nvPr/>
        </p:nvPicPr>
        <p:blipFill>
          <a:blip r:embed="rId5"/>
          <a:stretch>
            <a:fillRect/>
          </a:stretch>
        </p:blipFill>
        <p:spPr>
          <a:xfrm>
            <a:off x="-151192" y="1502573"/>
            <a:ext cx="3624528" cy="4729204"/>
          </a:xfrm>
          <a:prstGeom prst="rect">
            <a:avLst/>
          </a:prstGeom>
        </p:spPr>
      </p:pic>
      <p:pic>
        <p:nvPicPr>
          <p:cNvPr id="24" name="Imagen 23">
            <a:extLst>
              <a:ext uri="{FF2B5EF4-FFF2-40B4-BE49-F238E27FC236}">
                <a16:creationId xmlns:a16="http://schemas.microsoft.com/office/drawing/2014/main" id="{C0EFF6E2-EA08-E7F4-5A4C-E5C086664DE2}"/>
              </a:ext>
            </a:extLst>
          </p:cNvPr>
          <p:cNvPicPr>
            <a:picLocks noChangeAspect="1"/>
          </p:cNvPicPr>
          <p:nvPr/>
        </p:nvPicPr>
        <p:blipFill>
          <a:blip r:embed="rId6"/>
          <a:stretch>
            <a:fillRect/>
          </a:stretch>
        </p:blipFill>
        <p:spPr>
          <a:xfrm>
            <a:off x="3314175" y="1515455"/>
            <a:ext cx="3662930" cy="4716322"/>
          </a:xfrm>
          <a:prstGeom prst="rect">
            <a:avLst/>
          </a:prstGeom>
        </p:spPr>
      </p:pic>
      <p:sp>
        <p:nvSpPr>
          <p:cNvPr id="25" name="CuadroTexto 24">
            <a:extLst>
              <a:ext uri="{FF2B5EF4-FFF2-40B4-BE49-F238E27FC236}">
                <a16:creationId xmlns:a16="http://schemas.microsoft.com/office/drawing/2014/main" id="{6AE2B431-4A6F-D362-A7C1-6A0891E51A2D}"/>
              </a:ext>
            </a:extLst>
          </p:cNvPr>
          <p:cNvSpPr txBox="1"/>
          <p:nvPr/>
        </p:nvSpPr>
        <p:spPr>
          <a:xfrm>
            <a:off x="7128297" y="5121265"/>
            <a:ext cx="4276076" cy="215444"/>
          </a:xfrm>
          <a:prstGeom prst="rect">
            <a:avLst/>
          </a:prstGeom>
          <a:noFill/>
        </p:spPr>
        <p:txBody>
          <a:bodyPr wrap="square" rtlCol="0">
            <a:spAutoFit/>
          </a:bodyPr>
          <a:lstStyle/>
          <a:p>
            <a:r>
              <a:rPr lang="es-MX" sz="800" dirty="0"/>
              <a:t>Referencia: SEV. Siemens Stiftung. FGM. 2024. Documento de lecciones aprendidas</a:t>
            </a:r>
          </a:p>
        </p:txBody>
      </p:sp>
      <p:sp>
        <p:nvSpPr>
          <p:cNvPr id="12" name="CuadroTexto 11">
            <a:extLst>
              <a:ext uri="{FF2B5EF4-FFF2-40B4-BE49-F238E27FC236}">
                <a16:creationId xmlns:a16="http://schemas.microsoft.com/office/drawing/2014/main" id="{0DD70692-DCE5-4875-2211-3998B0478955}"/>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Materiales de comunicación    </a:t>
            </a:r>
          </a:p>
        </p:txBody>
      </p:sp>
    </p:spTree>
    <p:extLst>
      <p:ext uri="{BB962C8B-B14F-4D97-AF65-F5344CB8AC3E}">
        <p14:creationId xmlns:p14="http://schemas.microsoft.com/office/powerpoint/2010/main" val="494627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62C9F5B-910F-7215-3575-39233EB9335B}"/>
              </a:ext>
            </a:extLst>
          </p:cNvPr>
          <p:cNvPicPr/>
          <p:nvPr/>
        </p:nvPicPr>
        <p:blipFill>
          <a:blip r:embed="rId2"/>
          <a:stretch>
            <a:fillRect/>
          </a:stretch>
        </p:blipFill>
        <p:spPr>
          <a:xfrm>
            <a:off x="0" y="0"/>
            <a:ext cx="12192000" cy="6858000"/>
          </a:xfrm>
          <a:prstGeom prst="rect">
            <a:avLst/>
          </a:prstGeom>
        </p:spPr>
      </p:pic>
      <p:sp>
        <p:nvSpPr>
          <p:cNvPr id="24" name="CuadroTexto 23">
            <a:extLst>
              <a:ext uri="{FF2B5EF4-FFF2-40B4-BE49-F238E27FC236}">
                <a16:creationId xmlns:a16="http://schemas.microsoft.com/office/drawing/2014/main" id="{7D886743-B244-17DC-40D5-8B9D4CF0E27E}"/>
              </a:ext>
            </a:extLst>
          </p:cNvPr>
          <p:cNvSpPr txBox="1"/>
          <p:nvPr/>
        </p:nvSpPr>
        <p:spPr>
          <a:xfrm>
            <a:off x="20159" y="625321"/>
            <a:ext cx="5130800" cy="830997"/>
          </a:xfrm>
          <a:prstGeom prst="rect">
            <a:avLst/>
          </a:prstGeom>
          <a:noFill/>
        </p:spPr>
        <p:txBody>
          <a:bodyPr wrap="square">
            <a:spAutoFit/>
          </a:bodyPr>
          <a:lstStyle/>
          <a:p>
            <a:r>
              <a:rPr lang="es-MX" sz="2800" dirty="0">
                <a:solidFill>
                  <a:schemeClr val="accent3">
                    <a:lumMod val="50000"/>
                  </a:schemeClr>
                </a:solidFill>
                <a:effectLst/>
                <a:latin typeface="Poppins" pitchFamily="2" charset="77"/>
                <a:ea typeface="Times New Roman" panose="02020603050405020304" pitchFamily="18" charset="0"/>
                <a:cs typeface="Poppins" pitchFamily="2" charset="77"/>
              </a:rPr>
              <a:t>Proyectos registrados</a:t>
            </a:r>
          </a:p>
          <a:p>
            <a:r>
              <a:rPr lang="es-MX" sz="2000" dirty="0">
                <a:solidFill>
                  <a:schemeClr val="accent3">
                    <a:lumMod val="50000"/>
                  </a:schemeClr>
                </a:solidFill>
                <a:latin typeface="Poppins" pitchFamily="2" charset="77"/>
                <a:cs typeface="Poppins" pitchFamily="2" charset="77"/>
              </a:rPr>
              <a:t>Por municipio</a:t>
            </a:r>
          </a:p>
        </p:txBody>
      </p:sp>
      <p:grpSp>
        <p:nvGrpSpPr>
          <p:cNvPr id="12" name="Grupo 11">
            <a:extLst>
              <a:ext uri="{FF2B5EF4-FFF2-40B4-BE49-F238E27FC236}">
                <a16:creationId xmlns:a16="http://schemas.microsoft.com/office/drawing/2014/main" id="{EAAA9E13-51B1-4AED-2B74-7C852897C45F}"/>
              </a:ext>
            </a:extLst>
          </p:cNvPr>
          <p:cNvGrpSpPr/>
          <p:nvPr/>
        </p:nvGrpSpPr>
        <p:grpSpPr>
          <a:xfrm>
            <a:off x="2241064" y="1206625"/>
            <a:ext cx="2909895" cy="830997"/>
            <a:chOff x="72930" y="1564417"/>
            <a:chExt cx="2909895" cy="830997"/>
          </a:xfrm>
        </p:grpSpPr>
        <p:sp>
          <p:nvSpPr>
            <p:cNvPr id="25" name="Elipse 24">
              <a:extLst>
                <a:ext uri="{FF2B5EF4-FFF2-40B4-BE49-F238E27FC236}">
                  <a16:creationId xmlns:a16="http://schemas.microsoft.com/office/drawing/2014/main" id="{F6A478E8-6161-5880-5A8A-49A6357143F1}"/>
                </a:ext>
              </a:extLst>
            </p:cNvPr>
            <p:cNvSpPr/>
            <p:nvPr/>
          </p:nvSpPr>
          <p:spPr>
            <a:xfrm>
              <a:off x="72930" y="1564417"/>
              <a:ext cx="937830" cy="8309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dirty="0">
                  <a:latin typeface="Poppins" pitchFamily="2" charset="77"/>
                  <a:cs typeface="Poppins" pitchFamily="2" charset="77"/>
                </a:rPr>
                <a:t>307</a:t>
              </a:r>
            </a:p>
          </p:txBody>
        </p:sp>
        <p:sp>
          <p:nvSpPr>
            <p:cNvPr id="28" name="CuadroTexto 27">
              <a:extLst>
                <a:ext uri="{FF2B5EF4-FFF2-40B4-BE49-F238E27FC236}">
                  <a16:creationId xmlns:a16="http://schemas.microsoft.com/office/drawing/2014/main" id="{531264FA-4B2A-14A9-4612-9CF021E5FA1F}"/>
                </a:ext>
              </a:extLst>
            </p:cNvPr>
            <p:cNvSpPr txBox="1"/>
            <p:nvPr/>
          </p:nvSpPr>
          <p:spPr>
            <a:xfrm>
              <a:off x="1010760" y="1792560"/>
              <a:ext cx="1972065"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Proyectos</a:t>
              </a:r>
            </a:p>
          </p:txBody>
        </p:sp>
      </p:grpSp>
      <p:graphicFrame>
        <p:nvGraphicFramePr>
          <p:cNvPr id="3" name="Tabla 2">
            <a:extLst>
              <a:ext uri="{FF2B5EF4-FFF2-40B4-BE49-F238E27FC236}">
                <a16:creationId xmlns:a16="http://schemas.microsoft.com/office/drawing/2014/main" id="{2CE22891-0FB5-D902-359E-8D8230189425}"/>
              </a:ext>
            </a:extLst>
          </p:cNvPr>
          <p:cNvGraphicFramePr>
            <a:graphicFrameLocks noGrp="1"/>
          </p:cNvGraphicFramePr>
          <p:nvPr>
            <p:extLst>
              <p:ext uri="{D42A27DB-BD31-4B8C-83A1-F6EECF244321}">
                <p14:modId xmlns:p14="http://schemas.microsoft.com/office/powerpoint/2010/main" val="1797143375"/>
              </p:ext>
            </p:extLst>
          </p:nvPr>
        </p:nvGraphicFramePr>
        <p:xfrm>
          <a:off x="7400173" y="2050320"/>
          <a:ext cx="3520723" cy="3422200"/>
        </p:xfrm>
        <a:graphic>
          <a:graphicData uri="http://schemas.openxmlformats.org/drawingml/2006/table">
            <a:tbl>
              <a:tblPr firstRow="1" firstCol="1" bandRow="1">
                <a:tableStyleId>{1FECB4D8-DB02-4DC6-A0A2-4F2EBAE1DC90}</a:tableStyleId>
              </a:tblPr>
              <a:tblGrid>
                <a:gridCol w="2281443">
                  <a:extLst>
                    <a:ext uri="{9D8B030D-6E8A-4147-A177-3AD203B41FA5}">
                      <a16:colId xmlns:a16="http://schemas.microsoft.com/office/drawing/2014/main" val="159838046"/>
                    </a:ext>
                  </a:extLst>
                </a:gridCol>
                <a:gridCol w="1239280">
                  <a:extLst>
                    <a:ext uri="{9D8B030D-6E8A-4147-A177-3AD203B41FA5}">
                      <a16:colId xmlns:a16="http://schemas.microsoft.com/office/drawing/2014/main" val="2973250622"/>
                    </a:ext>
                  </a:extLst>
                </a:gridCol>
              </a:tblGrid>
              <a:tr h="391269">
                <a:tc>
                  <a:txBody>
                    <a:bodyPr/>
                    <a:lstStyle/>
                    <a:p>
                      <a:pPr algn="ctr"/>
                      <a:r>
                        <a:rPr lang="es-ES_tradnl" sz="1600" dirty="0">
                          <a:effectLst/>
                        </a:rPr>
                        <a:t>Municipio sede de la formación</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a:effectLst/>
                        </a:rPr>
                        <a:t>Cantidad de proyectos</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1698308216"/>
                  </a:ext>
                </a:extLst>
              </a:tr>
              <a:tr h="293452">
                <a:tc>
                  <a:txBody>
                    <a:bodyPr/>
                    <a:lstStyle/>
                    <a:p>
                      <a:pPr algn="ctr"/>
                      <a:r>
                        <a:rPr lang="es-ES_tradnl" sz="1600" dirty="0">
                          <a:effectLst/>
                        </a:rPr>
                        <a:t>San Andrés Tuxtla</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a:effectLst/>
                        </a:rPr>
                        <a:t>36</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4240853314"/>
                  </a:ext>
                </a:extLst>
              </a:tr>
              <a:tr h="293452">
                <a:tc>
                  <a:txBody>
                    <a:bodyPr/>
                    <a:lstStyle/>
                    <a:p>
                      <a:pPr algn="ctr"/>
                      <a:r>
                        <a:rPr lang="es-ES_tradnl" sz="1600" dirty="0">
                          <a:effectLst/>
                        </a:rPr>
                        <a:t>Nanchital </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32</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4251879063"/>
                  </a:ext>
                </a:extLst>
              </a:tr>
              <a:tr h="293452">
                <a:tc>
                  <a:txBody>
                    <a:bodyPr/>
                    <a:lstStyle/>
                    <a:p>
                      <a:pPr algn="ctr"/>
                      <a:r>
                        <a:rPr lang="es-ES_tradnl" sz="1600">
                          <a:effectLst/>
                        </a:rPr>
                        <a:t>Alvarado</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31</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051532872"/>
                  </a:ext>
                </a:extLst>
              </a:tr>
              <a:tr h="293452">
                <a:tc>
                  <a:txBody>
                    <a:bodyPr/>
                    <a:lstStyle/>
                    <a:p>
                      <a:pPr algn="ctr"/>
                      <a:r>
                        <a:rPr lang="es-ES_tradnl" sz="1600">
                          <a:effectLst/>
                        </a:rPr>
                        <a:t>Veracruz</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33</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1611418738"/>
                  </a:ext>
                </a:extLst>
              </a:tr>
              <a:tr h="293452">
                <a:tc>
                  <a:txBody>
                    <a:bodyPr/>
                    <a:lstStyle/>
                    <a:p>
                      <a:pPr algn="ctr"/>
                      <a:r>
                        <a:rPr lang="es-ES_tradnl" sz="1600">
                          <a:effectLst/>
                        </a:rPr>
                        <a:t>Gutiérrez Zamora</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27</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2716871645"/>
                  </a:ext>
                </a:extLst>
              </a:tr>
              <a:tr h="293452">
                <a:tc>
                  <a:txBody>
                    <a:bodyPr/>
                    <a:lstStyle/>
                    <a:p>
                      <a:pPr algn="ctr"/>
                      <a:r>
                        <a:rPr lang="es-ES_tradnl" sz="1600">
                          <a:effectLst/>
                        </a:rPr>
                        <a:t>Vega de Alatorre</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43</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479407553"/>
                  </a:ext>
                </a:extLst>
              </a:tr>
              <a:tr h="293452">
                <a:tc>
                  <a:txBody>
                    <a:bodyPr/>
                    <a:lstStyle/>
                    <a:p>
                      <a:pPr algn="ctr"/>
                      <a:r>
                        <a:rPr lang="es-ES_tradnl" sz="1600">
                          <a:effectLst/>
                        </a:rPr>
                        <a:t>Tamiahua</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45</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799474328"/>
                  </a:ext>
                </a:extLst>
              </a:tr>
              <a:tr h="293452">
                <a:tc>
                  <a:txBody>
                    <a:bodyPr/>
                    <a:lstStyle/>
                    <a:p>
                      <a:pPr algn="ctr"/>
                      <a:r>
                        <a:rPr lang="es-ES_tradnl" sz="1600">
                          <a:effectLst/>
                        </a:rPr>
                        <a:t>Tuxpan</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57</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62412317"/>
                  </a:ext>
                </a:extLst>
              </a:tr>
              <a:tr h="293452">
                <a:tc>
                  <a:txBody>
                    <a:bodyPr/>
                    <a:lstStyle/>
                    <a:p>
                      <a:pPr algn="ctr"/>
                      <a:r>
                        <a:rPr lang="es-ES_tradnl" sz="1600">
                          <a:effectLst/>
                        </a:rPr>
                        <a:t>Xalapa</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3</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2386008442"/>
                  </a:ext>
                </a:extLst>
              </a:tr>
              <a:tr h="293452">
                <a:tc>
                  <a:txBody>
                    <a:bodyPr/>
                    <a:lstStyle/>
                    <a:p>
                      <a:pPr algn="ctr"/>
                      <a:r>
                        <a:rPr lang="es-ES_tradnl" sz="1600">
                          <a:effectLst/>
                        </a:rPr>
                        <a:t>Total</a:t>
                      </a:r>
                      <a:endParaRPr lang="es-MX" sz="16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600" dirty="0">
                          <a:effectLst/>
                        </a:rPr>
                        <a:t>307</a:t>
                      </a:r>
                      <a:endParaRPr lang="es-MX"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2118476178"/>
                  </a:ext>
                </a:extLst>
              </a:tr>
            </a:tbl>
          </a:graphicData>
        </a:graphic>
      </p:graphicFrame>
      <p:pic>
        <p:nvPicPr>
          <p:cNvPr id="4" name="Imagen 3">
            <a:extLst>
              <a:ext uri="{FF2B5EF4-FFF2-40B4-BE49-F238E27FC236}">
                <a16:creationId xmlns:a16="http://schemas.microsoft.com/office/drawing/2014/main" id="{EF7814EE-F26B-93D0-BDB2-9F7AC27F51A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591659" y="2107817"/>
            <a:ext cx="6053864" cy="3933463"/>
          </a:xfrm>
          <a:prstGeom prst="rect">
            <a:avLst/>
          </a:prstGeom>
          <a:ln>
            <a:noFill/>
          </a:ln>
          <a:extLst>
            <a:ext uri="{53640926-AAD7-44D8-BBD7-CCE9431645EC}">
              <a14:shadowObscured xmlns:a14="http://schemas.microsoft.com/office/drawing/2010/main"/>
            </a:ext>
          </a:extLst>
        </p:spPr>
      </p:pic>
      <p:grpSp>
        <p:nvGrpSpPr>
          <p:cNvPr id="14" name="Grupo 13">
            <a:extLst>
              <a:ext uri="{FF2B5EF4-FFF2-40B4-BE49-F238E27FC236}">
                <a16:creationId xmlns:a16="http://schemas.microsoft.com/office/drawing/2014/main" id="{D33B0044-99F8-5090-DEE7-A95B9D92CE61}"/>
              </a:ext>
            </a:extLst>
          </p:cNvPr>
          <p:cNvGrpSpPr/>
          <p:nvPr/>
        </p:nvGrpSpPr>
        <p:grpSpPr>
          <a:xfrm>
            <a:off x="5238887" y="1219324"/>
            <a:ext cx="3029435" cy="830997"/>
            <a:chOff x="72930" y="2527628"/>
            <a:chExt cx="3029435" cy="830997"/>
          </a:xfrm>
        </p:grpSpPr>
        <p:sp>
          <p:nvSpPr>
            <p:cNvPr id="7" name="Rectángulo redondeado 6">
              <a:extLst>
                <a:ext uri="{FF2B5EF4-FFF2-40B4-BE49-F238E27FC236}">
                  <a16:creationId xmlns:a16="http://schemas.microsoft.com/office/drawing/2014/main" id="{884F07CD-0EEC-4FAC-EEDC-457F6DA431BA}"/>
                </a:ext>
              </a:extLst>
            </p:cNvPr>
            <p:cNvSpPr/>
            <p:nvPr/>
          </p:nvSpPr>
          <p:spPr>
            <a:xfrm>
              <a:off x="72930" y="2527628"/>
              <a:ext cx="1057370" cy="83099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latin typeface="Poppins" pitchFamily="2" charset="77"/>
                  <a:cs typeface="Poppins" pitchFamily="2" charset="77"/>
                </a:rPr>
                <a:t>17,804</a:t>
              </a:r>
            </a:p>
          </p:txBody>
        </p:sp>
        <p:sp>
          <p:nvSpPr>
            <p:cNvPr id="9" name="CuadroTexto 8">
              <a:extLst>
                <a:ext uri="{FF2B5EF4-FFF2-40B4-BE49-F238E27FC236}">
                  <a16:creationId xmlns:a16="http://schemas.microsoft.com/office/drawing/2014/main" id="{3B1D120B-4FEB-4B69-8FF1-A63EB683139D}"/>
                </a:ext>
              </a:extLst>
            </p:cNvPr>
            <p:cNvSpPr txBox="1"/>
            <p:nvPr/>
          </p:nvSpPr>
          <p:spPr>
            <a:xfrm>
              <a:off x="1130300" y="2743071"/>
              <a:ext cx="1972065"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Estudiantes</a:t>
              </a:r>
            </a:p>
          </p:txBody>
        </p:sp>
      </p:grpSp>
      <p:sp>
        <p:nvSpPr>
          <p:cNvPr id="31" name="CuadroTexto 30">
            <a:extLst>
              <a:ext uri="{FF2B5EF4-FFF2-40B4-BE49-F238E27FC236}">
                <a16:creationId xmlns:a16="http://schemas.microsoft.com/office/drawing/2014/main" id="{00A28F1C-3349-E804-3F2E-FD370745F30F}"/>
              </a:ext>
            </a:extLst>
          </p:cNvPr>
          <p:cNvSpPr txBox="1"/>
          <p:nvPr/>
        </p:nvSpPr>
        <p:spPr>
          <a:xfrm>
            <a:off x="3009117" y="5993445"/>
            <a:ext cx="6151418" cy="246221"/>
          </a:xfrm>
          <a:prstGeom prst="rect">
            <a:avLst/>
          </a:prstGeom>
          <a:noFill/>
        </p:spPr>
        <p:txBody>
          <a:bodyPr wrap="square">
            <a:spAutoFit/>
          </a:bodyPr>
          <a:lstStyle/>
          <a:p>
            <a:pPr algn="ctr"/>
            <a:r>
              <a:rPr lang="es-ES_tradnl" sz="1000" dirty="0">
                <a:effectLst/>
                <a:latin typeface="Calibri" panose="020F0502020204030204" pitchFamily="34" charset="0"/>
                <a:ea typeface="Times New Roman" panose="02020603050405020304" pitchFamily="18" charset="0"/>
              </a:rPr>
              <a:t>Referencia: Elaborado por SEV-PASEVIC y FGM (2024) con datos de encuesta para registro de proyectos.</a:t>
            </a:r>
            <a:endParaRPr lang="es-MX" sz="1000" dirty="0">
              <a:effectLst/>
              <a:latin typeface="Times New Roman" panose="02020603050405020304" pitchFamily="18" charset="0"/>
              <a:ea typeface="Times New Roman" panose="02020603050405020304" pitchFamily="18" charset="0"/>
            </a:endParaRPr>
          </a:p>
        </p:txBody>
      </p:sp>
      <p:sp>
        <p:nvSpPr>
          <p:cNvPr id="6" name="CuadroTexto 5">
            <a:extLst>
              <a:ext uri="{FF2B5EF4-FFF2-40B4-BE49-F238E27FC236}">
                <a16:creationId xmlns:a16="http://schemas.microsoft.com/office/drawing/2014/main" id="{D912AF48-6608-96DF-984B-7C6AC79D6B21}"/>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Tree>
    <p:extLst>
      <p:ext uri="{BB962C8B-B14F-4D97-AF65-F5344CB8AC3E}">
        <p14:creationId xmlns:p14="http://schemas.microsoft.com/office/powerpoint/2010/main" val="1145555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A4C43CD-1732-C5DF-F4BD-240507A5C6BD}"/>
              </a:ext>
            </a:extLst>
          </p:cNvPr>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1B0B5076-3A8A-5460-8D04-0BC63919625B}"/>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
        <p:nvSpPr>
          <p:cNvPr id="24" name="CuadroTexto 23">
            <a:extLst>
              <a:ext uri="{FF2B5EF4-FFF2-40B4-BE49-F238E27FC236}">
                <a16:creationId xmlns:a16="http://schemas.microsoft.com/office/drawing/2014/main" id="{7D886743-B244-17DC-40D5-8B9D4CF0E27E}"/>
              </a:ext>
            </a:extLst>
          </p:cNvPr>
          <p:cNvSpPr txBox="1"/>
          <p:nvPr/>
        </p:nvSpPr>
        <p:spPr>
          <a:xfrm>
            <a:off x="20159" y="907680"/>
            <a:ext cx="5130800" cy="830997"/>
          </a:xfrm>
          <a:prstGeom prst="rect">
            <a:avLst/>
          </a:prstGeom>
          <a:noFill/>
        </p:spPr>
        <p:txBody>
          <a:bodyPr wrap="square">
            <a:spAutoFit/>
          </a:bodyPr>
          <a:lstStyle/>
          <a:p>
            <a:r>
              <a:rPr lang="es-MX" sz="2800" dirty="0">
                <a:solidFill>
                  <a:schemeClr val="accent4"/>
                </a:solidFill>
                <a:effectLst/>
                <a:latin typeface="Poppins" pitchFamily="2" charset="77"/>
                <a:ea typeface="Times New Roman" panose="02020603050405020304" pitchFamily="18" charset="0"/>
                <a:cs typeface="Poppins" pitchFamily="2" charset="77"/>
              </a:rPr>
              <a:t>Proyectos registrados</a:t>
            </a:r>
          </a:p>
          <a:p>
            <a:r>
              <a:rPr lang="es-MX" sz="2000" dirty="0">
                <a:solidFill>
                  <a:schemeClr val="accent4"/>
                </a:solidFill>
                <a:latin typeface="Poppins" pitchFamily="2" charset="77"/>
                <a:cs typeface="Poppins" pitchFamily="2" charset="77"/>
              </a:rPr>
              <a:t>Por nivel educativo</a:t>
            </a:r>
          </a:p>
        </p:txBody>
      </p:sp>
      <p:grpSp>
        <p:nvGrpSpPr>
          <p:cNvPr id="12" name="Grupo 11">
            <a:extLst>
              <a:ext uri="{FF2B5EF4-FFF2-40B4-BE49-F238E27FC236}">
                <a16:creationId xmlns:a16="http://schemas.microsoft.com/office/drawing/2014/main" id="{EAAA9E13-51B1-4AED-2B74-7C852897C45F}"/>
              </a:ext>
            </a:extLst>
          </p:cNvPr>
          <p:cNvGrpSpPr/>
          <p:nvPr/>
        </p:nvGrpSpPr>
        <p:grpSpPr>
          <a:xfrm>
            <a:off x="4253979" y="1032313"/>
            <a:ext cx="2909895" cy="830997"/>
            <a:chOff x="72930" y="1564417"/>
            <a:chExt cx="2909895" cy="830997"/>
          </a:xfrm>
        </p:grpSpPr>
        <p:sp>
          <p:nvSpPr>
            <p:cNvPr id="25" name="Elipse 24">
              <a:extLst>
                <a:ext uri="{FF2B5EF4-FFF2-40B4-BE49-F238E27FC236}">
                  <a16:creationId xmlns:a16="http://schemas.microsoft.com/office/drawing/2014/main" id="{F6A478E8-6161-5880-5A8A-49A6357143F1}"/>
                </a:ext>
              </a:extLst>
            </p:cNvPr>
            <p:cNvSpPr/>
            <p:nvPr/>
          </p:nvSpPr>
          <p:spPr>
            <a:xfrm>
              <a:off x="72930" y="1564417"/>
              <a:ext cx="937830" cy="8309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dirty="0">
                  <a:latin typeface="Poppins" pitchFamily="2" charset="77"/>
                  <a:cs typeface="Poppins" pitchFamily="2" charset="77"/>
                </a:rPr>
                <a:t>307</a:t>
              </a:r>
            </a:p>
          </p:txBody>
        </p:sp>
        <p:sp>
          <p:nvSpPr>
            <p:cNvPr id="28" name="CuadroTexto 27">
              <a:extLst>
                <a:ext uri="{FF2B5EF4-FFF2-40B4-BE49-F238E27FC236}">
                  <a16:creationId xmlns:a16="http://schemas.microsoft.com/office/drawing/2014/main" id="{531264FA-4B2A-14A9-4612-9CF021E5FA1F}"/>
                </a:ext>
              </a:extLst>
            </p:cNvPr>
            <p:cNvSpPr txBox="1"/>
            <p:nvPr/>
          </p:nvSpPr>
          <p:spPr>
            <a:xfrm>
              <a:off x="1010760" y="1792560"/>
              <a:ext cx="1972065"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Proyectos</a:t>
              </a:r>
            </a:p>
          </p:txBody>
        </p:sp>
      </p:grpSp>
      <p:grpSp>
        <p:nvGrpSpPr>
          <p:cNvPr id="14" name="Grupo 13">
            <a:extLst>
              <a:ext uri="{FF2B5EF4-FFF2-40B4-BE49-F238E27FC236}">
                <a16:creationId xmlns:a16="http://schemas.microsoft.com/office/drawing/2014/main" id="{D33B0044-99F8-5090-DEE7-A95B9D92CE61}"/>
              </a:ext>
            </a:extLst>
          </p:cNvPr>
          <p:cNvGrpSpPr/>
          <p:nvPr/>
        </p:nvGrpSpPr>
        <p:grpSpPr>
          <a:xfrm>
            <a:off x="7251802" y="1045012"/>
            <a:ext cx="3029435" cy="830997"/>
            <a:chOff x="72930" y="2527628"/>
            <a:chExt cx="3029435" cy="830997"/>
          </a:xfrm>
        </p:grpSpPr>
        <p:sp>
          <p:nvSpPr>
            <p:cNvPr id="7" name="Rectángulo redondeado 6">
              <a:extLst>
                <a:ext uri="{FF2B5EF4-FFF2-40B4-BE49-F238E27FC236}">
                  <a16:creationId xmlns:a16="http://schemas.microsoft.com/office/drawing/2014/main" id="{884F07CD-0EEC-4FAC-EEDC-457F6DA431BA}"/>
                </a:ext>
              </a:extLst>
            </p:cNvPr>
            <p:cNvSpPr/>
            <p:nvPr/>
          </p:nvSpPr>
          <p:spPr>
            <a:xfrm>
              <a:off x="72930" y="2527628"/>
              <a:ext cx="1057370" cy="83099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latin typeface="Poppins" pitchFamily="2" charset="77"/>
                  <a:cs typeface="Poppins" pitchFamily="2" charset="77"/>
                </a:rPr>
                <a:t>17,804</a:t>
              </a:r>
            </a:p>
          </p:txBody>
        </p:sp>
        <p:sp>
          <p:nvSpPr>
            <p:cNvPr id="9" name="CuadroTexto 8">
              <a:extLst>
                <a:ext uri="{FF2B5EF4-FFF2-40B4-BE49-F238E27FC236}">
                  <a16:creationId xmlns:a16="http://schemas.microsoft.com/office/drawing/2014/main" id="{3B1D120B-4FEB-4B69-8FF1-A63EB683139D}"/>
                </a:ext>
              </a:extLst>
            </p:cNvPr>
            <p:cNvSpPr txBox="1"/>
            <p:nvPr/>
          </p:nvSpPr>
          <p:spPr>
            <a:xfrm>
              <a:off x="1130300" y="2743071"/>
              <a:ext cx="1972065"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Estudiantes</a:t>
              </a:r>
            </a:p>
          </p:txBody>
        </p:sp>
      </p:grpSp>
      <p:pic>
        <p:nvPicPr>
          <p:cNvPr id="10" name="Imagen 9">
            <a:extLst>
              <a:ext uri="{FF2B5EF4-FFF2-40B4-BE49-F238E27FC236}">
                <a16:creationId xmlns:a16="http://schemas.microsoft.com/office/drawing/2014/main" id="{BAAE5ED9-7617-3D85-1A59-8E5794EF534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4131542" y="2006466"/>
            <a:ext cx="6151418" cy="3507025"/>
          </a:xfrm>
          <a:prstGeom prst="rect">
            <a:avLst/>
          </a:prstGeom>
          <a:ln>
            <a:noFill/>
          </a:ln>
          <a:extLst>
            <a:ext uri="{53640926-AAD7-44D8-BBD7-CCE9431645EC}">
              <a14:shadowObscured xmlns:a14="http://schemas.microsoft.com/office/drawing/2010/main"/>
            </a:ext>
          </a:extLst>
        </p:spPr>
      </p:pic>
      <p:graphicFrame>
        <p:nvGraphicFramePr>
          <p:cNvPr id="15" name="Tabla 14">
            <a:extLst>
              <a:ext uri="{FF2B5EF4-FFF2-40B4-BE49-F238E27FC236}">
                <a16:creationId xmlns:a16="http://schemas.microsoft.com/office/drawing/2014/main" id="{FEF94016-16AA-57BE-8ECA-797DA53105C0}"/>
              </a:ext>
            </a:extLst>
          </p:cNvPr>
          <p:cNvGraphicFramePr>
            <a:graphicFrameLocks noGrp="1"/>
          </p:cNvGraphicFramePr>
          <p:nvPr>
            <p:extLst>
              <p:ext uri="{D42A27DB-BD31-4B8C-83A1-F6EECF244321}">
                <p14:modId xmlns:p14="http://schemas.microsoft.com/office/powerpoint/2010/main" val="1176519453"/>
              </p:ext>
            </p:extLst>
          </p:nvPr>
        </p:nvGraphicFramePr>
        <p:xfrm>
          <a:off x="620075" y="1937279"/>
          <a:ext cx="2787967" cy="3766820"/>
        </p:xfrm>
        <a:graphic>
          <a:graphicData uri="http://schemas.openxmlformats.org/drawingml/2006/table">
            <a:tbl>
              <a:tblPr firstRow="1" firstCol="1" bandRow="1">
                <a:tableStyleId>{1E171933-4619-4E11-9A3F-F7608DF75F80}</a:tableStyleId>
              </a:tblPr>
              <a:tblGrid>
                <a:gridCol w="1926281">
                  <a:extLst>
                    <a:ext uri="{9D8B030D-6E8A-4147-A177-3AD203B41FA5}">
                      <a16:colId xmlns:a16="http://schemas.microsoft.com/office/drawing/2014/main" val="2030952146"/>
                    </a:ext>
                  </a:extLst>
                </a:gridCol>
                <a:gridCol w="861686">
                  <a:extLst>
                    <a:ext uri="{9D8B030D-6E8A-4147-A177-3AD203B41FA5}">
                      <a16:colId xmlns:a16="http://schemas.microsoft.com/office/drawing/2014/main" val="1664466097"/>
                    </a:ext>
                  </a:extLst>
                </a:gridCol>
              </a:tblGrid>
              <a:tr h="228600">
                <a:tc>
                  <a:txBody>
                    <a:bodyPr/>
                    <a:lstStyle/>
                    <a:p>
                      <a:pPr algn="ctr"/>
                      <a:r>
                        <a:rPr lang="es-ES_tradnl" sz="1400" dirty="0">
                          <a:effectLst/>
                        </a:rPr>
                        <a:t>Nivel y modalidad</a:t>
                      </a:r>
                      <a:endParaRPr lang="es-MX"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dirty="0">
                          <a:effectLst/>
                        </a:rPr>
                        <a:t>Cantidad Proyectos</a:t>
                      </a:r>
                      <a:endParaRPr lang="es-MX"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2534993124"/>
                  </a:ext>
                </a:extLst>
              </a:tr>
              <a:tr h="228600">
                <a:tc>
                  <a:txBody>
                    <a:bodyPr/>
                    <a:lstStyle/>
                    <a:p>
                      <a:r>
                        <a:rPr lang="es-ES_tradnl" sz="1400">
                          <a:effectLst/>
                        </a:rPr>
                        <a:t>Preescolar Estatal</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3</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172814198"/>
                  </a:ext>
                </a:extLst>
              </a:tr>
              <a:tr h="228600">
                <a:tc>
                  <a:txBody>
                    <a:bodyPr/>
                    <a:lstStyle/>
                    <a:p>
                      <a:r>
                        <a:rPr lang="es-ES_tradnl" sz="1400">
                          <a:effectLst/>
                        </a:rPr>
                        <a:t>Preescolar Federal</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36</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603061790"/>
                  </a:ext>
                </a:extLst>
              </a:tr>
              <a:tr h="228600">
                <a:tc>
                  <a:txBody>
                    <a:bodyPr/>
                    <a:lstStyle/>
                    <a:p>
                      <a:r>
                        <a:rPr lang="es-ES_tradnl" sz="1400">
                          <a:effectLst/>
                        </a:rPr>
                        <a:t>Preescolar Indígena</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0</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1784152283"/>
                  </a:ext>
                </a:extLst>
              </a:tr>
              <a:tr h="215900">
                <a:tc>
                  <a:txBody>
                    <a:bodyPr/>
                    <a:lstStyle/>
                    <a:p>
                      <a:r>
                        <a:rPr lang="es-ES_tradnl" sz="1400">
                          <a:effectLst/>
                        </a:rPr>
                        <a:t>Primaria Estatal</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23</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400139943"/>
                  </a:ext>
                </a:extLst>
              </a:tr>
              <a:tr h="228600">
                <a:tc>
                  <a:txBody>
                    <a:bodyPr/>
                    <a:lstStyle/>
                    <a:p>
                      <a:r>
                        <a:rPr lang="es-ES_tradnl" sz="1400">
                          <a:effectLst/>
                        </a:rPr>
                        <a:t>Primaria Federal</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69</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328174999"/>
                  </a:ext>
                </a:extLst>
              </a:tr>
              <a:tr h="228600">
                <a:tc>
                  <a:txBody>
                    <a:bodyPr/>
                    <a:lstStyle/>
                    <a:p>
                      <a:r>
                        <a:rPr lang="es-ES_tradnl" sz="1400">
                          <a:effectLst/>
                        </a:rPr>
                        <a:t>Primaria Indígena</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1</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4289119159"/>
                  </a:ext>
                </a:extLst>
              </a:tr>
              <a:tr h="228600">
                <a:tc>
                  <a:txBody>
                    <a:bodyPr/>
                    <a:lstStyle/>
                    <a:p>
                      <a:r>
                        <a:rPr lang="es-ES_tradnl" sz="1400">
                          <a:effectLst/>
                        </a:rPr>
                        <a:t>Secundarias Generales</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32</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263435174"/>
                  </a:ext>
                </a:extLst>
              </a:tr>
              <a:tr h="228600">
                <a:tc>
                  <a:txBody>
                    <a:bodyPr/>
                    <a:lstStyle/>
                    <a:p>
                      <a:r>
                        <a:rPr lang="es-ES_tradnl" sz="1400">
                          <a:effectLst/>
                        </a:rPr>
                        <a:t>Secundarias Técnicas</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26</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3818168366"/>
                  </a:ext>
                </a:extLst>
              </a:tr>
              <a:tr h="228600">
                <a:tc>
                  <a:txBody>
                    <a:bodyPr/>
                    <a:lstStyle/>
                    <a:p>
                      <a:r>
                        <a:rPr lang="es-ES_tradnl" sz="1400">
                          <a:effectLst/>
                        </a:rPr>
                        <a:t>Telesecundarias</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88</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1339735205"/>
                  </a:ext>
                </a:extLst>
              </a:tr>
              <a:tr h="228600">
                <a:tc>
                  <a:txBody>
                    <a:bodyPr/>
                    <a:lstStyle/>
                    <a:p>
                      <a:r>
                        <a:rPr lang="es-ES_tradnl" sz="1400">
                          <a:effectLst/>
                        </a:rPr>
                        <a:t>Secundarias Estatales</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7</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1241019814"/>
                  </a:ext>
                </a:extLst>
              </a:tr>
              <a:tr h="228600">
                <a:tc>
                  <a:txBody>
                    <a:bodyPr/>
                    <a:lstStyle/>
                    <a:p>
                      <a:r>
                        <a:rPr lang="es-ES_tradnl" sz="1400">
                          <a:effectLst/>
                        </a:rPr>
                        <a:t>Educación Especial Estatal</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8</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565392890"/>
                  </a:ext>
                </a:extLst>
              </a:tr>
              <a:tr h="228600">
                <a:tc>
                  <a:txBody>
                    <a:bodyPr/>
                    <a:lstStyle/>
                    <a:p>
                      <a:r>
                        <a:rPr lang="es-ES_tradnl" sz="1400">
                          <a:effectLst/>
                        </a:rPr>
                        <a:t>Educación Especial Federal</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a:effectLst/>
                        </a:rPr>
                        <a:t>14</a:t>
                      </a:r>
                      <a:endParaRPr lang="es-MX" sz="14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1396836205"/>
                  </a:ext>
                </a:extLst>
              </a:tr>
              <a:tr h="190500">
                <a:tc>
                  <a:txBody>
                    <a:bodyPr/>
                    <a:lstStyle/>
                    <a:p>
                      <a:pPr algn="ctr"/>
                      <a:r>
                        <a:rPr lang="es-ES_tradnl" sz="1400" dirty="0">
                          <a:effectLst/>
                        </a:rPr>
                        <a:t>TOTAL</a:t>
                      </a:r>
                      <a:endParaRPr lang="es-MX"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pPr algn="ctr"/>
                      <a:r>
                        <a:rPr lang="es-ES_tradnl" sz="1400" dirty="0">
                          <a:effectLst/>
                        </a:rPr>
                        <a:t>307</a:t>
                      </a:r>
                      <a:endParaRPr lang="es-MX"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2546360492"/>
                  </a:ext>
                </a:extLst>
              </a:tr>
            </a:tbl>
          </a:graphicData>
        </a:graphic>
      </p:graphicFrame>
      <p:sp>
        <p:nvSpPr>
          <p:cNvPr id="30" name="CuadroTexto 29">
            <a:extLst>
              <a:ext uri="{FF2B5EF4-FFF2-40B4-BE49-F238E27FC236}">
                <a16:creationId xmlns:a16="http://schemas.microsoft.com/office/drawing/2014/main" id="{16DD725F-5BF8-B5D5-A9DE-1D1879639580}"/>
              </a:ext>
            </a:extLst>
          </p:cNvPr>
          <p:cNvSpPr txBox="1"/>
          <p:nvPr/>
        </p:nvSpPr>
        <p:spPr>
          <a:xfrm>
            <a:off x="3793053" y="5422458"/>
            <a:ext cx="6151418" cy="246221"/>
          </a:xfrm>
          <a:prstGeom prst="rect">
            <a:avLst/>
          </a:prstGeom>
          <a:noFill/>
        </p:spPr>
        <p:txBody>
          <a:bodyPr wrap="square">
            <a:spAutoFit/>
          </a:bodyPr>
          <a:lstStyle/>
          <a:p>
            <a:pPr algn="ctr"/>
            <a:r>
              <a:rPr lang="es-ES_tradnl" sz="1000" dirty="0">
                <a:effectLst/>
                <a:latin typeface="Calibri" panose="020F0502020204030204" pitchFamily="34" charset="0"/>
                <a:ea typeface="Times New Roman" panose="02020603050405020304" pitchFamily="18" charset="0"/>
              </a:rPr>
              <a:t>Referencia: Elaborado por SEV-PASEVIC y FGM (2024) con datos de encuesta para registro de proyectos.</a:t>
            </a:r>
            <a:endParaRPr lang="es-MX"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1751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D7BF798-35AB-9D4F-DD63-530F232CF36A}"/>
              </a:ext>
            </a:extLst>
          </p:cNvPr>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D21B6B29-3FE0-A3C9-AEF6-3F9AAE817F7B}"/>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
        <p:nvSpPr>
          <p:cNvPr id="24" name="CuadroTexto 23">
            <a:extLst>
              <a:ext uri="{FF2B5EF4-FFF2-40B4-BE49-F238E27FC236}">
                <a16:creationId xmlns:a16="http://schemas.microsoft.com/office/drawing/2014/main" id="{7D886743-B244-17DC-40D5-8B9D4CF0E27E}"/>
              </a:ext>
            </a:extLst>
          </p:cNvPr>
          <p:cNvSpPr txBox="1"/>
          <p:nvPr/>
        </p:nvSpPr>
        <p:spPr>
          <a:xfrm>
            <a:off x="40242" y="906221"/>
            <a:ext cx="5130800" cy="523220"/>
          </a:xfrm>
          <a:prstGeom prst="rect">
            <a:avLst/>
          </a:prstGeom>
          <a:noFill/>
        </p:spPr>
        <p:txBody>
          <a:bodyPr wrap="square">
            <a:spAutoFit/>
          </a:bodyPr>
          <a:lstStyle/>
          <a:p>
            <a:r>
              <a:rPr lang="es-MX" sz="2800" dirty="0">
                <a:solidFill>
                  <a:schemeClr val="accent4"/>
                </a:solidFill>
                <a:effectLst/>
                <a:latin typeface="Poppins" pitchFamily="2" charset="77"/>
                <a:ea typeface="Times New Roman" panose="02020603050405020304" pitchFamily="18" charset="0"/>
                <a:cs typeface="Poppins" pitchFamily="2" charset="77"/>
              </a:rPr>
              <a:t>Proyectos registrados</a:t>
            </a:r>
          </a:p>
        </p:txBody>
      </p:sp>
      <p:grpSp>
        <p:nvGrpSpPr>
          <p:cNvPr id="12" name="Grupo 11">
            <a:extLst>
              <a:ext uri="{FF2B5EF4-FFF2-40B4-BE49-F238E27FC236}">
                <a16:creationId xmlns:a16="http://schemas.microsoft.com/office/drawing/2014/main" id="{EAAA9E13-51B1-4AED-2B74-7C852897C45F}"/>
              </a:ext>
            </a:extLst>
          </p:cNvPr>
          <p:cNvGrpSpPr/>
          <p:nvPr/>
        </p:nvGrpSpPr>
        <p:grpSpPr>
          <a:xfrm>
            <a:off x="4332125" y="938685"/>
            <a:ext cx="2909895" cy="830997"/>
            <a:chOff x="72930" y="1564417"/>
            <a:chExt cx="2909895" cy="830997"/>
          </a:xfrm>
        </p:grpSpPr>
        <p:sp>
          <p:nvSpPr>
            <p:cNvPr id="25" name="Elipse 24">
              <a:extLst>
                <a:ext uri="{FF2B5EF4-FFF2-40B4-BE49-F238E27FC236}">
                  <a16:creationId xmlns:a16="http://schemas.microsoft.com/office/drawing/2014/main" id="{F6A478E8-6161-5880-5A8A-49A6357143F1}"/>
                </a:ext>
              </a:extLst>
            </p:cNvPr>
            <p:cNvSpPr/>
            <p:nvPr/>
          </p:nvSpPr>
          <p:spPr>
            <a:xfrm>
              <a:off x="72930" y="1564417"/>
              <a:ext cx="937830" cy="8309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000" dirty="0">
                  <a:latin typeface="Poppins" pitchFamily="2" charset="77"/>
                  <a:cs typeface="Poppins" pitchFamily="2" charset="77"/>
                </a:rPr>
                <a:t>307</a:t>
              </a:r>
            </a:p>
          </p:txBody>
        </p:sp>
        <p:sp>
          <p:nvSpPr>
            <p:cNvPr id="28" name="CuadroTexto 27">
              <a:extLst>
                <a:ext uri="{FF2B5EF4-FFF2-40B4-BE49-F238E27FC236}">
                  <a16:creationId xmlns:a16="http://schemas.microsoft.com/office/drawing/2014/main" id="{531264FA-4B2A-14A9-4612-9CF021E5FA1F}"/>
                </a:ext>
              </a:extLst>
            </p:cNvPr>
            <p:cNvSpPr txBox="1"/>
            <p:nvPr/>
          </p:nvSpPr>
          <p:spPr>
            <a:xfrm>
              <a:off x="1010760" y="1792560"/>
              <a:ext cx="1972065"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Proyectos</a:t>
              </a:r>
            </a:p>
          </p:txBody>
        </p:sp>
      </p:grpSp>
      <p:grpSp>
        <p:nvGrpSpPr>
          <p:cNvPr id="14" name="Grupo 13">
            <a:extLst>
              <a:ext uri="{FF2B5EF4-FFF2-40B4-BE49-F238E27FC236}">
                <a16:creationId xmlns:a16="http://schemas.microsoft.com/office/drawing/2014/main" id="{D33B0044-99F8-5090-DEE7-A95B9D92CE61}"/>
              </a:ext>
            </a:extLst>
          </p:cNvPr>
          <p:cNvGrpSpPr/>
          <p:nvPr/>
        </p:nvGrpSpPr>
        <p:grpSpPr>
          <a:xfrm>
            <a:off x="7329948" y="951384"/>
            <a:ext cx="3029435" cy="830997"/>
            <a:chOff x="72930" y="2527628"/>
            <a:chExt cx="3029435" cy="830997"/>
          </a:xfrm>
        </p:grpSpPr>
        <p:sp>
          <p:nvSpPr>
            <p:cNvPr id="7" name="Rectángulo redondeado 6">
              <a:extLst>
                <a:ext uri="{FF2B5EF4-FFF2-40B4-BE49-F238E27FC236}">
                  <a16:creationId xmlns:a16="http://schemas.microsoft.com/office/drawing/2014/main" id="{884F07CD-0EEC-4FAC-EEDC-457F6DA431BA}"/>
                </a:ext>
              </a:extLst>
            </p:cNvPr>
            <p:cNvSpPr/>
            <p:nvPr/>
          </p:nvSpPr>
          <p:spPr>
            <a:xfrm>
              <a:off x="72930" y="2527628"/>
              <a:ext cx="1057370" cy="83099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latin typeface="Poppins" pitchFamily="2" charset="77"/>
                  <a:cs typeface="Poppins" pitchFamily="2" charset="77"/>
                </a:rPr>
                <a:t>17,804</a:t>
              </a:r>
            </a:p>
          </p:txBody>
        </p:sp>
        <p:sp>
          <p:nvSpPr>
            <p:cNvPr id="9" name="CuadroTexto 8">
              <a:extLst>
                <a:ext uri="{FF2B5EF4-FFF2-40B4-BE49-F238E27FC236}">
                  <a16:creationId xmlns:a16="http://schemas.microsoft.com/office/drawing/2014/main" id="{3B1D120B-4FEB-4B69-8FF1-A63EB683139D}"/>
                </a:ext>
              </a:extLst>
            </p:cNvPr>
            <p:cNvSpPr txBox="1"/>
            <p:nvPr/>
          </p:nvSpPr>
          <p:spPr>
            <a:xfrm>
              <a:off x="1130300" y="2743071"/>
              <a:ext cx="1972065"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Estudiantes</a:t>
              </a:r>
            </a:p>
          </p:txBody>
        </p:sp>
      </p:grpSp>
      <p:pic>
        <p:nvPicPr>
          <p:cNvPr id="3" name="Imagen 2">
            <a:extLst>
              <a:ext uri="{FF2B5EF4-FFF2-40B4-BE49-F238E27FC236}">
                <a16:creationId xmlns:a16="http://schemas.microsoft.com/office/drawing/2014/main" id="{6BE0A582-5C69-07C4-AA22-F9090B265B9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570213" y="2713492"/>
            <a:ext cx="4958715" cy="3066278"/>
          </a:xfrm>
          <a:prstGeom prst="rect">
            <a:avLst/>
          </a:prstGeom>
          <a:ln>
            <a:noFill/>
          </a:ln>
          <a:extLst>
            <a:ext uri="{53640926-AAD7-44D8-BBD7-CCE9431645EC}">
              <a14:shadowObscured xmlns:a14="http://schemas.microsoft.com/office/drawing/2010/main"/>
            </a:ext>
          </a:extLst>
        </p:spPr>
      </p:pic>
      <p:sp>
        <p:nvSpPr>
          <p:cNvPr id="4" name="CuadroTexto 3">
            <a:extLst>
              <a:ext uri="{FF2B5EF4-FFF2-40B4-BE49-F238E27FC236}">
                <a16:creationId xmlns:a16="http://schemas.microsoft.com/office/drawing/2014/main" id="{03FB5272-1D47-9913-D27B-7AADC0DE083E}"/>
              </a:ext>
            </a:extLst>
          </p:cNvPr>
          <p:cNvSpPr txBox="1"/>
          <p:nvPr/>
        </p:nvSpPr>
        <p:spPr>
          <a:xfrm>
            <a:off x="1179879" y="1943109"/>
            <a:ext cx="3557221" cy="707886"/>
          </a:xfrm>
          <a:prstGeom prst="rect">
            <a:avLst/>
          </a:prstGeom>
          <a:noFill/>
        </p:spPr>
        <p:txBody>
          <a:bodyPr wrap="square">
            <a:spAutoFit/>
          </a:bodyPr>
          <a:lstStyle/>
          <a:p>
            <a:pPr algn="ctr"/>
            <a:r>
              <a:rPr lang="es-MX" sz="2000" dirty="0">
                <a:solidFill>
                  <a:schemeClr val="accent4"/>
                </a:solidFill>
                <a:latin typeface="Poppins" pitchFamily="2" charset="77"/>
                <a:cs typeface="Poppins" pitchFamily="2" charset="77"/>
              </a:rPr>
              <a:t>Proyectos por nivel de implementación</a:t>
            </a:r>
          </a:p>
        </p:txBody>
      </p:sp>
      <p:pic>
        <p:nvPicPr>
          <p:cNvPr id="23" name="Imagen 22">
            <a:extLst>
              <a:ext uri="{FF2B5EF4-FFF2-40B4-BE49-F238E27FC236}">
                <a16:creationId xmlns:a16="http://schemas.microsoft.com/office/drawing/2014/main" id="{8515F0A1-36F5-B977-D5E9-27A24DC0798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6663074" y="2698178"/>
            <a:ext cx="4626610" cy="2792939"/>
          </a:xfrm>
          <a:prstGeom prst="rect">
            <a:avLst/>
          </a:prstGeom>
          <a:ln>
            <a:noFill/>
          </a:ln>
          <a:extLst>
            <a:ext uri="{53640926-AAD7-44D8-BBD7-CCE9431645EC}">
              <a14:shadowObscured xmlns:a14="http://schemas.microsoft.com/office/drawing/2010/main"/>
            </a:ext>
          </a:extLst>
        </p:spPr>
      </p:pic>
      <p:sp>
        <p:nvSpPr>
          <p:cNvPr id="26" name="CuadroTexto 25">
            <a:extLst>
              <a:ext uri="{FF2B5EF4-FFF2-40B4-BE49-F238E27FC236}">
                <a16:creationId xmlns:a16="http://schemas.microsoft.com/office/drawing/2014/main" id="{88FF10DF-56F9-F6CF-7558-B36218C1447B}"/>
              </a:ext>
            </a:extLst>
          </p:cNvPr>
          <p:cNvSpPr txBox="1"/>
          <p:nvPr/>
        </p:nvSpPr>
        <p:spPr>
          <a:xfrm>
            <a:off x="6410979" y="1914298"/>
            <a:ext cx="5130800" cy="707886"/>
          </a:xfrm>
          <a:prstGeom prst="rect">
            <a:avLst/>
          </a:prstGeom>
          <a:noFill/>
        </p:spPr>
        <p:txBody>
          <a:bodyPr wrap="square">
            <a:spAutoFit/>
          </a:bodyPr>
          <a:lstStyle/>
          <a:p>
            <a:pPr algn="ctr"/>
            <a:r>
              <a:rPr lang="es-MX" sz="2000" dirty="0">
                <a:solidFill>
                  <a:schemeClr val="accent4"/>
                </a:solidFill>
                <a:latin typeface="Poppins" pitchFamily="2" charset="77"/>
                <a:cs typeface="Poppins" pitchFamily="2" charset="77"/>
              </a:rPr>
              <a:t>Proyectos por la cantidad de estudiantes invoucrados</a:t>
            </a:r>
          </a:p>
        </p:txBody>
      </p:sp>
      <p:sp>
        <p:nvSpPr>
          <p:cNvPr id="32" name="CuadroTexto 31">
            <a:extLst>
              <a:ext uri="{FF2B5EF4-FFF2-40B4-BE49-F238E27FC236}">
                <a16:creationId xmlns:a16="http://schemas.microsoft.com/office/drawing/2014/main" id="{311624A1-C61C-82B9-2918-AAF18385107E}"/>
              </a:ext>
            </a:extLst>
          </p:cNvPr>
          <p:cNvSpPr txBox="1"/>
          <p:nvPr/>
        </p:nvSpPr>
        <p:spPr>
          <a:xfrm>
            <a:off x="3335270" y="5949553"/>
            <a:ext cx="6151418" cy="246221"/>
          </a:xfrm>
          <a:prstGeom prst="rect">
            <a:avLst/>
          </a:prstGeom>
          <a:noFill/>
        </p:spPr>
        <p:txBody>
          <a:bodyPr wrap="square">
            <a:spAutoFit/>
          </a:bodyPr>
          <a:lstStyle/>
          <a:p>
            <a:pPr algn="ctr"/>
            <a:r>
              <a:rPr lang="es-ES_tradnl" sz="1000" dirty="0">
                <a:effectLst/>
                <a:latin typeface="Calibri" panose="020F0502020204030204" pitchFamily="34" charset="0"/>
                <a:ea typeface="Times New Roman" panose="02020603050405020304" pitchFamily="18" charset="0"/>
              </a:rPr>
              <a:t>Referencia: Elaborado por SEV-PASEVIC y FGM (2024) con datos de encuesta para registro de proyectos.</a:t>
            </a:r>
            <a:endParaRPr lang="es-MX"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68683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4C5DF43-F9AD-F3A9-4D58-ADB98297BF53}"/>
              </a:ext>
            </a:extLst>
          </p:cNvPr>
          <p:cNvPicPr/>
          <p:nvPr/>
        </p:nvPicPr>
        <p:blipFill>
          <a:blip r:embed="rId2"/>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770E95E3-1DC7-42D2-BBA8-09E308A6D338}"/>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
        <p:nvSpPr>
          <p:cNvPr id="24" name="CuadroTexto 23">
            <a:extLst>
              <a:ext uri="{FF2B5EF4-FFF2-40B4-BE49-F238E27FC236}">
                <a16:creationId xmlns:a16="http://schemas.microsoft.com/office/drawing/2014/main" id="{7D886743-B244-17DC-40D5-8B9D4CF0E27E}"/>
              </a:ext>
            </a:extLst>
          </p:cNvPr>
          <p:cNvSpPr txBox="1"/>
          <p:nvPr/>
        </p:nvSpPr>
        <p:spPr>
          <a:xfrm>
            <a:off x="60811" y="588151"/>
            <a:ext cx="5130800" cy="523220"/>
          </a:xfrm>
          <a:prstGeom prst="rect">
            <a:avLst/>
          </a:prstGeom>
          <a:noFill/>
        </p:spPr>
        <p:txBody>
          <a:bodyPr wrap="square">
            <a:spAutoFit/>
          </a:bodyPr>
          <a:lstStyle/>
          <a:p>
            <a:r>
              <a:rPr lang="es-MX" sz="2800" dirty="0">
                <a:solidFill>
                  <a:schemeClr val="accent4"/>
                </a:solidFill>
                <a:effectLst/>
                <a:latin typeface="Poppins" pitchFamily="2" charset="77"/>
                <a:ea typeface="Times New Roman" panose="02020603050405020304" pitchFamily="18" charset="0"/>
                <a:cs typeface="Poppins" pitchFamily="2" charset="77"/>
              </a:rPr>
              <a:t>Proyectos registrados</a:t>
            </a:r>
          </a:p>
        </p:txBody>
      </p:sp>
      <p:sp>
        <p:nvSpPr>
          <p:cNvPr id="4" name="CuadroTexto 3">
            <a:extLst>
              <a:ext uri="{FF2B5EF4-FFF2-40B4-BE49-F238E27FC236}">
                <a16:creationId xmlns:a16="http://schemas.microsoft.com/office/drawing/2014/main" id="{03FB5272-1D47-9913-D27B-7AADC0DE083E}"/>
              </a:ext>
            </a:extLst>
          </p:cNvPr>
          <p:cNvSpPr txBox="1"/>
          <p:nvPr/>
        </p:nvSpPr>
        <p:spPr>
          <a:xfrm>
            <a:off x="1240531" y="1144708"/>
            <a:ext cx="3557221" cy="400110"/>
          </a:xfrm>
          <a:prstGeom prst="rect">
            <a:avLst/>
          </a:prstGeom>
          <a:noFill/>
        </p:spPr>
        <p:txBody>
          <a:bodyPr wrap="square">
            <a:spAutoFit/>
          </a:bodyPr>
          <a:lstStyle/>
          <a:p>
            <a:pPr algn="ctr"/>
            <a:r>
              <a:rPr lang="es-MX" sz="2000" dirty="0">
                <a:solidFill>
                  <a:schemeClr val="accent4"/>
                </a:solidFill>
                <a:latin typeface="Poppins" pitchFamily="2" charset="77"/>
                <a:cs typeface="Poppins" pitchFamily="2" charset="77"/>
              </a:rPr>
              <a:t>Estudiantes involucrados</a:t>
            </a:r>
          </a:p>
        </p:txBody>
      </p:sp>
      <p:pic>
        <p:nvPicPr>
          <p:cNvPr id="21" name="Imagen 20">
            <a:extLst>
              <a:ext uri="{FF2B5EF4-FFF2-40B4-BE49-F238E27FC236}">
                <a16:creationId xmlns:a16="http://schemas.microsoft.com/office/drawing/2014/main" id="{608DD94E-BA29-328F-94E4-D234C811AF8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98080" y="1515162"/>
            <a:ext cx="5343914" cy="3331942"/>
          </a:xfrm>
          <a:prstGeom prst="rect">
            <a:avLst/>
          </a:prstGeom>
        </p:spPr>
      </p:pic>
      <p:sp>
        <p:nvSpPr>
          <p:cNvPr id="32" name="CuadroTexto 31">
            <a:extLst>
              <a:ext uri="{FF2B5EF4-FFF2-40B4-BE49-F238E27FC236}">
                <a16:creationId xmlns:a16="http://schemas.microsoft.com/office/drawing/2014/main" id="{653385AF-6F15-2240-1A37-9F51A61D72B5}"/>
              </a:ext>
            </a:extLst>
          </p:cNvPr>
          <p:cNvSpPr txBox="1"/>
          <p:nvPr/>
        </p:nvSpPr>
        <p:spPr>
          <a:xfrm>
            <a:off x="223216" y="5883104"/>
            <a:ext cx="6151418" cy="246221"/>
          </a:xfrm>
          <a:prstGeom prst="rect">
            <a:avLst/>
          </a:prstGeom>
          <a:noFill/>
        </p:spPr>
        <p:txBody>
          <a:bodyPr wrap="square">
            <a:spAutoFit/>
          </a:bodyPr>
          <a:lstStyle/>
          <a:p>
            <a:pPr algn="ctr"/>
            <a:r>
              <a:rPr lang="es-ES_tradnl" sz="1000" dirty="0">
                <a:effectLst/>
                <a:latin typeface="Calibri" panose="020F0502020204030204" pitchFamily="34" charset="0"/>
                <a:ea typeface="Times New Roman" panose="02020603050405020304" pitchFamily="18" charset="0"/>
              </a:rPr>
              <a:t>Referencia: Elaborado por SEV-PASEVIC y FGM (2024) con datos de encuesta para registro de proyectos.</a:t>
            </a:r>
            <a:endParaRPr lang="es-MX" sz="1000" dirty="0">
              <a:effectLst/>
              <a:latin typeface="Times New Roman" panose="02020603050405020304" pitchFamily="18" charset="0"/>
              <a:ea typeface="Times New Roman" panose="02020603050405020304" pitchFamily="18" charset="0"/>
            </a:endParaRPr>
          </a:p>
        </p:txBody>
      </p:sp>
      <p:sp>
        <p:nvSpPr>
          <p:cNvPr id="33" name="CuadroTexto 32">
            <a:extLst>
              <a:ext uri="{FF2B5EF4-FFF2-40B4-BE49-F238E27FC236}">
                <a16:creationId xmlns:a16="http://schemas.microsoft.com/office/drawing/2014/main" id="{43ADFF28-76AC-052F-D35A-5C36A6236804}"/>
              </a:ext>
            </a:extLst>
          </p:cNvPr>
          <p:cNvSpPr txBox="1"/>
          <p:nvPr/>
        </p:nvSpPr>
        <p:spPr>
          <a:xfrm>
            <a:off x="6374634" y="5000541"/>
            <a:ext cx="5367360" cy="400110"/>
          </a:xfrm>
          <a:prstGeom prst="rect">
            <a:avLst/>
          </a:prstGeom>
          <a:noFill/>
        </p:spPr>
        <p:txBody>
          <a:bodyPr wrap="square" rtlCol="0">
            <a:spAutoFit/>
          </a:bodyPr>
          <a:lstStyle/>
          <a:p>
            <a:r>
              <a:rPr lang="es-MX" sz="1000" dirty="0"/>
              <a:t>Visita del Preescolar Federal Estefanía Castañeda (Tuxpan, Ver) a feria con el tema tortugas marinas </a:t>
            </a:r>
          </a:p>
          <a:p>
            <a:r>
              <a:rPr lang="es-MX" sz="1000" dirty="0"/>
              <a:t>Fotografías: Preescolar Federal Estefanía Castañeda (Tuxpan, Ver) (2024).</a:t>
            </a:r>
          </a:p>
        </p:txBody>
      </p:sp>
      <p:grpSp>
        <p:nvGrpSpPr>
          <p:cNvPr id="7" name="Grupo 6">
            <a:extLst>
              <a:ext uri="{FF2B5EF4-FFF2-40B4-BE49-F238E27FC236}">
                <a16:creationId xmlns:a16="http://schemas.microsoft.com/office/drawing/2014/main" id="{E1337DC4-15AA-237F-4AA7-5FBBAF4A38E5}"/>
              </a:ext>
            </a:extLst>
          </p:cNvPr>
          <p:cNvGrpSpPr/>
          <p:nvPr/>
        </p:nvGrpSpPr>
        <p:grpSpPr>
          <a:xfrm>
            <a:off x="246662" y="1515162"/>
            <a:ext cx="5367360" cy="4322678"/>
            <a:chOff x="246662" y="1515162"/>
            <a:chExt cx="5367360" cy="4322678"/>
          </a:xfrm>
        </p:grpSpPr>
        <p:pic>
          <p:nvPicPr>
            <p:cNvPr id="10" name="Imagen 9">
              <a:extLst>
                <a:ext uri="{FF2B5EF4-FFF2-40B4-BE49-F238E27FC236}">
                  <a16:creationId xmlns:a16="http://schemas.microsoft.com/office/drawing/2014/main" id="{082293A0-E3E4-42AE-8D58-633D1AF2FBE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246662" y="1515162"/>
              <a:ext cx="5367360" cy="4322678"/>
            </a:xfrm>
            <a:prstGeom prst="rect">
              <a:avLst/>
            </a:prstGeom>
            <a:ln>
              <a:noFill/>
            </a:ln>
            <a:extLst>
              <a:ext uri="{53640926-AAD7-44D8-BBD7-CCE9431645EC}">
                <a14:shadowObscured xmlns:a14="http://schemas.microsoft.com/office/drawing/2010/main"/>
              </a:ext>
            </a:extLst>
          </p:spPr>
        </p:pic>
        <p:sp>
          <p:nvSpPr>
            <p:cNvPr id="2" name="CuadroTexto 1">
              <a:extLst>
                <a:ext uri="{FF2B5EF4-FFF2-40B4-BE49-F238E27FC236}">
                  <a16:creationId xmlns:a16="http://schemas.microsoft.com/office/drawing/2014/main" id="{8A6FC008-AD80-0D91-7EDF-5E70B6468FA1}"/>
                </a:ext>
              </a:extLst>
            </p:cNvPr>
            <p:cNvSpPr txBox="1"/>
            <p:nvPr/>
          </p:nvSpPr>
          <p:spPr>
            <a:xfrm>
              <a:off x="2147812" y="5565115"/>
              <a:ext cx="950842" cy="246221"/>
            </a:xfrm>
            <a:prstGeom prst="rect">
              <a:avLst/>
            </a:prstGeom>
            <a:solidFill>
              <a:schemeClr val="bg1"/>
            </a:solidFill>
          </p:spPr>
          <p:txBody>
            <a:bodyPr wrap="square">
              <a:spAutoFit/>
            </a:bodyPr>
            <a:lstStyle/>
            <a:p>
              <a:pPr algn="ctr"/>
              <a:r>
                <a:rPr lang="es-ES_tradnl" sz="1000" b="1" dirty="0">
                  <a:solidFill>
                    <a:schemeClr val="bg2">
                      <a:lumMod val="50000"/>
                    </a:schemeClr>
                  </a:solidFill>
                  <a:effectLst/>
                  <a:latin typeface="Calibri" panose="020F0502020204030204" pitchFamily="34" charset="0"/>
                  <a:ea typeface="Times New Roman" panose="02020603050405020304" pitchFamily="18" charset="0"/>
                </a:rPr>
                <a:t>Niñas: 8,939</a:t>
              </a:r>
              <a:endParaRPr lang="es-MX" sz="1000" b="1" dirty="0">
                <a:solidFill>
                  <a:schemeClr val="bg2">
                    <a:lumMod val="50000"/>
                  </a:schemeClr>
                </a:solidFill>
                <a:effectLst/>
                <a:latin typeface="Times New Roman" panose="02020603050405020304" pitchFamily="18" charset="0"/>
                <a:ea typeface="Times New Roman" panose="02020603050405020304" pitchFamily="18" charset="0"/>
              </a:endParaRPr>
            </a:p>
          </p:txBody>
        </p:sp>
        <p:sp>
          <p:nvSpPr>
            <p:cNvPr id="3" name="CuadroTexto 2">
              <a:extLst>
                <a:ext uri="{FF2B5EF4-FFF2-40B4-BE49-F238E27FC236}">
                  <a16:creationId xmlns:a16="http://schemas.microsoft.com/office/drawing/2014/main" id="{C9DF9313-DEFF-79A3-DBFF-344C4EEBB2CB}"/>
                </a:ext>
              </a:extLst>
            </p:cNvPr>
            <p:cNvSpPr txBox="1"/>
            <p:nvPr/>
          </p:nvSpPr>
          <p:spPr>
            <a:xfrm>
              <a:off x="3458504" y="5557193"/>
              <a:ext cx="950842" cy="246221"/>
            </a:xfrm>
            <a:prstGeom prst="rect">
              <a:avLst/>
            </a:prstGeom>
            <a:solidFill>
              <a:schemeClr val="bg1"/>
            </a:solidFill>
          </p:spPr>
          <p:txBody>
            <a:bodyPr wrap="square">
              <a:spAutoFit/>
            </a:bodyPr>
            <a:lstStyle/>
            <a:p>
              <a:pPr algn="ctr"/>
              <a:r>
                <a:rPr lang="es-ES_tradnl" sz="1000" b="1" dirty="0">
                  <a:solidFill>
                    <a:schemeClr val="bg2">
                      <a:lumMod val="50000"/>
                    </a:schemeClr>
                  </a:solidFill>
                  <a:effectLst/>
                  <a:latin typeface="Calibri" panose="020F0502020204030204" pitchFamily="34" charset="0"/>
                  <a:ea typeface="Times New Roman" panose="02020603050405020304" pitchFamily="18" charset="0"/>
                </a:rPr>
                <a:t>Niños: 8,865</a:t>
              </a:r>
              <a:endParaRPr lang="es-MX" sz="1000" b="1" dirty="0">
                <a:solidFill>
                  <a:schemeClr val="bg2">
                    <a:lumMod val="50000"/>
                  </a:schemeClr>
                </a:solidFill>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3522719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A30CC64-23D3-B8A6-0007-3B92F92C93DD}"/>
              </a:ext>
            </a:extLst>
          </p:cNvPr>
          <p:cNvPicPr/>
          <p:nvPr/>
        </p:nvPicPr>
        <p:blipFill>
          <a:blip r:embed="rId2"/>
          <a:stretch>
            <a:fillRect/>
          </a:stretch>
        </p:blipFill>
        <p:spPr>
          <a:xfrm>
            <a:off x="0" y="0"/>
            <a:ext cx="12192000" cy="6858000"/>
          </a:xfrm>
          <a:prstGeom prst="rect">
            <a:avLst/>
          </a:prstGeom>
        </p:spPr>
      </p:pic>
      <p:sp>
        <p:nvSpPr>
          <p:cNvPr id="24" name="CuadroTexto 23">
            <a:extLst>
              <a:ext uri="{FF2B5EF4-FFF2-40B4-BE49-F238E27FC236}">
                <a16:creationId xmlns:a16="http://schemas.microsoft.com/office/drawing/2014/main" id="{7D886743-B244-17DC-40D5-8B9D4CF0E27E}"/>
              </a:ext>
            </a:extLst>
          </p:cNvPr>
          <p:cNvSpPr txBox="1"/>
          <p:nvPr/>
        </p:nvSpPr>
        <p:spPr>
          <a:xfrm>
            <a:off x="5294648" y="804167"/>
            <a:ext cx="5130800" cy="830997"/>
          </a:xfrm>
          <a:prstGeom prst="rect">
            <a:avLst/>
          </a:prstGeom>
          <a:noFill/>
        </p:spPr>
        <p:txBody>
          <a:bodyPr wrap="square">
            <a:spAutoFit/>
          </a:bodyPr>
          <a:lstStyle/>
          <a:p>
            <a:r>
              <a:rPr lang="es-MX" sz="2800" dirty="0">
                <a:solidFill>
                  <a:schemeClr val="accent4">
                    <a:lumMod val="75000"/>
                  </a:schemeClr>
                </a:solidFill>
                <a:effectLst/>
                <a:latin typeface="Poppins" pitchFamily="2" charset="77"/>
                <a:ea typeface="Times New Roman" panose="02020603050405020304" pitchFamily="18" charset="0"/>
                <a:cs typeface="Poppins" pitchFamily="2" charset="77"/>
              </a:rPr>
              <a:t>Encuentros con docentes</a:t>
            </a:r>
          </a:p>
          <a:p>
            <a:r>
              <a:rPr lang="es-MX" sz="2000" dirty="0">
                <a:solidFill>
                  <a:schemeClr val="accent4">
                    <a:lumMod val="75000"/>
                  </a:schemeClr>
                </a:solidFill>
                <a:latin typeface="Poppins" pitchFamily="2" charset="77"/>
                <a:cs typeface="Poppins" pitchFamily="2" charset="77"/>
              </a:rPr>
              <a:t>Veracruz, Tuxpan, Papantla</a:t>
            </a:r>
          </a:p>
        </p:txBody>
      </p:sp>
      <p:grpSp>
        <p:nvGrpSpPr>
          <p:cNvPr id="4" name="Grupo 3">
            <a:extLst>
              <a:ext uri="{FF2B5EF4-FFF2-40B4-BE49-F238E27FC236}">
                <a16:creationId xmlns:a16="http://schemas.microsoft.com/office/drawing/2014/main" id="{85CDA224-EEB7-6557-F7C3-9773556AEF1D}"/>
              </a:ext>
            </a:extLst>
          </p:cNvPr>
          <p:cNvGrpSpPr/>
          <p:nvPr/>
        </p:nvGrpSpPr>
        <p:grpSpPr>
          <a:xfrm>
            <a:off x="644430" y="690257"/>
            <a:ext cx="4292241" cy="830997"/>
            <a:chOff x="-1793970" y="1551717"/>
            <a:chExt cx="4292241" cy="830997"/>
          </a:xfrm>
        </p:grpSpPr>
        <p:sp>
          <p:nvSpPr>
            <p:cNvPr id="25" name="Elipse 24">
              <a:extLst>
                <a:ext uri="{FF2B5EF4-FFF2-40B4-BE49-F238E27FC236}">
                  <a16:creationId xmlns:a16="http://schemas.microsoft.com/office/drawing/2014/main" id="{F6A478E8-6161-5880-5A8A-49A6357143F1}"/>
                </a:ext>
              </a:extLst>
            </p:cNvPr>
            <p:cNvSpPr/>
            <p:nvPr/>
          </p:nvSpPr>
          <p:spPr>
            <a:xfrm>
              <a:off x="-1793970" y="1551717"/>
              <a:ext cx="937830" cy="83099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tx2"/>
                  </a:solidFill>
                  <a:latin typeface="Poppins" pitchFamily="2" charset="77"/>
                  <a:cs typeface="Poppins" pitchFamily="2" charset="77"/>
                </a:rPr>
                <a:t>15</a:t>
              </a:r>
            </a:p>
          </p:txBody>
        </p:sp>
        <p:sp>
          <p:nvSpPr>
            <p:cNvPr id="28" name="CuadroTexto 27">
              <a:extLst>
                <a:ext uri="{FF2B5EF4-FFF2-40B4-BE49-F238E27FC236}">
                  <a16:creationId xmlns:a16="http://schemas.microsoft.com/office/drawing/2014/main" id="{531264FA-4B2A-14A9-4612-9CF021E5FA1F}"/>
                </a:ext>
              </a:extLst>
            </p:cNvPr>
            <p:cNvSpPr txBox="1"/>
            <p:nvPr/>
          </p:nvSpPr>
          <p:spPr>
            <a:xfrm>
              <a:off x="-856140" y="1779860"/>
              <a:ext cx="3354411" cy="400110"/>
            </a:xfrm>
            <a:prstGeom prst="rect">
              <a:avLst/>
            </a:prstGeom>
            <a:noFill/>
          </p:spPr>
          <p:txBody>
            <a:bodyPr wrap="square">
              <a:spAutoFit/>
            </a:bodyPr>
            <a:lstStyle/>
            <a:p>
              <a:r>
                <a:rPr lang="es-MX" sz="2000" dirty="0">
                  <a:solidFill>
                    <a:schemeClr val="accent4">
                      <a:lumMod val="60000"/>
                      <a:lumOff val="40000"/>
                    </a:schemeClr>
                  </a:solidFill>
                  <a:latin typeface="Poppins" pitchFamily="2" charset="77"/>
                  <a:cs typeface="Poppins" pitchFamily="2" charset="77"/>
                </a:rPr>
                <a:t>Escuelas seleccionadas</a:t>
              </a:r>
            </a:p>
          </p:txBody>
        </p:sp>
      </p:grpSp>
      <p:graphicFrame>
        <p:nvGraphicFramePr>
          <p:cNvPr id="3" name="Tabla 2">
            <a:extLst>
              <a:ext uri="{FF2B5EF4-FFF2-40B4-BE49-F238E27FC236}">
                <a16:creationId xmlns:a16="http://schemas.microsoft.com/office/drawing/2014/main" id="{EB6999E0-C023-4965-D7F7-3C0DE5CDCFC3}"/>
              </a:ext>
            </a:extLst>
          </p:cNvPr>
          <p:cNvGraphicFramePr>
            <a:graphicFrameLocks noGrp="1"/>
          </p:cNvGraphicFramePr>
          <p:nvPr>
            <p:extLst>
              <p:ext uri="{D42A27DB-BD31-4B8C-83A1-F6EECF244321}">
                <p14:modId xmlns:p14="http://schemas.microsoft.com/office/powerpoint/2010/main" val="3453999533"/>
              </p:ext>
            </p:extLst>
          </p:nvPr>
        </p:nvGraphicFramePr>
        <p:xfrm>
          <a:off x="644430" y="1641604"/>
          <a:ext cx="9919295" cy="4332784"/>
        </p:xfrm>
        <a:graphic>
          <a:graphicData uri="http://schemas.openxmlformats.org/drawingml/2006/table">
            <a:tbl>
              <a:tblPr firstRow="1" firstCol="1" bandRow="1">
                <a:tableStyleId>{1FECB4D8-DB02-4DC6-A0A2-4F2EBAE1DC90}</a:tableStyleId>
              </a:tblPr>
              <a:tblGrid>
                <a:gridCol w="313537">
                  <a:extLst>
                    <a:ext uri="{9D8B030D-6E8A-4147-A177-3AD203B41FA5}">
                      <a16:colId xmlns:a16="http://schemas.microsoft.com/office/drawing/2014/main" val="3673299740"/>
                    </a:ext>
                  </a:extLst>
                </a:gridCol>
                <a:gridCol w="1464790">
                  <a:extLst>
                    <a:ext uri="{9D8B030D-6E8A-4147-A177-3AD203B41FA5}">
                      <a16:colId xmlns:a16="http://schemas.microsoft.com/office/drawing/2014/main" val="111232701"/>
                    </a:ext>
                  </a:extLst>
                </a:gridCol>
                <a:gridCol w="2236889">
                  <a:extLst>
                    <a:ext uri="{9D8B030D-6E8A-4147-A177-3AD203B41FA5}">
                      <a16:colId xmlns:a16="http://schemas.microsoft.com/office/drawing/2014/main" val="1704341389"/>
                    </a:ext>
                  </a:extLst>
                </a:gridCol>
                <a:gridCol w="1028969">
                  <a:extLst>
                    <a:ext uri="{9D8B030D-6E8A-4147-A177-3AD203B41FA5}">
                      <a16:colId xmlns:a16="http://schemas.microsoft.com/office/drawing/2014/main" val="814772027"/>
                    </a:ext>
                  </a:extLst>
                </a:gridCol>
                <a:gridCol w="1297396">
                  <a:extLst>
                    <a:ext uri="{9D8B030D-6E8A-4147-A177-3AD203B41FA5}">
                      <a16:colId xmlns:a16="http://schemas.microsoft.com/office/drawing/2014/main" val="1616978573"/>
                    </a:ext>
                  </a:extLst>
                </a:gridCol>
                <a:gridCol w="3577714">
                  <a:extLst>
                    <a:ext uri="{9D8B030D-6E8A-4147-A177-3AD203B41FA5}">
                      <a16:colId xmlns:a16="http://schemas.microsoft.com/office/drawing/2014/main" val="2367498257"/>
                    </a:ext>
                  </a:extLst>
                </a:gridCol>
              </a:tblGrid>
              <a:tr h="253118">
                <a:tc>
                  <a:txBody>
                    <a:bodyPr/>
                    <a:lstStyle/>
                    <a:p>
                      <a:endParaRPr lang="es-MX" sz="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r>
                        <a:rPr lang="es-MX" sz="1200" dirty="0">
                          <a:solidFill>
                            <a:schemeClr val="tx1"/>
                          </a:solidFill>
                          <a:effectLst/>
                        </a:rPr>
                        <a:t>Nivel y Modalidad</a:t>
                      </a:r>
                      <a:endParaRPr lang="es-MX" sz="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r>
                        <a:rPr lang="es-MX" sz="1200">
                          <a:solidFill>
                            <a:schemeClr val="tx1"/>
                          </a:solidFill>
                          <a:effectLst/>
                        </a:rPr>
                        <a:t>Nombre De La Escuela:</a:t>
                      </a:r>
                      <a:endParaRPr lang="es-MX" sz="120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r>
                        <a:rPr lang="es-MX" sz="1200">
                          <a:solidFill>
                            <a:schemeClr val="tx1"/>
                          </a:solidFill>
                          <a:effectLst/>
                        </a:rPr>
                        <a:t>Municipio </a:t>
                      </a:r>
                      <a:endParaRPr lang="es-MX" sz="120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r>
                        <a:rPr lang="es-MX" sz="1200">
                          <a:solidFill>
                            <a:schemeClr val="tx1"/>
                          </a:solidFill>
                          <a:effectLst/>
                        </a:rPr>
                        <a:t>Sede taller</a:t>
                      </a:r>
                      <a:endParaRPr lang="es-MX" sz="120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tc>
                  <a:txBody>
                    <a:bodyPr/>
                    <a:lstStyle/>
                    <a:p>
                      <a:r>
                        <a:rPr lang="es-MX" sz="1200" dirty="0">
                          <a:solidFill>
                            <a:schemeClr val="tx1"/>
                          </a:solidFill>
                          <a:effectLst/>
                        </a:rPr>
                        <a:t>Título del proyecto</a:t>
                      </a:r>
                      <a:endParaRPr lang="es-MX" sz="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tc>
                <a:extLst>
                  <a:ext uri="{0D108BD9-81ED-4DB2-BD59-A6C34878D82A}">
                    <a16:rowId xmlns:a16="http://schemas.microsoft.com/office/drawing/2014/main" val="729036460"/>
                  </a:ext>
                </a:extLst>
              </a:tr>
              <a:tr h="351748">
                <a:tc>
                  <a:txBody>
                    <a:bodyPr/>
                    <a:lstStyle/>
                    <a:p>
                      <a:r>
                        <a:rPr lang="es-MX" sz="1200" dirty="0">
                          <a:effectLst/>
                        </a:rPr>
                        <a:t>1</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Educación Especial Estatal</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Estefanía Castañeda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Veracruz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Veracruz</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Los océanos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4176221265"/>
                  </a:ext>
                </a:extLst>
              </a:tr>
              <a:tr h="253118">
                <a:tc>
                  <a:txBody>
                    <a:bodyPr/>
                    <a:lstStyle/>
                    <a:p>
                      <a:r>
                        <a:rPr lang="es-MX" sz="1200">
                          <a:effectLst/>
                        </a:rPr>
                        <a:t>2</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Secundarias Técnicas</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Esc.Sec.Tec.Ind No 130</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Veracruz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Veracruz</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Compresor de Botellas PET</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3215117000"/>
                  </a:ext>
                </a:extLst>
              </a:tr>
              <a:tr h="253118">
                <a:tc>
                  <a:txBody>
                    <a:bodyPr/>
                    <a:lstStyle/>
                    <a:p>
                      <a:r>
                        <a:rPr lang="es-MX" sz="1200">
                          <a:effectLst/>
                        </a:rPr>
                        <a:t>3</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Telesecundarias</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Salvador Díaz Miron</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Veracruz</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Veracruz</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Proyecto cambio climatico</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1525190744"/>
                  </a:ext>
                </a:extLst>
              </a:tr>
              <a:tr h="262720">
                <a:tc>
                  <a:txBody>
                    <a:bodyPr/>
                    <a:lstStyle/>
                    <a:p>
                      <a:r>
                        <a:rPr lang="es-MX" sz="1200">
                          <a:effectLst/>
                        </a:rPr>
                        <a:t>4</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Telesecundarias</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Heberto Castillo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Veracruz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Veracruz</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“Cultivando conocimiento en nuestro huerto escolar”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667019286"/>
                  </a:ext>
                </a:extLst>
              </a:tr>
              <a:tr h="351748">
                <a:tc>
                  <a:txBody>
                    <a:bodyPr/>
                    <a:lstStyle/>
                    <a:p>
                      <a:r>
                        <a:rPr lang="es-MX" sz="1200">
                          <a:effectLst/>
                        </a:rPr>
                        <a:t>5</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a:effectLst/>
                        </a:rPr>
                        <a:t>Telesecundarias</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Telesecundaria Leona Vicario</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Veracruz</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Veracruz</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tc>
                  <a:txBody>
                    <a:bodyPr/>
                    <a:lstStyle/>
                    <a:p>
                      <a:r>
                        <a:rPr lang="es-MX" sz="1200" dirty="0">
                          <a:effectLst/>
                        </a:rPr>
                        <a:t>Acciones para el cambio de nuestro entorno ambiental y social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1488837925"/>
                  </a:ext>
                </a:extLst>
              </a:tr>
              <a:tr h="253118">
                <a:tc>
                  <a:txBody>
                    <a:bodyPr/>
                    <a:lstStyle/>
                    <a:p>
                      <a:r>
                        <a:rPr lang="es-MX" sz="1200">
                          <a:effectLst/>
                        </a:rPr>
                        <a:t>6</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Primaria Federal</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Leyes De Reforma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Tuxpan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Tuxpan</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La reforestación de áreas verdes en mi escuela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extLst>
                  <a:ext uri="{0D108BD9-81ED-4DB2-BD59-A6C34878D82A}">
                    <a16:rowId xmlns:a16="http://schemas.microsoft.com/office/drawing/2014/main" val="271186940"/>
                  </a:ext>
                </a:extLst>
              </a:tr>
              <a:tr h="253118">
                <a:tc>
                  <a:txBody>
                    <a:bodyPr/>
                    <a:lstStyle/>
                    <a:p>
                      <a:r>
                        <a:rPr lang="es-MX" sz="1200">
                          <a:effectLst/>
                        </a:rPr>
                        <a:t>7</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Preescolar Federal</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Estefanía Castañeda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Tuxpan</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Tuxpan</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Reforestamos nuestra escuela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extLst>
                  <a:ext uri="{0D108BD9-81ED-4DB2-BD59-A6C34878D82A}">
                    <a16:rowId xmlns:a16="http://schemas.microsoft.com/office/drawing/2014/main" val="3978090432"/>
                  </a:ext>
                </a:extLst>
              </a:tr>
              <a:tr h="253118">
                <a:tc>
                  <a:txBody>
                    <a:bodyPr/>
                    <a:lstStyle/>
                    <a:p>
                      <a:r>
                        <a:rPr lang="es-MX" sz="1200">
                          <a:effectLst/>
                        </a:rPr>
                        <a:t>8</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Preescolar Federal</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José Joaquín Fernández De Lizardi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Tuxpan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Tuxpan</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Guardianes del planeta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extLst>
                  <a:ext uri="{0D108BD9-81ED-4DB2-BD59-A6C34878D82A}">
                    <a16:rowId xmlns:a16="http://schemas.microsoft.com/office/drawing/2014/main" val="719463698"/>
                  </a:ext>
                </a:extLst>
              </a:tr>
              <a:tr h="253118">
                <a:tc>
                  <a:txBody>
                    <a:bodyPr/>
                    <a:lstStyle/>
                    <a:p>
                      <a:r>
                        <a:rPr lang="es-MX" sz="1200">
                          <a:effectLst/>
                        </a:rPr>
                        <a:t>9</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Preescolar Federal</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La Corregidora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Tuxpan</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Tuxpan</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El cambio climatico nos afecta a todos</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extLst>
                  <a:ext uri="{0D108BD9-81ED-4DB2-BD59-A6C34878D82A}">
                    <a16:rowId xmlns:a16="http://schemas.microsoft.com/office/drawing/2014/main" val="3290267224"/>
                  </a:ext>
                </a:extLst>
              </a:tr>
              <a:tr h="253118">
                <a:tc>
                  <a:txBody>
                    <a:bodyPr/>
                    <a:lstStyle/>
                    <a:p>
                      <a:r>
                        <a:rPr lang="es-MX" sz="1200">
                          <a:effectLst/>
                        </a:rPr>
                        <a:t>10</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Telesecundarias</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Patria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Tuxpan</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dirty="0">
                          <a:effectLst/>
                        </a:rPr>
                        <a:t>Tuxpan</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tc>
                  <a:txBody>
                    <a:bodyPr/>
                    <a:lstStyle/>
                    <a:p>
                      <a:r>
                        <a:rPr lang="es-MX" sz="1200">
                          <a:effectLst/>
                        </a:rPr>
                        <a:t>El cambio climático y yo</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noFill/>
                  </a:tcPr>
                </a:tc>
                <a:extLst>
                  <a:ext uri="{0D108BD9-81ED-4DB2-BD59-A6C34878D82A}">
                    <a16:rowId xmlns:a16="http://schemas.microsoft.com/office/drawing/2014/main" val="728034098"/>
                  </a:ext>
                </a:extLst>
              </a:tr>
              <a:tr h="262720">
                <a:tc>
                  <a:txBody>
                    <a:bodyPr/>
                    <a:lstStyle/>
                    <a:p>
                      <a:r>
                        <a:rPr lang="es-MX" sz="1200" dirty="0">
                          <a:effectLst/>
                        </a:rPr>
                        <a:t>11</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Primaria Federal</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Adolfo Lopez Mateos</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Papantla</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Gutiérrez Zamora</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Contaminación por desechos sólidos</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extLst>
                  <a:ext uri="{0D108BD9-81ED-4DB2-BD59-A6C34878D82A}">
                    <a16:rowId xmlns:a16="http://schemas.microsoft.com/office/drawing/2014/main" val="2954221920"/>
                  </a:ext>
                </a:extLst>
              </a:tr>
              <a:tr h="262720">
                <a:tc>
                  <a:txBody>
                    <a:bodyPr/>
                    <a:lstStyle/>
                    <a:p>
                      <a:r>
                        <a:rPr lang="es-MX" sz="1200">
                          <a:effectLst/>
                        </a:rPr>
                        <a:t>12</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Telesecundarias</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Guadalupe Victoria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Papantla</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Gutiérrez Zamora</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El cuidado del agua y el reciclaje del plástico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extLst>
                  <a:ext uri="{0D108BD9-81ED-4DB2-BD59-A6C34878D82A}">
                    <a16:rowId xmlns:a16="http://schemas.microsoft.com/office/drawing/2014/main" val="3648945406"/>
                  </a:ext>
                </a:extLst>
              </a:tr>
              <a:tr h="262720">
                <a:tc>
                  <a:txBody>
                    <a:bodyPr/>
                    <a:lstStyle/>
                    <a:p>
                      <a:r>
                        <a:rPr lang="es-MX" sz="1200">
                          <a:effectLst/>
                        </a:rPr>
                        <a:t>13</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Telesecundarias</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Telesecundaria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Papantla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Gutiérrez Zamora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El Cambio climático </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extLst>
                  <a:ext uri="{0D108BD9-81ED-4DB2-BD59-A6C34878D82A}">
                    <a16:rowId xmlns:a16="http://schemas.microsoft.com/office/drawing/2014/main" val="1544215975"/>
                  </a:ext>
                </a:extLst>
              </a:tr>
              <a:tr h="262720">
                <a:tc>
                  <a:txBody>
                    <a:bodyPr/>
                    <a:lstStyle/>
                    <a:p>
                      <a:r>
                        <a:rPr lang="es-MX" sz="1200">
                          <a:effectLst/>
                        </a:rPr>
                        <a:t>14</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Telesecundarias</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Miguel Alemán Valdez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Papantla </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Gutiérrez Zamora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¿Porque hace tanto calor?</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extLst>
                  <a:ext uri="{0D108BD9-81ED-4DB2-BD59-A6C34878D82A}">
                    <a16:rowId xmlns:a16="http://schemas.microsoft.com/office/drawing/2014/main" val="3101758862"/>
                  </a:ext>
                </a:extLst>
              </a:tr>
              <a:tr h="262720">
                <a:tc>
                  <a:txBody>
                    <a:bodyPr/>
                    <a:lstStyle/>
                    <a:p>
                      <a:r>
                        <a:rPr lang="es-MX" sz="1200">
                          <a:effectLst/>
                        </a:rPr>
                        <a:t>15</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Telesecundarias</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Emiliano Zapata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Papantla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a:effectLst/>
                        </a:rPr>
                        <a:t>Gutiérrez Zamora</a:t>
                      </a:r>
                      <a:endParaRPr lang="es-MX" sz="120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tc>
                  <a:txBody>
                    <a:bodyPr/>
                    <a:lstStyle/>
                    <a:p>
                      <a:r>
                        <a:rPr lang="es-MX" sz="1200" dirty="0">
                          <a:effectLst/>
                        </a:rPr>
                        <a:t>El verdadero oro natural</a:t>
                      </a:r>
                      <a:endParaRPr lang="es-MX"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nchor="ctr">
                    <a:solidFill>
                      <a:schemeClr val="accent4">
                        <a:lumMod val="20000"/>
                        <a:lumOff val="80000"/>
                      </a:schemeClr>
                    </a:solidFill>
                  </a:tcPr>
                </a:tc>
                <a:extLst>
                  <a:ext uri="{0D108BD9-81ED-4DB2-BD59-A6C34878D82A}">
                    <a16:rowId xmlns:a16="http://schemas.microsoft.com/office/drawing/2014/main" val="876150424"/>
                  </a:ext>
                </a:extLst>
              </a:tr>
            </a:tbl>
          </a:graphicData>
        </a:graphic>
      </p:graphicFrame>
      <p:sp>
        <p:nvSpPr>
          <p:cNvPr id="9" name="CuadroTexto 8">
            <a:extLst>
              <a:ext uri="{FF2B5EF4-FFF2-40B4-BE49-F238E27FC236}">
                <a16:creationId xmlns:a16="http://schemas.microsoft.com/office/drawing/2014/main" id="{520F67F0-EE39-F7D4-CCF9-0A18EA1FBF42}"/>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Tree>
    <p:extLst>
      <p:ext uri="{BB962C8B-B14F-4D97-AF65-F5344CB8AC3E}">
        <p14:creationId xmlns:p14="http://schemas.microsoft.com/office/powerpoint/2010/main" val="1016664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93EECE3-97D2-6C24-6171-AA5ED394F551}"/>
              </a:ext>
            </a:extLst>
          </p:cNvPr>
          <p:cNvPicPr/>
          <p:nvPr/>
        </p:nvPicPr>
        <p:blipFill>
          <a:blip r:embed="rId2"/>
          <a:stretch>
            <a:fillRect/>
          </a:stretch>
        </p:blipFill>
        <p:spPr>
          <a:xfrm>
            <a:off x="0" y="0"/>
            <a:ext cx="12192000" cy="6858000"/>
          </a:xfrm>
          <a:prstGeom prst="rect">
            <a:avLst/>
          </a:prstGeom>
        </p:spPr>
      </p:pic>
      <p:sp>
        <p:nvSpPr>
          <p:cNvPr id="24" name="CuadroTexto 23">
            <a:extLst>
              <a:ext uri="{FF2B5EF4-FFF2-40B4-BE49-F238E27FC236}">
                <a16:creationId xmlns:a16="http://schemas.microsoft.com/office/drawing/2014/main" id="{7D886743-B244-17DC-40D5-8B9D4CF0E27E}"/>
              </a:ext>
            </a:extLst>
          </p:cNvPr>
          <p:cNvSpPr txBox="1"/>
          <p:nvPr/>
        </p:nvSpPr>
        <p:spPr>
          <a:xfrm>
            <a:off x="99545" y="559851"/>
            <a:ext cx="5130800" cy="892552"/>
          </a:xfrm>
          <a:prstGeom prst="rect">
            <a:avLst/>
          </a:prstGeom>
          <a:noFill/>
        </p:spPr>
        <p:txBody>
          <a:bodyPr wrap="square">
            <a:spAutoFit/>
          </a:bodyPr>
          <a:lstStyle/>
          <a:p>
            <a:r>
              <a:rPr lang="es-MX" sz="2800" dirty="0">
                <a:solidFill>
                  <a:schemeClr val="accent4">
                    <a:lumMod val="75000"/>
                  </a:schemeClr>
                </a:solidFill>
                <a:effectLst/>
                <a:latin typeface="Poppins" pitchFamily="2" charset="77"/>
                <a:ea typeface="Times New Roman" panose="02020603050405020304" pitchFamily="18" charset="0"/>
                <a:cs typeface="Poppins" pitchFamily="2" charset="77"/>
              </a:rPr>
              <a:t>Encuentros con docentes</a:t>
            </a:r>
          </a:p>
          <a:p>
            <a:r>
              <a:rPr lang="es-MX" sz="2400" dirty="0">
                <a:solidFill>
                  <a:schemeClr val="accent4">
                    <a:lumMod val="75000"/>
                  </a:schemeClr>
                </a:solidFill>
                <a:latin typeface="Poppins" pitchFamily="2" charset="77"/>
                <a:cs typeface="Poppins" pitchFamily="2" charset="77"/>
              </a:rPr>
              <a:t>Veracruz</a:t>
            </a:r>
          </a:p>
        </p:txBody>
      </p:sp>
      <p:grpSp>
        <p:nvGrpSpPr>
          <p:cNvPr id="3" name="Grupo 2">
            <a:extLst>
              <a:ext uri="{FF2B5EF4-FFF2-40B4-BE49-F238E27FC236}">
                <a16:creationId xmlns:a16="http://schemas.microsoft.com/office/drawing/2014/main" id="{3F6F9082-FB2F-6D36-91E1-C5B602C5F854}"/>
              </a:ext>
            </a:extLst>
          </p:cNvPr>
          <p:cNvGrpSpPr/>
          <p:nvPr/>
        </p:nvGrpSpPr>
        <p:grpSpPr>
          <a:xfrm>
            <a:off x="180571" y="1662658"/>
            <a:ext cx="3367764" cy="596900"/>
            <a:chOff x="5367473" y="941336"/>
            <a:chExt cx="3367764" cy="596900"/>
          </a:xfrm>
        </p:grpSpPr>
        <p:sp>
          <p:nvSpPr>
            <p:cNvPr id="15" name="CuadroTexto 14">
              <a:extLst>
                <a:ext uri="{FF2B5EF4-FFF2-40B4-BE49-F238E27FC236}">
                  <a16:creationId xmlns:a16="http://schemas.microsoft.com/office/drawing/2014/main" id="{24708D34-0A3E-FAE0-5811-895AFB5225AE}"/>
                </a:ext>
              </a:extLst>
            </p:cNvPr>
            <p:cNvSpPr txBox="1"/>
            <p:nvPr/>
          </p:nvSpPr>
          <p:spPr>
            <a:xfrm>
              <a:off x="5883782" y="1029376"/>
              <a:ext cx="2851455" cy="400110"/>
            </a:xfrm>
            <a:prstGeom prst="rect">
              <a:avLst/>
            </a:prstGeom>
            <a:noFill/>
          </p:spPr>
          <p:txBody>
            <a:bodyPr wrap="square">
              <a:spAutoFit/>
            </a:bodyPr>
            <a:lstStyle/>
            <a:p>
              <a:r>
                <a:rPr lang="es-MX" sz="2000" dirty="0">
                  <a:solidFill>
                    <a:schemeClr val="accent4"/>
                  </a:solidFill>
                  <a:latin typeface="Poppins" pitchFamily="2" charset="77"/>
                  <a:cs typeface="Poppins" pitchFamily="2" charset="77"/>
                </a:rPr>
                <a:t>22 de mayo de 2024</a:t>
              </a:r>
            </a:p>
          </p:txBody>
        </p:sp>
        <p:pic>
          <p:nvPicPr>
            <p:cNvPr id="21" name="Gráfico 20" descr="Daily calendar con relleno sólido">
              <a:extLst>
                <a:ext uri="{FF2B5EF4-FFF2-40B4-BE49-F238E27FC236}">
                  <a16:creationId xmlns:a16="http://schemas.microsoft.com/office/drawing/2014/main" id="{D0340C65-6087-1273-4034-5D6A6B60CC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67473" y="941336"/>
              <a:ext cx="596900" cy="596900"/>
            </a:xfrm>
            <a:prstGeom prst="rect">
              <a:avLst/>
            </a:prstGeom>
          </p:spPr>
        </p:pic>
      </p:grpSp>
      <p:pic>
        <p:nvPicPr>
          <p:cNvPr id="35" name="Imagen 34">
            <a:extLst>
              <a:ext uri="{FF2B5EF4-FFF2-40B4-BE49-F238E27FC236}">
                <a16:creationId xmlns:a16="http://schemas.microsoft.com/office/drawing/2014/main" id="{C9E71BAC-A294-8B8A-600A-43C33C4C73F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18821" y="2245947"/>
            <a:ext cx="2705942" cy="1804772"/>
          </a:xfrm>
          <a:prstGeom prst="rect">
            <a:avLst/>
          </a:prstGeom>
        </p:spPr>
      </p:pic>
      <p:pic>
        <p:nvPicPr>
          <p:cNvPr id="37" name="Imagen 36">
            <a:extLst>
              <a:ext uri="{FF2B5EF4-FFF2-40B4-BE49-F238E27FC236}">
                <a16:creationId xmlns:a16="http://schemas.microsoft.com/office/drawing/2014/main" id="{DAC4DDE8-D2A3-4237-8698-9A9A7189456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044038" y="4157454"/>
            <a:ext cx="2686005" cy="1790871"/>
          </a:xfrm>
          <a:prstGeom prst="rect">
            <a:avLst/>
          </a:prstGeom>
        </p:spPr>
      </p:pic>
      <p:pic>
        <p:nvPicPr>
          <p:cNvPr id="39" name="Imagen 38">
            <a:extLst>
              <a:ext uri="{FF2B5EF4-FFF2-40B4-BE49-F238E27FC236}">
                <a16:creationId xmlns:a16="http://schemas.microsoft.com/office/drawing/2014/main" id="{2ACE05B1-F8EA-5C54-FC25-5A83DD94A73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18821" y="4145127"/>
            <a:ext cx="2686005" cy="1789666"/>
          </a:xfrm>
          <a:prstGeom prst="rect">
            <a:avLst/>
          </a:prstGeom>
        </p:spPr>
      </p:pic>
      <p:pic>
        <p:nvPicPr>
          <p:cNvPr id="40" name="Imagen 39">
            <a:extLst>
              <a:ext uri="{FF2B5EF4-FFF2-40B4-BE49-F238E27FC236}">
                <a16:creationId xmlns:a16="http://schemas.microsoft.com/office/drawing/2014/main" id="{708C52D2-4800-DC02-E133-25EE773A133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3044038" y="2252279"/>
            <a:ext cx="2705942" cy="1804164"/>
          </a:xfrm>
          <a:prstGeom prst="rect">
            <a:avLst/>
          </a:prstGeom>
        </p:spPr>
      </p:pic>
      <p:grpSp>
        <p:nvGrpSpPr>
          <p:cNvPr id="49" name="Grupo 48">
            <a:extLst>
              <a:ext uri="{FF2B5EF4-FFF2-40B4-BE49-F238E27FC236}">
                <a16:creationId xmlns:a16="http://schemas.microsoft.com/office/drawing/2014/main" id="{3871BF8D-4E96-324F-05CC-C37B20070E58}"/>
              </a:ext>
            </a:extLst>
          </p:cNvPr>
          <p:cNvGrpSpPr/>
          <p:nvPr/>
        </p:nvGrpSpPr>
        <p:grpSpPr>
          <a:xfrm>
            <a:off x="3548335" y="1662658"/>
            <a:ext cx="2575973" cy="549706"/>
            <a:chOff x="6774404" y="1171716"/>
            <a:chExt cx="2575973" cy="549706"/>
          </a:xfrm>
        </p:grpSpPr>
        <p:sp>
          <p:nvSpPr>
            <p:cNvPr id="45" name="Proceso alternativo 44">
              <a:extLst>
                <a:ext uri="{FF2B5EF4-FFF2-40B4-BE49-F238E27FC236}">
                  <a16:creationId xmlns:a16="http://schemas.microsoft.com/office/drawing/2014/main" id="{EA14F20B-4A66-3566-9EDA-75153565D156}"/>
                </a:ext>
              </a:extLst>
            </p:cNvPr>
            <p:cNvSpPr/>
            <p:nvPr/>
          </p:nvSpPr>
          <p:spPr>
            <a:xfrm>
              <a:off x="7699366" y="1171716"/>
              <a:ext cx="1651011" cy="549705"/>
            </a:xfrm>
            <a:prstGeom prst="flowChartAlternateProcess">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tx1"/>
                  </a:solidFill>
                  <a:latin typeface="Poppins" pitchFamily="2" charset="77"/>
                  <a:cs typeface="Poppins" pitchFamily="2" charset="77"/>
                </a:rPr>
                <a:t>Escuelas</a:t>
              </a:r>
            </a:p>
          </p:txBody>
        </p:sp>
        <p:sp>
          <p:nvSpPr>
            <p:cNvPr id="46" name="Proceso alternativo 45">
              <a:extLst>
                <a:ext uri="{FF2B5EF4-FFF2-40B4-BE49-F238E27FC236}">
                  <a16:creationId xmlns:a16="http://schemas.microsoft.com/office/drawing/2014/main" id="{8EEF5C09-4619-3F66-F598-A7B153F571EC}"/>
                </a:ext>
              </a:extLst>
            </p:cNvPr>
            <p:cNvSpPr/>
            <p:nvPr/>
          </p:nvSpPr>
          <p:spPr>
            <a:xfrm>
              <a:off x="6774404" y="1171717"/>
              <a:ext cx="896874" cy="549705"/>
            </a:xfrm>
            <a:prstGeom prst="flowChartAlternateProcess">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600" dirty="0">
                  <a:solidFill>
                    <a:schemeClr val="tx1"/>
                  </a:solidFill>
                  <a:latin typeface="Poppins" pitchFamily="2" charset="77"/>
                  <a:cs typeface="Poppins" pitchFamily="2" charset="77"/>
                </a:rPr>
                <a:t>5</a:t>
              </a:r>
              <a:endParaRPr lang="es-MX" sz="1600" dirty="0">
                <a:solidFill>
                  <a:schemeClr val="tx1"/>
                </a:solidFill>
                <a:latin typeface="Poppins" pitchFamily="2" charset="77"/>
                <a:cs typeface="Poppins" pitchFamily="2" charset="77"/>
              </a:endParaRPr>
            </a:p>
          </p:txBody>
        </p:sp>
      </p:grpSp>
      <p:sp>
        <p:nvSpPr>
          <p:cNvPr id="4" name="CuadroTexto 3">
            <a:extLst>
              <a:ext uri="{FF2B5EF4-FFF2-40B4-BE49-F238E27FC236}">
                <a16:creationId xmlns:a16="http://schemas.microsoft.com/office/drawing/2014/main" id="{704F93B2-39D2-6841-2064-D0CD967EB589}"/>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
        <p:nvSpPr>
          <p:cNvPr id="50" name="CuadroTexto 49">
            <a:extLst>
              <a:ext uri="{FF2B5EF4-FFF2-40B4-BE49-F238E27FC236}">
                <a16:creationId xmlns:a16="http://schemas.microsoft.com/office/drawing/2014/main" id="{0115588E-C334-B229-59CF-6F11954A5484}"/>
              </a:ext>
            </a:extLst>
          </p:cNvPr>
          <p:cNvSpPr txBox="1"/>
          <p:nvPr/>
        </p:nvSpPr>
        <p:spPr>
          <a:xfrm>
            <a:off x="99545" y="5954765"/>
            <a:ext cx="3755323" cy="246221"/>
          </a:xfrm>
          <a:prstGeom prst="rect">
            <a:avLst/>
          </a:prstGeom>
          <a:noFill/>
        </p:spPr>
        <p:txBody>
          <a:bodyPr wrap="square" rtlCol="0">
            <a:spAutoFit/>
          </a:bodyPr>
          <a:lstStyle/>
          <a:p>
            <a:r>
              <a:rPr lang="es-MX" sz="1000" dirty="0"/>
              <a:t>Fotografías: SEV. Siemens Stiftung. FGM. Aldo Aguilar García</a:t>
            </a:r>
          </a:p>
        </p:txBody>
      </p:sp>
      <p:grpSp>
        <p:nvGrpSpPr>
          <p:cNvPr id="33" name="Grupo 32">
            <a:extLst>
              <a:ext uri="{FF2B5EF4-FFF2-40B4-BE49-F238E27FC236}">
                <a16:creationId xmlns:a16="http://schemas.microsoft.com/office/drawing/2014/main" id="{A4E3F243-0051-7834-BC69-93F848D16BEE}"/>
              </a:ext>
            </a:extLst>
          </p:cNvPr>
          <p:cNvGrpSpPr/>
          <p:nvPr/>
        </p:nvGrpSpPr>
        <p:grpSpPr>
          <a:xfrm>
            <a:off x="7750848" y="1434958"/>
            <a:ext cx="4188292" cy="1396838"/>
            <a:chOff x="7448414" y="1414444"/>
            <a:chExt cx="4188292" cy="1396838"/>
          </a:xfrm>
        </p:grpSpPr>
        <p:grpSp>
          <p:nvGrpSpPr>
            <p:cNvPr id="9" name="Grupo 8">
              <a:extLst>
                <a:ext uri="{FF2B5EF4-FFF2-40B4-BE49-F238E27FC236}">
                  <a16:creationId xmlns:a16="http://schemas.microsoft.com/office/drawing/2014/main" id="{B9B78D4F-57CE-7C02-A3C2-AEDCBC08228A}"/>
                </a:ext>
              </a:extLst>
            </p:cNvPr>
            <p:cNvGrpSpPr/>
            <p:nvPr/>
          </p:nvGrpSpPr>
          <p:grpSpPr>
            <a:xfrm>
              <a:off x="7468936" y="1414444"/>
              <a:ext cx="4167770" cy="596900"/>
              <a:chOff x="1605746" y="1575436"/>
              <a:chExt cx="4167770" cy="596900"/>
            </a:xfrm>
          </p:grpSpPr>
          <p:sp>
            <p:nvSpPr>
              <p:cNvPr id="12" name="CuadroTexto 11">
                <a:extLst>
                  <a:ext uri="{FF2B5EF4-FFF2-40B4-BE49-F238E27FC236}">
                    <a16:creationId xmlns:a16="http://schemas.microsoft.com/office/drawing/2014/main" id="{C506CD5D-ABDD-4B83-7A02-799CF3464FA9}"/>
                  </a:ext>
                </a:extLst>
              </p:cNvPr>
              <p:cNvSpPr txBox="1"/>
              <p:nvPr/>
            </p:nvSpPr>
            <p:spPr>
              <a:xfrm>
                <a:off x="2139554" y="1689220"/>
                <a:ext cx="3633962" cy="400110"/>
              </a:xfrm>
              <a:prstGeom prst="rect">
                <a:avLst/>
              </a:prstGeom>
              <a:noFill/>
            </p:spPr>
            <p:txBody>
              <a:bodyPr wrap="square">
                <a:spAutoFit/>
              </a:bodyPr>
              <a:lstStyle/>
              <a:p>
                <a:r>
                  <a:rPr lang="es-MX" sz="2000" dirty="0">
                    <a:solidFill>
                      <a:schemeClr val="accent4"/>
                    </a:solidFill>
                    <a:latin typeface="Poppins" pitchFamily="2" charset="77"/>
                    <a:cs typeface="Poppins" pitchFamily="2" charset="77"/>
                  </a:rPr>
                  <a:t>21 de mayo de 2024</a:t>
                </a:r>
              </a:p>
            </p:txBody>
          </p:sp>
          <p:pic>
            <p:nvPicPr>
              <p:cNvPr id="14" name="Gráfico 13" descr="Daily calendar con relleno sólido">
                <a:extLst>
                  <a:ext uri="{FF2B5EF4-FFF2-40B4-BE49-F238E27FC236}">
                    <a16:creationId xmlns:a16="http://schemas.microsoft.com/office/drawing/2014/main" id="{0FE96326-BFA7-A29B-4BA0-1DAE968BFD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5746" y="1575436"/>
                <a:ext cx="596900" cy="596900"/>
              </a:xfrm>
              <a:prstGeom prst="rect">
                <a:avLst/>
              </a:prstGeom>
            </p:spPr>
          </p:pic>
        </p:grpSp>
        <p:grpSp>
          <p:nvGrpSpPr>
            <p:cNvPr id="17" name="Grupo 16">
              <a:extLst>
                <a:ext uri="{FF2B5EF4-FFF2-40B4-BE49-F238E27FC236}">
                  <a16:creationId xmlns:a16="http://schemas.microsoft.com/office/drawing/2014/main" id="{E5B9BD79-653E-8D62-CBA2-17E4D64E4EFD}"/>
                </a:ext>
              </a:extLst>
            </p:cNvPr>
            <p:cNvGrpSpPr/>
            <p:nvPr/>
          </p:nvGrpSpPr>
          <p:grpSpPr>
            <a:xfrm>
              <a:off x="8686459" y="2085076"/>
              <a:ext cx="2738142" cy="722399"/>
              <a:chOff x="3050139" y="1643620"/>
              <a:chExt cx="2738142" cy="722399"/>
            </a:xfrm>
          </p:grpSpPr>
          <p:sp>
            <p:nvSpPr>
              <p:cNvPr id="25" name="Proceso alternativo 24">
                <a:extLst>
                  <a:ext uri="{FF2B5EF4-FFF2-40B4-BE49-F238E27FC236}">
                    <a16:creationId xmlns:a16="http://schemas.microsoft.com/office/drawing/2014/main" id="{3745CC37-F583-89FD-D2B9-A05DD96C4A9F}"/>
                  </a:ext>
                </a:extLst>
              </p:cNvPr>
              <p:cNvSpPr/>
              <p:nvPr/>
            </p:nvSpPr>
            <p:spPr>
              <a:xfrm>
                <a:off x="3975101" y="1643620"/>
                <a:ext cx="1813180" cy="722399"/>
              </a:xfrm>
              <a:prstGeom prst="flowChartAlternateProcess">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600" dirty="0">
                    <a:solidFill>
                      <a:schemeClr val="tx1"/>
                    </a:solidFill>
                    <a:latin typeface="Poppins" pitchFamily="2" charset="77"/>
                    <a:cs typeface="Poppins" pitchFamily="2" charset="77"/>
                  </a:rPr>
                  <a:t>Docentes replicadores ambientales</a:t>
                </a:r>
              </a:p>
            </p:txBody>
          </p:sp>
          <p:sp>
            <p:nvSpPr>
              <p:cNvPr id="26" name="Proceso alternativo 25">
                <a:extLst>
                  <a:ext uri="{FF2B5EF4-FFF2-40B4-BE49-F238E27FC236}">
                    <a16:creationId xmlns:a16="http://schemas.microsoft.com/office/drawing/2014/main" id="{F090F470-3E4B-190D-274F-B7653D435DE4}"/>
                  </a:ext>
                </a:extLst>
              </p:cNvPr>
              <p:cNvSpPr/>
              <p:nvPr/>
            </p:nvSpPr>
            <p:spPr>
              <a:xfrm>
                <a:off x="3050139" y="1643620"/>
                <a:ext cx="896874" cy="722399"/>
              </a:xfrm>
              <a:prstGeom prst="flowChartAlternateProcess">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600" dirty="0">
                    <a:solidFill>
                      <a:schemeClr val="tx1"/>
                    </a:solidFill>
                    <a:latin typeface="Poppins" pitchFamily="2" charset="77"/>
                    <a:cs typeface="Poppins" pitchFamily="2" charset="77"/>
                  </a:rPr>
                  <a:t>22</a:t>
                </a:r>
                <a:endParaRPr lang="es-MX" sz="1600" dirty="0">
                  <a:solidFill>
                    <a:schemeClr val="tx1"/>
                  </a:solidFill>
                  <a:latin typeface="Poppins" pitchFamily="2" charset="77"/>
                  <a:cs typeface="Poppins" pitchFamily="2" charset="77"/>
                </a:endParaRPr>
              </a:p>
            </p:txBody>
          </p:sp>
        </p:grpSp>
        <p:pic>
          <p:nvPicPr>
            <p:cNvPr id="27" name="Imagen 26">
              <a:extLst>
                <a:ext uri="{FF2B5EF4-FFF2-40B4-BE49-F238E27FC236}">
                  <a16:creationId xmlns:a16="http://schemas.microsoft.com/office/drawing/2014/main" id="{D6845DDC-0A0E-6622-6756-944AC7E0717E}"/>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bwMode="auto">
            <a:xfrm>
              <a:off x="7448414" y="2088883"/>
              <a:ext cx="1176737" cy="722399"/>
            </a:xfrm>
            <a:prstGeom prst="rect">
              <a:avLst/>
            </a:prstGeom>
            <a:ln>
              <a:noFill/>
            </a:ln>
            <a:extLst>
              <a:ext uri="{53640926-AAD7-44D8-BBD7-CCE9431645EC}">
                <a14:shadowObscured xmlns:a14="http://schemas.microsoft.com/office/drawing/2010/main"/>
              </a:ext>
            </a:extLst>
          </p:spPr>
        </p:pic>
      </p:grpSp>
      <p:pic>
        <p:nvPicPr>
          <p:cNvPr id="28" name="Imagen 27">
            <a:extLst>
              <a:ext uri="{FF2B5EF4-FFF2-40B4-BE49-F238E27FC236}">
                <a16:creationId xmlns:a16="http://schemas.microsoft.com/office/drawing/2014/main" id="{9A327F5B-E037-9C1C-D86F-79F1B135CB59}"/>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7794992" y="2922573"/>
            <a:ext cx="3765626" cy="2510972"/>
          </a:xfrm>
          <a:prstGeom prst="rect">
            <a:avLst/>
          </a:prstGeom>
        </p:spPr>
      </p:pic>
    </p:spTree>
    <p:extLst>
      <p:ext uri="{BB962C8B-B14F-4D97-AF65-F5344CB8AC3E}">
        <p14:creationId xmlns:p14="http://schemas.microsoft.com/office/powerpoint/2010/main" val="2435828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758BDF1-695E-A1E0-781E-CDD40B054AC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094845" y="2851344"/>
            <a:ext cx="4719237" cy="3145152"/>
          </a:xfrm>
          <a:prstGeom prst="rect">
            <a:avLst/>
          </a:prstGeom>
        </p:spPr>
      </p:pic>
      <p:pic>
        <p:nvPicPr>
          <p:cNvPr id="2" name="Imagen 1">
            <a:extLst>
              <a:ext uri="{FF2B5EF4-FFF2-40B4-BE49-F238E27FC236}">
                <a16:creationId xmlns:a16="http://schemas.microsoft.com/office/drawing/2014/main" id="{F7D46F2D-2A3F-8BBE-7264-4407A98422CC}"/>
              </a:ext>
            </a:extLst>
          </p:cNvPr>
          <p:cNvPicPr/>
          <p:nvPr/>
        </p:nvPicPr>
        <p:blipFill>
          <a:blip r:embed="rId3"/>
          <a:stretch>
            <a:fillRect/>
          </a:stretch>
        </p:blipFill>
        <p:spPr>
          <a:xfrm>
            <a:off x="0" y="0"/>
            <a:ext cx="12192000" cy="6858000"/>
          </a:xfrm>
          <a:prstGeom prst="rect">
            <a:avLst/>
          </a:prstGeom>
        </p:spPr>
      </p:pic>
      <p:sp>
        <p:nvSpPr>
          <p:cNvPr id="12" name="CuadroTexto 11">
            <a:extLst>
              <a:ext uri="{FF2B5EF4-FFF2-40B4-BE49-F238E27FC236}">
                <a16:creationId xmlns:a16="http://schemas.microsoft.com/office/drawing/2014/main" id="{A4D80EC7-B4C1-334F-3FAE-9629D5210545}"/>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
        <p:nvSpPr>
          <p:cNvPr id="24" name="CuadroTexto 23">
            <a:extLst>
              <a:ext uri="{FF2B5EF4-FFF2-40B4-BE49-F238E27FC236}">
                <a16:creationId xmlns:a16="http://schemas.microsoft.com/office/drawing/2014/main" id="{7D886743-B244-17DC-40D5-8B9D4CF0E27E}"/>
              </a:ext>
            </a:extLst>
          </p:cNvPr>
          <p:cNvSpPr txBox="1"/>
          <p:nvPr/>
        </p:nvSpPr>
        <p:spPr>
          <a:xfrm>
            <a:off x="20159" y="852562"/>
            <a:ext cx="4719237" cy="892552"/>
          </a:xfrm>
          <a:prstGeom prst="rect">
            <a:avLst/>
          </a:prstGeom>
          <a:noFill/>
        </p:spPr>
        <p:txBody>
          <a:bodyPr wrap="square">
            <a:spAutoFit/>
          </a:bodyPr>
          <a:lstStyle/>
          <a:p>
            <a:r>
              <a:rPr lang="es-MX" sz="2800" dirty="0">
                <a:solidFill>
                  <a:schemeClr val="accent4">
                    <a:lumMod val="75000"/>
                  </a:schemeClr>
                </a:solidFill>
                <a:effectLst/>
                <a:latin typeface="Poppins" pitchFamily="2" charset="77"/>
                <a:ea typeface="Times New Roman" panose="02020603050405020304" pitchFamily="18" charset="0"/>
                <a:cs typeface="Poppins" pitchFamily="2" charset="77"/>
              </a:rPr>
              <a:t>Encuentros con docentes</a:t>
            </a:r>
          </a:p>
          <a:p>
            <a:r>
              <a:rPr lang="es-MX" sz="2400" dirty="0">
                <a:solidFill>
                  <a:schemeClr val="accent3"/>
                </a:solidFill>
                <a:latin typeface="Poppins" pitchFamily="2" charset="77"/>
                <a:cs typeface="Poppins" pitchFamily="2" charset="77"/>
              </a:rPr>
              <a:t>Tuxpan</a:t>
            </a:r>
          </a:p>
        </p:txBody>
      </p:sp>
      <p:grpSp>
        <p:nvGrpSpPr>
          <p:cNvPr id="23" name="Grupo 22">
            <a:extLst>
              <a:ext uri="{FF2B5EF4-FFF2-40B4-BE49-F238E27FC236}">
                <a16:creationId xmlns:a16="http://schemas.microsoft.com/office/drawing/2014/main" id="{D2990BD4-7EAE-8EBB-7B3C-B7BFEB0E0DF9}"/>
              </a:ext>
            </a:extLst>
          </p:cNvPr>
          <p:cNvGrpSpPr/>
          <p:nvPr/>
        </p:nvGrpSpPr>
        <p:grpSpPr>
          <a:xfrm>
            <a:off x="119600" y="1867039"/>
            <a:ext cx="3876517" cy="596900"/>
            <a:chOff x="1639785" y="1564933"/>
            <a:chExt cx="3876517" cy="596900"/>
          </a:xfrm>
        </p:grpSpPr>
        <p:sp>
          <p:nvSpPr>
            <p:cNvPr id="7" name="CuadroTexto 6">
              <a:extLst>
                <a:ext uri="{FF2B5EF4-FFF2-40B4-BE49-F238E27FC236}">
                  <a16:creationId xmlns:a16="http://schemas.microsoft.com/office/drawing/2014/main" id="{9195036A-700C-8902-85AC-D1ADC456B5B2}"/>
                </a:ext>
              </a:extLst>
            </p:cNvPr>
            <p:cNvSpPr txBox="1"/>
            <p:nvPr/>
          </p:nvSpPr>
          <p:spPr>
            <a:xfrm>
              <a:off x="2173593" y="1678717"/>
              <a:ext cx="3342709" cy="400110"/>
            </a:xfrm>
            <a:prstGeom prst="rect">
              <a:avLst/>
            </a:prstGeom>
            <a:noFill/>
          </p:spPr>
          <p:txBody>
            <a:bodyPr wrap="square">
              <a:spAutoFit/>
            </a:bodyPr>
            <a:lstStyle/>
            <a:p>
              <a:r>
                <a:rPr lang="es-MX" sz="2000" dirty="0">
                  <a:solidFill>
                    <a:schemeClr val="accent3"/>
                  </a:solidFill>
                  <a:latin typeface="Poppins" pitchFamily="2" charset="77"/>
                  <a:cs typeface="Poppins" pitchFamily="2" charset="77"/>
                </a:rPr>
                <a:t>28 de mayo de 2024</a:t>
              </a:r>
            </a:p>
          </p:txBody>
        </p:sp>
        <p:pic>
          <p:nvPicPr>
            <p:cNvPr id="10" name="Gráfico 9" descr="Daily calendar con relleno sólido">
              <a:extLst>
                <a:ext uri="{FF2B5EF4-FFF2-40B4-BE49-F238E27FC236}">
                  <a16:creationId xmlns:a16="http://schemas.microsoft.com/office/drawing/2014/main" id="{D412532A-23F6-C32C-C657-36FB72D962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39785" y="1564933"/>
              <a:ext cx="596900" cy="596900"/>
            </a:xfrm>
            <a:prstGeom prst="rect">
              <a:avLst/>
            </a:prstGeom>
          </p:spPr>
        </p:pic>
      </p:grpSp>
      <p:grpSp>
        <p:nvGrpSpPr>
          <p:cNvPr id="31" name="Grupo 30">
            <a:extLst>
              <a:ext uri="{FF2B5EF4-FFF2-40B4-BE49-F238E27FC236}">
                <a16:creationId xmlns:a16="http://schemas.microsoft.com/office/drawing/2014/main" id="{78093A46-B030-05BF-E39D-15E6FEE08C59}"/>
              </a:ext>
            </a:extLst>
          </p:cNvPr>
          <p:cNvGrpSpPr/>
          <p:nvPr/>
        </p:nvGrpSpPr>
        <p:grpSpPr>
          <a:xfrm>
            <a:off x="5805948" y="1942969"/>
            <a:ext cx="3528462" cy="722399"/>
            <a:chOff x="3050139" y="1643620"/>
            <a:chExt cx="3528462" cy="722399"/>
          </a:xfrm>
        </p:grpSpPr>
        <p:sp>
          <p:nvSpPr>
            <p:cNvPr id="29" name="Proceso alternativo 28">
              <a:extLst>
                <a:ext uri="{FF2B5EF4-FFF2-40B4-BE49-F238E27FC236}">
                  <a16:creationId xmlns:a16="http://schemas.microsoft.com/office/drawing/2014/main" id="{2B0B63EA-EDAA-BA92-BD6B-7397D4AC813D}"/>
                </a:ext>
              </a:extLst>
            </p:cNvPr>
            <p:cNvSpPr/>
            <p:nvPr/>
          </p:nvSpPr>
          <p:spPr>
            <a:xfrm>
              <a:off x="3975101" y="1643620"/>
              <a:ext cx="2603500" cy="722399"/>
            </a:xfrm>
            <a:prstGeom prst="flowChartAlternateProcess">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tx1"/>
                  </a:solidFill>
                  <a:latin typeface="Poppins" pitchFamily="2" charset="77"/>
                  <a:cs typeface="Poppins" pitchFamily="2" charset="77"/>
                </a:rPr>
                <a:t>Escuelas</a:t>
              </a:r>
            </a:p>
          </p:txBody>
        </p:sp>
        <p:sp>
          <p:nvSpPr>
            <p:cNvPr id="30" name="Proceso alternativo 29">
              <a:extLst>
                <a:ext uri="{FF2B5EF4-FFF2-40B4-BE49-F238E27FC236}">
                  <a16:creationId xmlns:a16="http://schemas.microsoft.com/office/drawing/2014/main" id="{76D6B041-7015-3B67-ABD6-A96542CCE754}"/>
                </a:ext>
              </a:extLst>
            </p:cNvPr>
            <p:cNvSpPr/>
            <p:nvPr/>
          </p:nvSpPr>
          <p:spPr>
            <a:xfrm>
              <a:off x="3050139" y="1643620"/>
              <a:ext cx="896874" cy="722399"/>
            </a:xfrm>
            <a:prstGeom prst="flowChartAlternateProcess">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600" dirty="0">
                  <a:solidFill>
                    <a:schemeClr val="tx1"/>
                  </a:solidFill>
                  <a:latin typeface="Poppins" pitchFamily="2" charset="77"/>
                  <a:cs typeface="Poppins" pitchFamily="2" charset="77"/>
                </a:rPr>
                <a:t>3</a:t>
              </a:r>
              <a:endParaRPr lang="es-MX" sz="1600" dirty="0">
                <a:solidFill>
                  <a:schemeClr val="tx1"/>
                </a:solidFill>
                <a:latin typeface="Poppins" pitchFamily="2" charset="77"/>
                <a:cs typeface="Poppins" pitchFamily="2" charset="77"/>
              </a:endParaRPr>
            </a:p>
          </p:txBody>
        </p:sp>
      </p:grpSp>
      <p:sp>
        <p:nvSpPr>
          <p:cNvPr id="50" name="CuadroTexto 49">
            <a:extLst>
              <a:ext uri="{FF2B5EF4-FFF2-40B4-BE49-F238E27FC236}">
                <a16:creationId xmlns:a16="http://schemas.microsoft.com/office/drawing/2014/main" id="{0115588E-C334-B229-59CF-6F11954A5484}"/>
              </a:ext>
            </a:extLst>
          </p:cNvPr>
          <p:cNvSpPr txBox="1"/>
          <p:nvPr/>
        </p:nvSpPr>
        <p:spPr>
          <a:xfrm>
            <a:off x="5322015" y="5996496"/>
            <a:ext cx="4264895" cy="400110"/>
          </a:xfrm>
          <a:prstGeom prst="rect">
            <a:avLst/>
          </a:prstGeom>
          <a:noFill/>
        </p:spPr>
        <p:txBody>
          <a:bodyPr wrap="square" rtlCol="0">
            <a:spAutoFit/>
          </a:bodyPr>
          <a:lstStyle/>
          <a:p>
            <a:r>
              <a:rPr lang="es-MX" sz="1000" dirty="0"/>
              <a:t>Encuentro con docentes en Tuxpan. Centro Regional de Educación Normal</a:t>
            </a:r>
          </a:p>
          <a:p>
            <a:r>
              <a:rPr lang="es-MX" sz="1000" dirty="0"/>
              <a:t>Fotografías: SEV. Siemens Stiftung. FGM. Aldo Aguilar García</a:t>
            </a:r>
          </a:p>
        </p:txBody>
      </p:sp>
      <p:pic>
        <p:nvPicPr>
          <p:cNvPr id="3" name="Imagen 2">
            <a:extLst>
              <a:ext uri="{FF2B5EF4-FFF2-40B4-BE49-F238E27FC236}">
                <a16:creationId xmlns:a16="http://schemas.microsoft.com/office/drawing/2014/main" id="{C6A7C6BF-39FA-E9D6-6F8F-4E42ACAC386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42326" y="2850338"/>
            <a:ext cx="4719237" cy="3146158"/>
          </a:xfrm>
          <a:prstGeom prst="rect">
            <a:avLst/>
          </a:prstGeom>
        </p:spPr>
      </p:pic>
    </p:spTree>
    <p:extLst>
      <p:ext uri="{BB962C8B-B14F-4D97-AF65-F5344CB8AC3E}">
        <p14:creationId xmlns:p14="http://schemas.microsoft.com/office/powerpoint/2010/main" val="3050632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4F26524-4334-D582-99F1-BFD5B6377F1C}"/>
              </a:ext>
            </a:extLst>
          </p:cNvPr>
          <p:cNvPicPr/>
          <p:nvPr/>
        </p:nvPicPr>
        <p:blipFill>
          <a:blip r:embed="rId2"/>
          <a:stretch>
            <a:fillRect/>
          </a:stretch>
        </p:blipFill>
        <p:spPr>
          <a:xfrm>
            <a:off x="0" y="0"/>
            <a:ext cx="12192000" cy="6858000"/>
          </a:xfrm>
          <a:prstGeom prst="rect">
            <a:avLst/>
          </a:prstGeom>
        </p:spPr>
      </p:pic>
      <p:sp>
        <p:nvSpPr>
          <p:cNvPr id="50" name="CuadroTexto 49">
            <a:extLst>
              <a:ext uri="{FF2B5EF4-FFF2-40B4-BE49-F238E27FC236}">
                <a16:creationId xmlns:a16="http://schemas.microsoft.com/office/drawing/2014/main" id="{0115588E-C334-B229-59CF-6F11954A5484}"/>
              </a:ext>
            </a:extLst>
          </p:cNvPr>
          <p:cNvSpPr txBox="1"/>
          <p:nvPr/>
        </p:nvSpPr>
        <p:spPr>
          <a:xfrm>
            <a:off x="5976434" y="6116602"/>
            <a:ext cx="3755323" cy="246221"/>
          </a:xfrm>
          <a:prstGeom prst="rect">
            <a:avLst/>
          </a:prstGeom>
          <a:noFill/>
        </p:spPr>
        <p:txBody>
          <a:bodyPr wrap="square" rtlCol="0">
            <a:spAutoFit/>
          </a:bodyPr>
          <a:lstStyle/>
          <a:p>
            <a:r>
              <a:rPr lang="es-MX" sz="1000" dirty="0"/>
              <a:t>Fotografías: SEV. Siemens Stiftung. FGM. Aldo Aguilar García</a:t>
            </a:r>
          </a:p>
        </p:txBody>
      </p:sp>
      <p:pic>
        <p:nvPicPr>
          <p:cNvPr id="12" name="Imagen 11">
            <a:extLst>
              <a:ext uri="{FF2B5EF4-FFF2-40B4-BE49-F238E27FC236}">
                <a16:creationId xmlns:a16="http://schemas.microsoft.com/office/drawing/2014/main" id="{B1ABB4EC-0CA5-CC95-84AF-39CEB53E487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479695" y="1262189"/>
            <a:ext cx="3143885" cy="2096770"/>
          </a:xfrm>
          <a:prstGeom prst="rect">
            <a:avLst/>
          </a:prstGeom>
        </p:spPr>
      </p:pic>
      <p:pic>
        <p:nvPicPr>
          <p:cNvPr id="14" name="Imagen 13">
            <a:extLst>
              <a:ext uri="{FF2B5EF4-FFF2-40B4-BE49-F238E27FC236}">
                <a16:creationId xmlns:a16="http://schemas.microsoft.com/office/drawing/2014/main" id="{0EC78CB4-4309-3EC3-FB8C-2A3A83E0FCD4}"/>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6472"/>
          <a:stretch/>
        </p:blipFill>
        <p:spPr>
          <a:xfrm>
            <a:off x="20159" y="3592416"/>
            <a:ext cx="4040762" cy="2518763"/>
          </a:xfrm>
          <a:prstGeom prst="rect">
            <a:avLst/>
          </a:prstGeom>
        </p:spPr>
      </p:pic>
      <p:pic>
        <p:nvPicPr>
          <p:cNvPr id="15" name="Imagen 14">
            <a:extLst>
              <a:ext uri="{FF2B5EF4-FFF2-40B4-BE49-F238E27FC236}">
                <a16:creationId xmlns:a16="http://schemas.microsoft.com/office/drawing/2014/main" id="{4B26100C-54FD-38B2-064D-F18F1439454A}"/>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7115" b="8562"/>
          <a:stretch/>
        </p:blipFill>
        <p:spPr>
          <a:xfrm>
            <a:off x="4189406" y="3592417"/>
            <a:ext cx="5008932" cy="2508974"/>
          </a:xfrm>
          <a:prstGeom prst="rect">
            <a:avLst/>
          </a:prstGeom>
        </p:spPr>
      </p:pic>
      <p:pic>
        <p:nvPicPr>
          <p:cNvPr id="21" name="Imagen 20">
            <a:extLst>
              <a:ext uri="{FF2B5EF4-FFF2-40B4-BE49-F238E27FC236}">
                <a16:creationId xmlns:a16="http://schemas.microsoft.com/office/drawing/2014/main" id="{51477339-DB4E-4D12-DA7A-C408E9A6080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28434" y="1274253"/>
            <a:ext cx="3128010" cy="2084705"/>
          </a:xfrm>
          <a:prstGeom prst="rect">
            <a:avLst/>
          </a:prstGeom>
        </p:spPr>
      </p:pic>
      <p:sp>
        <p:nvSpPr>
          <p:cNvPr id="3" name="CuadroTexto 2">
            <a:extLst>
              <a:ext uri="{FF2B5EF4-FFF2-40B4-BE49-F238E27FC236}">
                <a16:creationId xmlns:a16="http://schemas.microsoft.com/office/drawing/2014/main" id="{40749069-7FFC-9CEF-FD9B-66756F9E5BAE}"/>
              </a:ext>
            </a:extLst>
          </p:cNvPr>
          <p:cNvSpPr txBox="1"/>
          <p:nvPr/>
        </p:nvSpPr>
        <p:spPr>
          <a:xfrm>
            <a:off x="20159" y="-6440"/>
            <a:ext cx="7309789"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Seguimiento y evaluación</a:t>
            </a:r>
          </a:p>
        </p:txBody>
      </p:sp>
      <p:sp>
        <p:nvSpPr>
          <p:cNvPr id="4" name="CuadroTexto 3">
            <a:extLst>
              <a:ext uri="{FF2B5EF4-FFF2-40B4-BE49-F238E27FC236}">
                <a16:creationId xmlns:a16="http://schemas.microsoft.com/office/drawing/2014/main" id="{6E605031-04F8-5179-DC55-46FD9BB7CED7}"/>
              </a:ext>
            </a:extLst>
          </p:cNvPr>
          <p:cNvSpPr txBox="1"/>
          <p:nvPr/>
        </p:nvSpPr>
        <p:spPr>
          <a:xfrm>
            <a:off x="6839255" y="1169438"/>
            <a:ext cx="5130800" cy="892552"/>
          </a:xfrm>
          <a:prstGeom prst="rect">
            <a:avLst/>
          </a:prstGeom>
          <a:noFill/>
        </p:spPr>
        <p:txBody>
          <a:bodyPr wrap="square">
            <a:spAutoFit/>
          </a:bodyPr>
          <a:lstStyle/>
          <a:p>
            <a:r>
              <a:rPr lang="es-MX" sz="2800" dirty="0">
                <a:solidFill>
                  <a:schemeClr val="accent4">
                    <a:lumMod val="75000"/>
                  </a:schemeClr>
                </a:solidFill>
                <a:effectLst/>
                <a:latin typeface="Poppins" pitchFamily="2" charset="77"/>
                <a:ea typeface="Times New Roman" panose="02020603050405020304" pitchFamily="18" charset="0"/>
                <a:cs typeface="Poppins" pitchFamily="2" charset="77"/>
              </a:rPr>
              <a:t>Encuentros con docentes</a:t>
            </a:r>
          </a:p>
          <a:p>
            <a:r>
              <a:rPr lang="es-MX" sz="2400" dirty="0">
                <a:solidFill>
                  <a:schemeClr val="accent3">
                    <a:lumMod val="75000"/>
                  </a:schemeClr>
                </a:solidFill>
                <a:latin typeface="Poppins" pitchFamily="2" charset="77"/>
                <a:cs typeface="Poppins" pitchFamily="2" charset="77"/>
              </a:rPr>
              <a:t>Papantla</a:t>
            </a:r>
          </a:p>
        </p:txBody>
      </p:sp>
      <p:grpSp>
        <p:nvGrpSpPr>
          <p:cNvPr id="5" name="Grupo 4">
            <a:extLst>
              <a:ext uri="{FF2B5EF4-FFF2-40B4-BE49-F238E27FC236}">
                <a16:creationId xmlns:a16="http://schemas.microsoft.com/office/drawing/2014/main" id="{7B3AB77C-969B-0012-A078-E8E8B5C0A5DB}"/>
              </a:ext>
            </a:extLst>
          </p:cNvPr>
          <p:cNvGrpSpPr/>
          <p:nvPr/>
        </p:nvGrpSpPr>
        <p:grpSpPr>
          <a:xfrm>
            <a:off x="6839255" y="1947991"/>
            <a:ext cx="3937930" cy="596900"/>
            <a:chOff x="1639785" y="1564933"/>
            <a:chExt cx="3937930" cy="596900"/>
          </a:xfrm>
        </p:grpSpPr>
        <p:sp>
          <p:nvSpPr>
            <p:cNvPr id="6" name="CuadroTexto 5">
              <a:extLst>
                <a:ext uri="{FF2B5EF4-FFF2-40B4-BE49-F238E27FC236}">
                  <a16:creationId xmlns:a16="http://schemas.microsoft.com/office/drawing/2014/main" id="{8C7032DD-CBAE-AD4C-C6EB-3DED4A358CF8}"/>
                </a:ext>
              </a:extLst>
            </p:cNvPr>
            <p:cNvSpPr txBox="1"/>
            <p:nvPr/>
          </p:nvSpPr>
          <p:spPr>
            <a:xfrm>
              <a:off x="2173593" y="1678717"/>
              <a:ext cx="3404122" cy="400110"/>
            </a:xfrm>
            <a:prstGeom prst="rect">
              <a:avLst/>
            </a:prstGeom>
            <a:noFill/>
          </p:spPr>
          <p:txBody>
            <a:bodyPr wrap="square">
              <a:spAutoFit/>
            </a:bodyPr>
            <a:lstStyle/>
            <a:p>
              <a:r>
                <a:rPr lang="es-MX" sz="2000" dirty="0">
                  <a:solidFill>
                    <a:schemeClr val="accent3">
                      <a:lumMod val="75000"/>
                    </a:schemeClr>
                  </a:solidFill>
                  <a:latin typeface="Poppins" pitchFamily="2" charset="77"/>
                  <a:cs typeface="Poppins" pitchFamily="2" charset="77"/>
                </a:rPr>
                <a:t>29 de mayo de 2024</a:t>
              </a:r>
            </a:p>
          </p:txBody>
        </p:sp>
        <p:pic>
          <p:nvPicPr>
            <p:cNvPr id="8" name="Gráfico 7" descr="Daily calendar con relleno sólido">
              <a:extLst>
                <a:ext uri="{FF2B5EF4-FFF2-40B4-BE49-F238E27FC236}">
                  <a16:creationId xmlns:a16="http://schemas.microsoft.com/office/drawing/2014/main" id="{3E136C70-0937-9B44-002E-30736BD3EF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39785" y="1564933"/>
              <a:ext cx="596900" cy="596900"/>
            </a:xfrm>
            <a:prstGeom prst="rect">
              <a:avLst/>
            </a:prstGeom>
          </p:spPr>
        </p:pic>
      </p:grpSp>
      <p:grpSp>
        <p:nvGrpSpPr>
          <p:cNvPr id="9" name="Grupo 8">
            <a:extLst>
              <a:ext uri="{FF2B5EF4-FFF2-40B4-BE49-F238E27FC236}">
                <a16:creationId xmlns:a16="http://schemas.microsoft.com/office/drawing/2014/main" id="{34D51674-DBDE-B6F8-79AE-F33208FC6C15}"/>
              </a:ext>
            </a:extLst>
          </p:cNvPr>
          <p:cNvGrpSpPr/>
          <p:nvPr/>
        </p:nvGrpSpPr>
        <p:grpSpPr>
          <a:xfrm>
            <a:off x="8339044" y="2575669"/>
            <a:ext cx="3528462" cy="722399"/>
            <a:chOff x="3050139" y="1643620"/>
            <a:chExt cx="3528462" cy="722399"/>
          </a:xfrm>
        </p:grpSpPr>
        <p:sp>
          <p:nvSpPr>
            <p:cNvPr id="11" name="Proceso alternativo 10">
              <a:extLst>
                <a:ext uri="{FF2B5EF4-FFF2-40B4-BE49-F238E27FC236}">
                  <a16:creationId xmlns:a16="http://schemas.microsoft.com/office/drawing/2014/main" id="{12DEE475-3AED-E420-05B9-96871D8C9BB6}"/>
                </a:ext>
              </a:extLst>
            </p:cNvPr>
            <p:cNvSpPr/>
            <p:nvPr/>
          </p:nvSpPr>
          <p:spPr>
            <a:xfrm>
              <a:off x="3975101" y="1643620"/>
              <a:ext cx="2603500" cy="722399"/>
            </a:xfrm>
            <a:prstGeom prst="flowChartAlternateProcess">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tx1"/>
                  </a:solidFill>
                  <a:latin typeface="Poppins" pitchFamily="2" charset="77"/>
                  <a:cs typeface="Poppins" pitchFamily="2" charset="77"/>
                </a:rPr>
                <a:t>Escuelas</a:t>
              </a:r>
            </a:p>
          </p:txBody>
        </p:sp>
        <p:sp>
          <p:nvSpPr>
            <p:cNvPr id="13" name="Proceso alternativo 12">
              <a:extLst>
                <a:ext uri="{FF2B5EF4-FFF2-40B4-BE49-F238E27FC236}">
                  <a16:creationId xmlns:a16="http://schemas.microsoft.com/office/drawing/2014/main" id="{8607BCCD-C762-15CD-E91E-3D05AEE6C028}"/>
                </a:ext>
              </a:extLst>
            </p:cNvPr>
            <p:cNvSpPr/>
            <p:nvPr/>
          </p:nvSpPr>
          <p:spPr>
            <a:xfrm>
              <a:off x="3050139" y="1643620"/>
              <a:ext cx="896874" cy="722399"/>
            </a:xfrm>
            <a:prstGeom prst="flowChartAlternateProcess">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600" dirty="0">
                  <a:solidFill>
                    <a:schemeClr val="tx1"/>
                  </a:solidFill>
                  <a:latin typeface="Poppins" pitchFamily="2" charset="77"/>
                  <a:cs typeface="Poppins" pitchFamily="2" charset="77"/>
                </a:rPr>
                <a:t>4</a:t>
              </a:r>
              <a:endParaRPr lang="es-MX" sz="1600" dirty="0">
                <a:solidFill>
                  <a:schemeClr val="tx1"/>
                </a:solidFill>
                <a:latin typeface="Poppins" pitchFamily="2" charset="77"/>
                <a:cs typeface="Poppins" pitchFamily="2" charset="77"/>
              </a:endParaRPr>
            </a:p>
          </p:txBody>
        </p:sp>
      </p:grpSp>
    </p:spTree>
    <p:extLst>
      <p:ext uri="{BB962C8B-B14F-4D97-AF65-F5344CB8AC3E}">
        <p14:creationId xmlns:p14="http://schemas.microsoft.com/office/powerpoint/2010/main" val="3281428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69E5FE1-80DC-594B-515D-4EAAC3A2C5F9}"/>
              </a:ext>
            </a:extLst>
          </p:cNvPr>
          <p:cNvPicPr/>
          <p:nvPr/>
        </p:nvPicPr>
        <p:blipFill>
          <a:blip r:embed="rId2"/>
          <a:stretch>
            <a:fillRect/>
          </a:stretch>
        </p:blipFill>
        <p:spPr>
          <a:xfrm>
            <a:off x="0" y="0"/>
            <a:ext cx="12192000" cy="6858000"/>
          </a:xfrm>
          <a:prstGeom prst="rect">
            <a:avLst/>
          </a:prstGeom>
        </p:spPr>
      </p:pic>
      <p:sp>
        <p:nvSpPr>
          <p:cNvPr id="9" name="CuadroTexto 8">
            <a:extLst>
              <a:ext uri="{FF2B5EF4-FFF2-40B4-BE49-F238E27FC236}">
                <a16:creationId xmlns:a16="http://schemas.microsoft.com/office/drawing/2014/main" id="{4BA11567-B142-FE6A-6E70-7345FBE3ED0D}"/>
              </a:ext>
            </a:extLst>
          </p:cNvPr>
          <p:cNvSpPr txBox="1"/>
          <p:nvPr/>
        </p:nvSpPr>
        <p:spPr>
          <a:xfrm>
            <a:off x="157811" y="814311"/>
            <a:ext cx="6471411" cy="646331"/>
          </a:xfrm>
          <a:prstGeom prst="rect">
            <a:avLst/>
          </a:prstGeom>
          <a:noFill/>
        </p:spPr>
        <p:txBody>
          <a:bodyPr wrap="square">
            <a:spAutoFit/>
          </a:bodyPr>
          <a:lstStyle/>
          <a:p>
            <a:r>
              <a:rPr lang="es-MX" sz="1800" b="1"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Aplicación del instrumento de colecta de información</a:t>
            </a:r>
            <a:endParaRPr lang="es-MX" b="1" dirty="0">
              <a:solidFill>
                <a:schemeClr val="accent2">
                  <a:lumMod val="50000"/>
                </a:schemeClr>
              </a:solidFill>
              <a:latin typeface="Calibri" panose="020F0502020204030204" pitchFamily="34" charset="0"/>
              <a:cs typeface="Times New Roman" panose="02020603050405020304" pitchFamily="18" charset="0"/>
            </a:endParaRPr>
          </a:p>
          <a:p>
            <a:r>
              <a:rPr lang="es-MX" b="1" dirty="0">
                <a:solidFill>
                  <a:schemeClr val="accent2">
                    <a:lumMod val="50000"/>
                  </a:schemeClr>
                </a:solidFill>
                <a:latin typeface="Calibri" panose="020F0502020204030204" pitchFamily="34" charset="0"/>
                <a:cs typeface="Times New Roman" panose="02020603050405020304" pitchFamily="18" charset="0"/>
              </a:rPr>
              <a:t>Participación de los docentes</a:t>
            </a:r>
            <a:endParaRPr lang="es-MX" b="1" dirty="0">
              <a:solidFill>
                <a:schemeClr val="accent2">
                  <a:lumMod val="50000"/>
                </a:schemeClr>
              </a:solidFill>
            </a:endParaRPr>
          </a:p>
        </p:txBody>
      </p:sp>
      <p:pic>
        <p:nvPicPr>
          <p:cNvPr id="33" name="Imagen 32">
            <a:extLst>
              <a:ext uri="{FF2B5EF4-FFF2-40B4-BE49-F238E27FC236}">
                <a16:creationId xmlns:a16="http://schemas.microsoft.com/office/drawing/2014/main" id="{05666A56-48FC-0478-48E5-D1D282AEAB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0832" y="2317972"/>
            <a:ext cx="3453631" cy="1941708"/>
          </a:xfrm>
          <a:prstGeom prst="rect">
            <a:avLst/>
          </a:prstGeom>
        </p:spPr>
      </p:pic>
      <p:graphicFrame>
        <p:nvGraphicFramePr>
          <p:cNvPr id="3" name="Tabla 2">
            <a:extLst>
              <a:ext uri="{FF2B5EF4-FFF2-40B4-BE49-F238E27FC236}">
                <a16:creationId xmlns:a16="http://schemas.microsoft.com/office/drawing/2014/main" id="{34FE9C0E-34F8-D406-C6A4-AD7A5ED81C64}"/>
              </a:ext>
            </a:extLst>
          </p:cNvPr>
          <p:cNvGraphicFramePr>
            <a:graphicFrameLocks noGrp="1"/>
          </p:cNvGraphicFramePr>
          <p:nvPr>
            <p:extLst>
              <p:ext uri="{D42A27DB-BD31-4B8C-83A1-F6EECF244321}">
                <p14:modId xmlns:p14="http://schemas.microsoft.com/office/powerpoint/2010/main" val="3662758646"/>
              </p:ext>
            </p:extLst>
          </p:nvPr>
        </p:nvGraphicFramePr>
        <p:xfrm>
          <a:off x="250576" y="1511928"/>
          <a:ext cx="8249680" cy="4059195"/>
        </p:xfrm>
        <a:graphic>
          <a:graphicData uri="http://schemas.openxmlformats.org/drawingml/2006/table">
            <a:tbl>
              <a:tblPr firstRow="1" firstCol="1" bandRow="1">
                <a:tableStyleId>{5A111915-BE36-4E01-A7E5-04B1672EAD32}</a:tableStyleId>
              </a:tblPr>
              <a:tblGrid>
                <a:gridCol w="2075726">
                  <a:extLst>
                    <a:ext uri="{9D8B030D-6E8A-4147-A177-3AD203B41FA5}">
                      <a16:colId xmlns:a16="http://schemas.microsoft.com/office/drawing/2014/main" val="3080652672"/>
                    </a:ext>
                  </a:extLst>
                </a:gridCol>
                <a:gridCol w="1561230">
                  <a:extLst>
                    <a:ext uri="{9D8B030D-6E8A-4147-A177-3AD203B41FA5}">
                      <a16:colId xmlns:a16="http://schemas.microsoft.com/office/drawing/2014/main" val="3833799176"/>
                    </a:ext>
                  </a:extLst>
                </a:gridCol>
                <a:gridCol w="1153181">
                  <a:extLst>
                    <a:ext uri="{9D8B030D-6E8A-4147-A177-3AD203B41FA5}">
                      <a16:colId xmlns:a16="http://schemas.microsoft.com/office/drawing/2014/main" val="1903276463"/>
                    </a:ext>
                  </a:extLst>
                </a:gridCol>
                <a:gridCol w="1153181">
                  <a:extLst>
                    <a:ext uri="{9D8B030D-6E8A-4147-A177-3AD203B41FA5}">
                      <a16:colId xmlns:a16="http://schemas.microsoft.com/office/drawing/2014/main" val="1526747854"/>
                    </a:ext>
                  </a:extLst>
                </a:gridCol>
                <a:gridCol w="1153181">
                  <a:extLst>
                    <a:ext uri="{9D8B030D-6E8A-4147-A177-3AD203B41FA5}">
                      <a16:colId xmlns:a16="http://schemas.microsoft.com/office/drawing/2014/main" val="1387353929"/>
                    </a:ext>
                  </a:extLst>
                </a:gridCol>
                <a:gridCol w="1153181">
                  <a:extLst>
                    <a:ext uri="{9D8B030D-6E8A-4147-A177-3AD203B41FA5}">
                      <a16:colId xmlns:a16="http://schemas.microsoft.com/office/drawing/2014/main" val="2580504032"/>
                    </a:ext>
                  </a:extLst>
                </a:gridCol>
              </a:tblGrid>
              <a:tr h="811839">
                <a:tc>
                  <a:txBody>
                    <a:bodyPr/>
                    <a:lstStyle/>
                    <a:p>
                      <a:endParaRPr lang="es-MX" sz="1600" dirty="0">
                        <a:solidFill>
                          <a:schemeClr val="accent5"/>
                        </a:solidFill>
                        <a:effectLst/>
                        <a:latin typeface="+mn-lt"/>
                        <a:cs typeface="Arial" panose="020B0604020202020204" pitchFamily="34" charset="0"/>
                      </a:endParaRPr>
                    </a:p>
                  </a:txBody>
                  <a:tcPr marL="68580" marR="68580" marT="0" marB="0">
                    <a:lnL w="6350" cap="flat" cmpd="sng" algn="ctr">
                      <a:noFill/>
                      <a:prstDash val="solid"/>
                      <a:miter lim="800000"/>
                    </a:lnL>
                    <a:lnR>
                      <a:noFill/>
                    </a:lnR>
                    <a:lnT w="12700" cap="flat" cmpd="sng" algn="ctr">
                      <a:no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s-MX" sz="1600" dirty="0">
                        <a:solidFill>
                          <a:schemeClr val="accent5"/>
                        </a:solidFill>
                        <a:effectLst/>
                        <a:latin typeface="+mn-lt"/>
                        <a:cs typeface="Arial" panose="020B0604020202020204" pitchFamily="34" charset="0"/>
                      </a:endParaRPr>
                    </a:p>
                  </a:txBody>
                  <a:tcPr marL="68580" marR="68580" marT="0" marB="0">
                    <a:lnL>
                      <a:noFill/>
                    </a:lnL>
                    <a:lnR>
                      <a:noFill/>
                    </a:lnR>
                    <a:lnT w="12700" cap="flat" cmpd="sng" algn="ctr">
                      <a:no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s-ES_tradnl" sz="1600" dirty="0">
                          <a:solidFill>
                            <a:schemeClr val="accent1"/>
                          </a:solidFill>
                          <a:effectLst/>
                        </a:rPr>
                        <a:t>Docentes que respondieron</a:t>
                      </a:r>
                      <a:endParaRPr lang="es-MX" sz="1600" dirty="0">
                        <a:solidFill>
                          <a:schemeClr val="accent1"/>
                        </a:solidFill>
                        <a:effectLst/>
                      </a:endParaRPr>
                    </a:p>
                    <a:p>
                      <a:pPr algn="ctr"/>
                      <a:r>
                        <a:rPr lang="es-ES_tradnl" sz="1600" dirty="0">
                          <a:solidFill>
                            <a:schemeClr val="accent1"/>
                          </a:solidFill>
                          <a:effectLst/>
                        </a:rPr>
                        <a:t>Cantidad</a:t>
                      </a:r>
                      <a:endParaRPr lang="es-MX" sz="1600" dirty="0">
                        <a:solidFill>
                          <a:schemeClr val="accent1"/>
                        </a:solidFill>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no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tc gridSpan="2">
                  <a:txBody>
                    <a:bodyPr/>
                    <a:lstStyle/>
                    <a:p>
                      <a:pPr algn="ctr"/>
                      <a:r>
                        <a:rPr lang="es-ES_tradnl" sz="1600" dirty="0">
                          <a:solidFill>
                            <a:schemeClr val="accent1"/>
                          </a:solidFill>
                          <a:effectLst/>
                        </a:rPr>
                        <a:t>Docentes que respondieron</a:t>
                      </a:r>
                      <a:endParaRPr lang="es-MX" sz="1600" dirty="0">
                        <a:solidFill>
                          <a:schemeClr val="accent1"/>
                        </a:solidFill>
                        <a:effectLst/>
                      </a:endParaRPr>
                    </a:p>
                    <a:p>
                      <a:pPr algn="ctr"/>
                      <a:r>
                        <a:rPr lang="es-ES_tradnl" sz="1600" dirty="0">
                          <a:solidFill>
                            <a:schemeClr val="accent1"/>
                          </a:solidFill>
                          <a:effectLst/>
                        </a:rPr>
                        <a:t>Porcentaje</a:t>
                      </a:r>
                      <a:endParaRPr lang="es-MX" sz="1600" dirty="0">
                        <a:solidFill>
                          <a:schemeClr val="accent1"/>
                        </a:solidFill>
                        <a:effectLst/>
                        <a:latin typeface="+mn-lt"/>
                        <a:ea typeface="Times New Roman" panose="02020603050405020304" pitchFamily="18" charset="0"/>
                        <a:cs typeface="Times New Roman" panose="02020603050405020304" pitchFamily="18" charset="0"/>
                      </a:endParaRPr>
                    </a:p>
                  </a:txBody>
                  <a:tcPr marL="68580" marR="68580" marT="0" marB="0">
                    <a:lnL>
                      <a:noFill/>
                    </a:lnL>
                    <a:lnR w="6350" cap="flat" cmpd="sng" algn="ctr">
                      <a:noFill/>
                      <a:prstDash val="solid"/>
                      <a:miter lim="800000"/>
                    </a:lnR>
                    <a:lnT w="12700" cap="flat" cmpd="sng" algn="ctr">
                      <a:no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2651458398"/>
                  </a:ext>
                </a:extLst>
              </a:tr>
              <a:tr h="811839">
                <a:tc>
                  <a:txBody>
                    <a:bodyPr/>
                    <a:lstStyle/>
                    <a:p>
                      <a:pPr algn="ctr"/>
                      <a:r>
                        <a:rPr lang="es-ES_tradnl" sz="1600" dirty="0">
                          <a:solidFill>
                            <a:schemeClr val="bg1"/>
                          </a:solidFill>
                          <a:effectLst/>
                        </a:rPr>
                        <a:t>Municipio</a:t>
                      </a:r>
                      <a:endParaRPr lang="es-MX" sz="16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accent1"/>
                    </a:solidFill>
                  </a:tcPr>
                </a:tc>
                <a:tc>
                  <a:txBody>
                    <a:bodyPr/>
                    <a:lstStyle/>
                    <a:p>
                      <a:pPr algn="ctr"/>
                      <a:r>
                        <a:rPr lang="es-ES_tradnl" sz="1600" b="1" dirty="0">
                          <a:solidFill>
                            <a:schemeClr val="bg1"/>
                          </a:solidFill>
                          <a:effectLst/>
                        </a:rPr>
                        <a:t>Docentes registrados en listas</a:t>
                      </a:r>
                      <a:endParaRPr lang="es-MX" sz="16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accent1"/>
                    </a:solidFill>
                  </a:tcPr>
                </a:tc>
                <a:tc>
                  <a:txBody>
                    <a:bodyPr/>
                    <a:lstStyle/>
                    <a:p>
                      <a:pPr algn="ctr"/>
                      <a:r>
                        <a:rPr lang="es-ES_tradnl" sz="1600" b="1" dirty="0">
                          <a:solidFill>
                            <a:schemeClr val="bg1"/>
                          </a:solidFill>
                          <a:effectLst/>
                        </a:rPr>
                        <a:t>Encuesta de entrada</a:t>
                      </a:r>
                      <a:endParaRPr lang="es-MX" sz="16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accent1"/>
                    </a:solidFill>
                  </a:tcPr>
                </a:tc>
                <a:tc>
                  <a:txBody>
                    <a:bodyPr/>
                    <a:lstStyle/>
                    <a:p>
                      <a:pPr algn="ctr"/>
                      <a:r>
                        <a:rPr lang="es-ES_tradnl" sz="1600" b="1" dirty="0">
                          <a:solidFill>
                            <a:schemeClr val="bg1"/>
                          </a:solidFill>
                          <a:effectLst/>
                        </a:rPr>
                        <a:t>Encuesta de salida</a:t>
                      </a:r>
                      <a:endParaRPr lang="es-MX" sz="16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accent1"/>
                    </a:solidFill>
                  </a:tcPr>
                </a:tc>
                <a:tc>
                  <a:txBody>
                    <a:bodyPr/>
                    <a:lstStyle/>
                    <a:p>
                      <a:pPr algn="ctr"/>
                      <a:r>
                        <a:rPr lang="es-ES_tradnl" sz="1600" b="1" dirty="0">
                          <a:solidFill>
                            <a:schemeClr val="bg1"/>
                          </a:solidFill>
                          <a:effectLst/>
                        </a:rPr>
                        <a:t>Encuesta de entrada</a:t>
                      </a:r>
                      <a:endParaRPr lang="es-MX" sz="16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accent1"/>
                    </a:solidFill>
                  </a:tcPr>
                </a:tc>
                <a:tc>
                  <a:txBody>
                    <a:bodyPr/>
                    <a:lstStyle/>
                    <a:p>
                      <a:pPr algn="ctr"/>
                      <a:r>
                        <a:rPr lang="es-ES_tradnl" sz="1600" b="1" dirty="0">
                          <a:solidFill>
                            <a:schemeClr val="bg1"/>
                          </a:solidFill>
                          <a:effectLst/>
                        </a:rPr>
                        <a:t>Encuesta de salida</a:t>
                      </a:r>
                      <a:endParaRPr lang="es-MX" sz="16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389134104"/>
                  </a:ext>
                </a:extLst>
              </a:tr>
              <a:tr h="270613">
                <a:tc>
                  <a:txBody>
                    <a:bodyPr/>
                    <a:lstStyle/>
                    <a:p>
                      <a:pPr algn="ctr"/>
                      <a:r>
                        <a:rPr lang="es-MX" sz="1600">
                          <a:effectLst/>
                        </a:rPr>
                        <a:t>San Andrés Tuxtla</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137</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95</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107</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69%</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78%</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85676820"/>
                  </a:ext>
                </a:extLst>
              </a:tr>
              <a:tr h="270613">
                <a:tc>
                  <a:txBody>
                    <a:bodyPr/>
                    <a:lstStyle/>
                    <a:p>
                      <a:pPr algn="ctr"/>
                      <a:r>
                        <a:rPr lang="es-MX" sz="1600">
                          <a:effectLst/>
                        </a:rPr>
                        <a:t>Nanchital</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95</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87</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76</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92%</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80%</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827235468"/>
                  </a:ext>
                </a:extLst>
              </a:tr>
              <a:tr h="270613">
                <a:tc>
                  <a:txBody>
                    <a:bodyPr/>
                    <a:lstStyle/>
                    <a:p>
                      <a:pPr algn="ctr"/>
                      <a:r>
                        <a:rPr lang="es-MX" sz="1600">
                          <a:effectLst/>
                        </a:rPr>
                        <a:t>Alvarado</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113</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103</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88</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91%</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78%</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486313207"/>
                  </a:ext>
                </a:extLst>
              </a:tr>
              <a:tr h="270613">
                <a:tc>
                  <a:txBody>
                    <a:bodyPr/>
                    <a:lstStyle/>
                    <a:p>
                      <a:pPr algn="ctr"/>
                      <a:r>
                        <a:rPr lang="es-MX" sz="1600">
                          <a:effectLst/>
                        </a:rPr>
                        <a:t>Veracruz</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129</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115</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106</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89%</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82%</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86719042"/>
                  </a:ext>
                </a:extLst>
              </a:tr>
              <a:tr h="270613">
                <a:tc>
                  <a:txBody>
                    <a:bodyPr/>
                    <a:lstStyle/>
                    <a:p>
                      <a:pPr algn="ctr"/>
                      <a:r>
                        <a:rPr lang="es-MX" sz="1600">
                          <a:effectLst/>
                        </a:rPr>
                        <a:t>Gutiérrez Zamora</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86</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69</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44</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80%</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51%</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621511943"/>
                  </a:ext>
                </a:extLst>
              </a:tr>
              <a:tr h="270613">
                <a:tc>
                  <a:txBody>
                    <a:bodyPr/>
                    <a:lstStyle/>
                    <a:p>
                      <a:pPr algn="ctr"/>
                      <a:r>
                        <a:rPr lang="es-MX" sz="1600">
                          <a:effectLst/>
                        </a:rPr>
                        <a:t>Vega de Alatorre</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92</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66</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55</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72%</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60%</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164619570"/>
                  </a:ext>
                </a:extLst>
              </a:tr>
              <a:tr h="270613">
                <a:tc>
                  <a:txBody>
                    <a:bodyPr/>
                    <a:lstStyle/>
                    <a:p>
                      <a:pPr algn="ctr"/>
                      <a:r>
                        <a:rPr lang="es-MX" sz="1600">
                          <a:effectLst/>
                        </a:rPr>
                        <a:t>Tamiahua</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75</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70</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58</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93%</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77%</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778517134"/>
                  </a:ext>
                </a:extLst>
              </a:tr>
              <a:tr h="270613">
                <a:tc>
                  <a:txBody>
                    <a:bodyPr/>
                    <a:lstStyle/>
                    <a:p>
                      <a:pPr algn="ctr"/>
                      <a:r>
                        <a:rPr lang="es-MX" sz="1600">
                          <a:effectLst/>
                        </a:rPr>
                        <a:t>Tuxpan</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126</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110</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a:effectLst/>
                        </a:rPr>
                        <a:t>98</a:t>
                      </a:r>
                      <a:endParaRPr lang="es-MX" sz="160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87%</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dirty="0">
                          <a:effectLst/>
                        </a:rPr>
                        <a:t>78%</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466503846"/>
                  </a:ext>
                </a:extLst>
              </a:tr>
              <a:tr h="270613">
                <a:tc>
                  <a:txBody>
                    <a:bodyPr/>
                    <a:lstStyle/>
                    <a:p>
                      <a:pPr algn="ctr"/>
                      <a:r>
                        <a:rPr lang="es-MX" sz="1600" dirty="0">
                          <a:effectLst/>
                        </a:rPr>
                        <a:t>Total / Promedio</a:t>
                      </a:r>
                      <a:endParaRPr lang="es-MX" sz="1600"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b="1" dirty="0">
                          <a:effectLst/>
                        </a:rPr>
                        <a:t>853</a:t>
                      </a:r>
                      <a:endParaRPr lang="es-MX" sz="1600" b="1"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b="1" dirty="0">
                          <a:effectLst/>
                        </a:rPr>
                        <a:t>715</a:t>
                      </a:r>
                      <a:endParaRPr lang="es-MX" sz="1600" b="1"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b="1" dirty="0">
                          <a:effectLst/>
                        </a:rPr>
                        <a:t>632</a:t>
                      </a:r>
                      <a:endParaRPr lang="es-MX" sz="1600" b="1"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b="1" dirty="0">
                          <a:effectLst/>
                        </a:rPr>
                        <a:t>84%</a:t>
                      </a:r>
                      <a:endParaRPr lang="es-MX" sz="1600" b="1"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algn="ctr"/>
                      <a:r>
                        <a:rPr lang="es-MX" sz="1600" b="1" dirty="0">
                          <a:effectLst/>
                        </a:rPr>
                        <a:t>73%</a:t>
                      </a:r>
                      <a:endParaRPr lang="es-MX" sz="1600" b="1" dirty="0">
                        <a:effectLst/>
                        <a:latin typeface="+mn-lt"/>
                        <a:ea typeface="Times New Roman" panose="02020603050405020304" pitchFamily="18" charset="0"/>
                        <a:cs typeface="Times New Roman" panose="02020603050405020304" pitchFamily="18" charset="0"/>
                      </a:endParaRPr>
                    </a:p>
                  </a:txBody>
                  <a:tcPr marL="68580" marR="68580" marT="0" marB="0" anchor="b">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942024110"/>
                  </a:ext>
                </a:extLst>
              </a:tr>
            </a:tbl>
          </a:graphicData>
        </a:graphic>
      </p:graphicFrame>
      <p:sp>
        <p:nvSpPr>
          <p:cNvPr id="10" name="CuadroTexto 9">
            <a:extLst>
              <a:ext uri="{FF2B5EF4-FFF2-40B4-BE49-F238E27FC236}">
                <a16:creationId xmlns:a16="http://schemas.microsoft.com/office/drawing/2014/main" id="{C23D6199-86D5-A029-32D6-C468CC8D81E0}"/>
              </a:ext>
            </a:extLst>
          </p:cNvPr>
          <p:cNvSpPr txBox="1"/>
          <p:nvPr/>
        </p:nvSpPr>
        <p:spPr>
          <a:xfrm>
            <a:off x="8750832" y="4357210"/>
            <a:ext cx="3453631" cy="400110"/>
          </a:xfrm>
          <a:prstGeom prst="rect">
            <a:avLst/>
          </a:prstGeom>
          <a:noFill/>
        </p:spPr>
        <p:txBody>
          <a:bodyPr wrap="square" rtlCol="0">
            <a:spAutoFit/>
          </a:bodyPr>
          <a:lstStyle/>
          <a:p>
            <a:r>
              <a:rPr lang="es-MX" sz="1000" dirty="0"/>
              <a:t>Talleres formación, Veracruz (México) 2023-2024</a:t>
            </a:r>
          </a:p>
          <a:p>
            <a:r>
              <a:rPr lang="es-MX" sz="1000" dirty="0"/>
              <a:t>Fotografía: SEV. Siemens Stiftung. FGM. Julio Hiram Luna</a:t>
            </a:r>
          </a:p>
        </p:txBody>
      </p:sp>
      <p:sp>
        <p:nvSpPr>
          <p:cNvPr id="5" name="CuadroTexto 4">
            <a:extLst>
              <a:ext uri="{FF2B5EF4-FFF2-40B4-BE49-F238E27FC236}">
                <a16:creationId xmlns:a16="http://schemas.microsoft.com/office/drawing/2014/main" id="{CE07F2E0-6E32-195B-B964-77C1F5125B4B}"/>
              </a:ext>
            </a:extLst>
          </p:cNvPr>
          <p:cNvSpPr txBox="1"/>
          <p:nvPr/>
        </p:nvSpPr>
        <p:spPr>
          <a:xfrm>
            <a:off x="157810" y="5721310"/>
            <a:ext cx="8342445" cy="400110"/>
          </a:xfrm>
          <a:prstGeom prst="rect">
            <a:avLst/>
          </a:prstGeom>
          <a:noFill/>
        </p:spPr>
        <p:txBody>
          <a:bodyPr wrap="square">
            <a:spAutoFit/>
          </a:bodyPr>
          <a:lstStyle/>
          <a:p>
            <a:r>
              <a:rPr lang="es-ES_tradnl" sz="1000" dirty="0">
                <a:effectLst/>
                <a:latin typeface="Calibri" panose="020F0502020204030204" pitchFamily="34" charset="0"/>
                <a:ea typeface="Times New Roman" panose="02020603050405020304" pitchFamily="18" charset="0"/>
              </a:rPr>
              <a:t>Referencia: </a:t>
            </a:r>
            <a:r>
              <a:rPr lang="es-MX" sz="1000" dirty="0"/>
              <a:t>Siemens Stiftung. SEV. FGM. (2024) 3º. Reporte del Proyecto. </a:t>
            </a:r>
            <a:r>
              <a:rPr lang="es-ES_tradnl" sz="1000" dirty="0">
                <a:effectLst/>
                <a:latin typeface="Calibri" panose="020F0502020204030204" pitchFamily="34" charset="0"/>
                <a:ea typeface="Times New Roman" panose="02020603050405020304" pitchFamily="18" charset="0"/>
              </a:rPr>
              <a:t>Elaborado por SEV-PASEVIC y FGM (2024) con datos de encuesta para registro de proyectos.</a:t>
            </a:r>
            <a:endParaRPr lang="es-MX" sz="1000" dirty="0">
              <a:effectLst/>
              <a:latin typeface="Times New Roman" panose="02020603050405020304" pitchFamily="18" charset="0"/>
              <a:ea typeface="Times New Roman" panose="02020603050405020304" pitchFamily="18" charset="0"/>
            </a:endParaRPr>
          </a:p>
        </p:txBody>
      </p:sp>
      <p:sp>
        <p:nvSpPr>
          <p:cNvPr id="7" name="CuadroTexto 6">
            <a:extLst>
              <a:ext uri="{FF2B5EF4-FFF2-40B4-BE49-F238E27FC236}">
                <a16:creationId xmlns:a16="http://schemas.microsoft.com/office/drawing/2014/main" id="{C2F68420-F595-6F1F-C208-2E61437017AC}"/>
              </a:ext>
            </a:extLst>
          </p:cNvPr>
          <p:cNvSpPr txBox="1"/>
          <p:nvPr/>
        </p:nvSpPr>
        <p:spPr>
          <a:xfrm>
            <a:off x="20159" y="-6440"/>
            <a:ext cx="7920683"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Valoración del conocimiento</a:t>
            </a:r>
          </a:p>
        </p:txBody>
      </p:sp>
    </p:spTree>
    <p:extLst>
      <p:ext uri="{BB962C8B-B14F-4D97-AF65-F5344CB8AC3E}">
        <p14:creationId xmlns:p14="http://schemas.microsoft.com/office/powerpoint/2010/main" val="2576992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E3CBF05-4757-EDE2-40DD-DCBBAF3DA9CA}"/>
              </a:ext>
            </a:extLst>
          </p:cNvPr>
          <p:cNvPicPr/>
          <p:nvPr/>
        </p:nvPicPr>
        <p:blipFill>
          <a:blip r:embed="rId2"/>
          <a:stretch>
            <a:fillRect/>
          </a:stretch>
        </p:blipFill>
        <p:spPr>
          <a:xfrm>
            <a:off x="0" y="0"/>
            <a:ext cx="12192000" cy="6858000"/>
          </a:xfrm>
          <a:prstGeom prst="rect">
            <a:avLst/>
          </a:prstGeom>
        </p:spPr>
      </p:pic>
      <p:sp>
        <p:nvSpPr>
          <p:cNvPr id="9" name="CuadroTexto 8">
            <a:extLst>
              <a:ext uri="{FF2B5EF4-FFF2-40B4-BE49-F238E27FC236}">
                <a16:creationId xmlns:a16="http://schemas.microsoft.com/office/drawing/2014/main" id="{4BA11567-B142-FE6A-6E70-7345FBE3ED0D}"/>
              </a:ext>
            </a:extLst>
          </p:cNvPr>
          <p:cNvSpPr txBox="1"/>
          <p:nvPr/>
        </p:nvSpPr>
        <p:spPr>
          <a:xfrm>
            <a:off x="157811" y="814311"/>
            <a:ext cx="6471411" cy="369332"/>
          </a:xfrm>
          <a:prstGeom prst="rect">
            <a:avLst/>
          </a:prstGeom>
          <a:noFill/>
        </p:spPr>
        <p:txBody>
          <a:bodyPr wrap="square">
            <a:spAutoFit/>
          </a:bodyPr>
          <a:lstStyle/>
          <a:p>
            <a:r>
              <a:rPr lang="es-MX" sz="18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Aplicación del instrumento de colecta de información</a:t>
            </a:r>
          </a:p>
        </p:txBody>
      </p:sp>
      <p:sp>
        <p:nvSpPr>
          <p:cNvPr id="31" name="CuadroTexto 30">
            <a:extLst>
              <a:ext uri="{FF2B5EF4-FFF2-40B4-BE49-F238E27FC236}">
                <a16:creationId xmlns:a16="http://schemas.microsoft.com/office/drawing/2014/main" id="{2D14C52E-ADF2-FA33-7FF8-137E1D0DB6A3}"/>
              </a:ext>
            </a:extLst>
          </p:cNvPr>
          <p:cNvSpPr txBox="1"/>
          <p:nvPr/>
        </p:nvSpPr>
        <p:spPr>
          <a:xfrm>
            <a:off x="7187837" y="1291955"/>
            <a:ext cx="5417402" cy="369332"/>
          </a:xfrm>
          <a:prstGeom prst="rect">
            <a:avLst/>
          </a:prstGeom>
          <a:noFill/>
        </p:spPr>
        <p:txBody>
          <a:bodyPr wrap="square">
            <a:spAutoFit/>
          </a:bodyPr>
          <a:lstStyle/>
          <a:p>
            <a:pPr algn="ctr"/>
            <a:r>
              <a:rPr lang="es-MX" sz="1800" b="1" dirty="0">
                <a:solidFill>
                  <a:schemeClr val="bg2">
                    <a:lumMod val="25000"/>
                  </a:schemeClr>
                </a:solidFill>
                <a:effectLst/>
                <a:latin typeface="Calibri" panose="020F0502020204030204" pitchFamily="34" charset="0"/>
                <a:ea typeface="Times New Roman" panose="02020603050405020304" pitchFamily="18" charset="0"/>
                <a:cs typeface="Times New Roman" panose="02020603050405020304" pitchFamily="18" charset="0"/>
              </a:rPr>
              <a:t>Autoevaluación de los conocimientos</a:t>
            </a:r>
            <a:endParaRPr lang="es-MX" b="1" dirty="0">
              <a:solidFill>
                <a:schemeClr val="bg2">
                  <a:lumMod val="25000"/>
                </a:schemeClr>
              </a:solidFill>
            </a:endParaRPr>
          </a:p>
        </p:txBody>
      </p:sp>
      <p:pic>
        <p:nvPicPr>
          <p:cNvPr id="4" name="Imagen 3">
            <a:extLst>
              <a:ext uri="{FF2B5EF4-FFF2-40B4-BE49-F238E27FC236}">
                <a16:creationId xmlns:a16="http://schemas.microsoft.com/office/drawing/2014/main" id="{F9B47B44-BB35-73AD-A5C0-5FE05BAB7A0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6629222" y="1766377"/>
            <a:ext cx="5335114" cy="3755374"/>
          </a:xfrm>
          <a:prstGeom prst="rect">
            <a:avLst/>
          </a:prstGeom>
          <a:ln>
            <a:noFill/>
          </a:ln>
          <a:extLst>
            <a:ext uri="{53640926-AAD7-44D8-BBD7-CCE9431645EC}">
              <a14:shadowObscured xmlns:a14="http://schemas.microsoft.com/office/drawing/2010/main"/>
            </a:ext>
          </a:extLst>
        </p:spPr>
      </p:pic>
      <p:sp>
        <p:nvSpPr>
          <p:cNvPr id="10" name="CuadroTexto 9">
            <a:extLst>
              <a:ext uri="{FF2B5EF4-FFF2-40B4-BE49-F238E27FC236}">
                <a16:creationId xmlns:a16="http://schemas.microsoft.com/office/drawing/2014/main" id="{236BAB59-08CE-DCF2-514E-7D0F30332EB9}"/>
              </a:ext>
            </a:extLst>
          </p:cNvPr>
          <p:cNvSpPr txBox="1"/>
          <p:nvPr/>
        </p:nvSpPr>
        <p:spPr>
          <a:xfrm>
            <a:off x="476618" y="1291955"/>
            <a:ext cx="5417402" cy="646331"/>
          </a:xfrm>
          <a:prstGeom prst="rect">
            <a:avLst/>
          </a:prstGeom>
          <a:noFill/>
        </p:spPr>
        <p:txBody>
          <a:bodyPr wrap="square">
            <a:spAutoFit/>
          </a:bodyPr>
          <a:lstStyle/>
          <a:p>
            <a:pPr algn="ctr"/>
            <a:r>
              <a:rPr lang="es-MX" sz="1800" b="1" dirty="0">
                <a:solidFill>
                  <a:schemeClr val="bg2">
                    <a:lumMod val="25000"/>
                  </a:schemeClr>
                </a:solidFill>
                <a:effectLst/>
                <a:latin typeface="Calibri" panose="020F0502020204030204" pitchFamily="34" charset="0"/>
                <a:ea typeface="Times New Roman" panose="02020603050405020304" pitchFamily="18" charset="0"/>
                <a:cs typeface="Times New Roman" panose="02020603050405020304" pitchFamily="18" charset="0"/>
              </a:rPr>
              <a:t>Mejora en la comprensión del cambio climático por parte de las y los docentes</a:t>
            </a:r>
            <a:endParaRPr lang="es-MX" b="1" dirty="0">
              <a:solidFill>
                <a:schemeClr val="bg2">
                  <a:lumMod val="25000"/>
                </a:schemeClr>
              </a:solidFill>
            </a:endParaRPr>
          </a:p>
        </p:txBody>
      </p:sp>
      <p:pic>
        <p:nvPicPr>
          <p:cNvPr id="11" name="Imagen 10">
            <a:extLst>
              <a:ext uri="{FF2B5EF4-FFF2-40B4-BE49-F238E27FC236}">
                <a16:creationId xmlns:a16="http://schemas.microsoft.com/office/drawing/2014/main" id="{271B839A-4B3F-118D-3A7A-B972D582893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834" t="8328" r="2677" b="3873"/>
          <a:stretch/>
        </p:blipFill>
        <p:spPr bwMode="auto">
          <a:xfrm>
            <a:off x="20159" y="1956795"/>
            <a:ext cx="5947704" cy="3857305"/>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9E72445C-D19F-DAFD-8D1C-BF51AE0D1564}"/>
              </a:ext>
            </a:extLst>
          </p:cNvPr>
          <p:cNvSpPr txBox="1"/>
          <p:nvPr/>
        </p:nvSpPr>
        <p:spPr>
          <a:xfrm>
            <a:off x="0" y="6021026"/>
            <a:ext cx="9896538" cy="246221"/>
          </a:xfrm>
          <a:prstGeom prst="rect">
            <a:avLst/>
          </a:prstGeom>
          <a:noFill/>
        </p:spPr>
        <p:txBody>
          <a:bodyPr wrap="square">
            <a:spAutoFit/>
          </a:bodyPr>
          <a:lstStyle/>
          <a:p>
            <a:r>
              <a:rPr lang="es-ES_tradnl" sz="1000" dirty="0">
                <a:effectLst/>
                <a:latin typeface="Calibri" panose="020F0502020204030204" pitchFamily="34" charset="0"/>
                <a:ea typeface="Times New Roman" panose="02020603050405020304" pitchFamily="18" charset="0"/>
              </a:rPr>
              <a:t>Referencia: </a:t>
            </a:r>
            <a:r>
              <a:rPr lang="es-MX" sz="1000" dirty="0"/>
              <a:t>Siemens Stiftung. SEV. FGM. (2024) 3º. Reporte del Proyecto. </a:t>
            </a:r>
            <a:r>
              <a:rPr lang="es-ES_tradnl" sz="1000" dirty="0">
                <a:effectLst/>
                <a:latin typeface="Calibri" panose="020F0502020204030204" pitchFamily="34" charset="0"/>
                <a:ea typeface="Times New Roman" panose="02020603050405020304" pitchFamily="18" charset="0"/>
              </a:rPr>
              <a:t>Elaborado por SEV-PASEVIC y FGM (2024) con datos de encuesta para registro de proyectos.</a:t>
            </a:r>
            <a:endParaRPr lang="es-MX" sz="1000" dirty="0">
              <a:effectLst/>
              <a:latin typeface="Times New Roman" panose="02020603050405020304" pitchFamily="18" charset="0"/>
              <a:ea typeface="Times New Roman" panose="02020603050405020304" pitchFamily="18" charset="0"/>
            </a:endParaRPr>
          </a:p>
        </p:txBody>
      </p:sp>
      <p:sp>
        <p:nvSpPr>
          <p:cNvPr id="7" name="CuadroTexto 6">
            <a:extLst>
              <a:ext uri="{FF2B5EF4-FFF2-40B4-BE49-F238E27FC236}">
                <a16:creationId xmlns:a16="http://schemas.microsoft.com/office/drawing/2014/main" id="{454E5552-C7E4-AA0F-79FA-539B23AB96E4}"/>
              </a:ext>
            </a:extLst>
          </p:cNvPr>
          <p:cNvSpPr txBox="1"/>
          <p:nvPr/>
        </p:nvSpPr>
        <p:spPr>
          <a:xfrm>
            <a:off x="20159" y="-6440"/>
            <a:ext cx="7920683" cy="646331"/>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Valoración del conocimiento</a:t>
            </a:r>
          </a:p>
        </p:txBody>
      </p:sp>
    </p:spTree>
    <p:extLst>
      <p:ext uri="{BB962C8B-B14F-4D97-AF65-F5344CB8AC3E}">
        <p14:creationId xmlns:p14="http://schemas.microsoft.com/office/powerpoint/2010/main" val="883176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E3CBF05-4757-EDE2-40DD-DCBBAF3DA9CA}"/>
              </a:ext>
            </a:extLst>
          </p:cNvPr>
          <p:cNvPicPr/>
          <p:nvPr/>
        </p:nvPicPr>
        <p:blipFill>
          <a:blip r:embed="rId2"/>
          <a:stretch>
            <a:fillRect/>
          </a:stretch>
        </p:blipFill>
        <p:spPr>
          <a:xfrm>
            <a:off x="0" y="0"/>
            <a:ext cx="12192000" cy="6858000"/>
          </a:xfrm>
          <a:prstGeom prst="rect">
            <a:avLst/>
          </a:prstGeom>
        </p:spPr>
      </p:pic>
      <p:sp>
        <p:nvSpPr>
          <p:cNvPr id="7" name="CuadroTexto 6">
            <a:extLst>
              <a:ext uri="{FF2B5EF4-FFF2-40B4-BE49-F238E27FC236}">
                <a16:creationId xmlns:a16="http://schemas.microsoft.com/office/drawing/2014/main" id="{454E5552-C7E4-AA0F-79FA-539B23AB96E4}"/>
              </a:ext>
            </a:extLst>
          </p:cNvPr>
          <p:cNvSpPr txBox="1"/>
          <p:nvPr/>
        </p:nvSpPr>
        <p:spPr>
          <a:xfrm>
            <a:off x="20159" y="-6440"/>
            <a:ext cx="7920683" cy="1200329"/>
          </a:xfrm>
          <a:prstGeom prst="rect">
            <a:avLst/>
          </a:prstGeom>
          <a:noFill/>
        </p:spPr>
        <p:txBody>
          <a:bodyPr wrap="square" rtlCol="0">
            <a:spAutoFit/>
          </a:bodyPr>
          <a:lstStyle/>
          <a:p>
            <a:r>
              <a:rPr lang="es-CO" sz="3600" b="1" dirty="0">
                <a:solidFill>
                  <a:srgbClr val="FFCB00"/>
                </a:solidFill>
                <a:latin typeface="Arial Black" panose="020B0604020202020204" pitchFamily="34" charset="0"/>
                <a:cs typeface="Arial Black" panose="020B0604020202020204" pitchFamily="34" charset="0"/>
              </a:rPr>
              <a:t>¿Por qué municipios costeros y de montaña?</a:t>
            </a:r>
          </a:p>
        </p:txBody>
      </p:sp>
      <p:pic>
        <p:nvPicPr>
          <p:cNvPr id="2" name="Imagen 1">
            <a:extLst>
              <a:ext uri="{FF2B5EF4-FFF2-40B4-BE49-F238E27FC236}">
                <a16:creationId xmlns:a16="http://schemas.microsoft.com/office/drawing/2014/main" id="{7D2CDEB2-3A5D-3BA4-876A-A20C7BB53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79" y="1845628"/>
            <a:ext cx="5578395" cy="4047516"/>
          </a:xfrm>
          <a:prstGeom prst="rect">
            <a:avLst/>
          </a:prstGeom>
        </p:spPr>
      </p:pic>
      <p:sp>
        <p:nvSpPr>
          <p:cNvPr id="3" name="CuadroTexto 2">
            <a:extLst>
              <a:ext uri="{FF2B5EF4-FFF2-40B4-BE49-F238E27FC236}">
                <a16:creationId xmlns:a16="http://schemas.microsoft.com/office/drawing/2014/main" id="{379B01A7-9B8E-CBD7-21B2-BDE16B083FFF}"/>
              </a:ext>
            </a:extLst>
          </p:cNvPr>
          <p:cNvSpPr txBox="1"/>
          <p:nvPr/>
        </p:nvSpPr>
        <p:spPr>
          <a:xfrm>
            <a:off x="407397" y="1356849"/>
            <a:ext cx="5417402" cy="584775"/>
          </a:xfrm>
          <a:prstGeom prst="rect">
            <a:avLst/>
          </a:prstGeom>
          <a:noFill/>
        </p:spPr>
        <p:txBody>
          <a:bodyPr wrap="square">
            <a:spAutoFit/>
          </a:bodyPr>
          <a:lstStyle/>
          <a:p>
            <a:pPr algn="ctr"/>
            <a:r>
              <a:rPr lang="es-MX" sz="1600" dirty="0">
                <a:solidFill>
                  <a:schemeClr val="bg2">
                    <a:lumMod val="25000"/>
                  </a:schemeClr>
                </a:solidFill>
                <a:effectLst/>
                <a:latin typeface="Poppins" pitchFamily="2" charset="77"/>
                <a:ea typeface="Times New Roman" panose="02020603050405020304" pitchFamily="18" charset="0"/>
                <a:cs typeface="Poppins" pitchFamily="2" charset="77"/>
              </a:rPr>
              <a:t>Declaratorias de Desastres 2000-2022</a:t>
            </a:r>
          </a:p>
          <a:p>
            <a:pPr algn="ctr"/>
            <a:r>
              <a:rPr lang="es-MX" sz="1600" dirty="0">
                <a:solidFill>
                  <a:schemeClr val="bg2">
                    <a:lumMod val="25000"/>
                  </a:schemeClr>
                </a:solidFill>
                <a:latin typeface="Poppins" pitchFamily="2" charset="77"/>
                <a:ea typeface="Times New Roman" panose="02020603050405020304" pitchFamily="18" charset="0"/>
                <a:cs typeface="Poppins" pitchFamily="2" charset="77"/>
              </a:rPr>
              <a:t>M</a:t>
            </a:r>
            <a:r>
              <a:rPr lang="es-MX" sz="1600" dirty="0">
                <a:solidFill>
                  <a:schemeClr val="bg2">
                    <a:lumMod val="25000"/>
                  </a:schemeClr>
                </a:solidFill>
                <a:effectLst/>
                <a:latin typeface="Poppins" pitchFamily="2" charset="77"/>
                <a:ea typeface="Times New Roman" panose="02020603050405020304" pitchFamily="18" charset="0"/>
                <a:cs typeface="Poppins" pitchFamily="2" charset="77"/>
              </a:rPr>
              <a:t>unicipios costeros de Veracruz en 1ª. Etapa</a:t>
            </a:r>
            <a:endParaRPr lang="es-MX" sz="1600" dirty="0">
              <a:solidFill>
                <a:schemeClr val="bg2">
                  <a:lumMod val="25000"/>
                </a:schemeClr>
              </a:solidFill>
              <a:latin typeface="Poppins" pitchFamily="2" charset="77"/>
              <a:cs typeface="Poppins" pitchFamily="2" charset="77"/>
            </a:endParaRPr>
          </a:p>
        </p:txBody>
      </p:sp>
      <p:sp>
        <p:nvSpPr>
          <p:cNvPr id="8" name="CuadroTexto 7">
            <a:extLst>
              <a:ext uri="{FF2B5EF4-FFF2-40B4-BE49-F238E27FC236}">
                <a16:creationId xmlns:a16="http://schemas.microsoft.com/office/drawing/2014/main" id="{3D9FA6B2-B477-7DB1-32A1-8C4D662E828A}"/>
              </a:ext>
            </a:extLst>
          </p:cNvPr>
          <p:cNvSpPr txBox="1"/>
          <p:nvPr/>
        </p:nvSpPr>
        <p:spPr>
          <a:xfrm>
            <a:off x="6096000" y="1356848"/>
            <a:ext cx="5417402" cy="584775"/>
          </a:xfrm>
          <a:prstGeom prst="rect">
            <a:avLst/>
          </a:prstGeom>
          <a:noFill/>
        </p:spPr>
        <p:txBody>
          <a:bodyPr wrap="square">
            <a:spAutoFit/>
          </a:bodyPr>
          <a:lstStyle/>
          <a:p>
            <a:pPr algn="ctr"/>
            <a:r>
              <a:rPr lang="es-MX" sz="1600" dirty="0">
                <a:solidFill>
                  <a:schemeClr val="bg2">
                    <a:lumMod val="25000"/>
                  </a:schemeClr>
                </a:solidFill>
                <a:effectLst/>
                <a:latin typeface="Poppins" pitchFamily="2" charset="77"/>
                <a:ea typeface="Times New Roman" panose="02020603050405020304" pitchFamily="18" charset="0"/>
                <a:cs typeface="Poppins" pitchFamily="2" charset="77"/>
              </a:rPr>
              <a:t>Declaratorias de Desastres 2000-2022</a:t>
            </a:r>
          </a:p>
          <a:p>
            <a:pPr algn="ctr"/>
            <a:r>
              <a:rPr lang="es-MX" sz="1600" dirty="0">
                <a:solidFill>
                  <a:schemeClr val="bg2">
                    <a:lumMod val="25000"/>
                  </a:schemeClr>
                </a:solidFill>
                <a:latin typeface="Poppins" pitchFamily="2" charset="77"/>
                <a:ea typeface="Times New Roman" panose="02020603050405020304" pitchFamily="18" charset="0"/>
                <a:cs typeface="Poppins" pitchFamily="2" charset="77"/>
              </a:rPr>
              <a:t>M</a:t>
            </a:r>
            <a:r>
              <a:rPr lang="es-MX" sz="1600" dirty="0">
                <a:solidFill>
                  <a:schemeClr val="bg2">
                    <a:lumMod val="25000"/>
                  </a:schemeClr>
                </a:solidFill>
                <a:effectLst/>
                <a:latin typeface="Poppins" pitchFamily="2" charset="77"/>
                <a:ea typeface="Times New Roman" panose="02020603050405020304" pitchFamily="18" charset="0"/>
                <a:cs typeface="Poppins" pitchFamily="2" charset="77"/>
              </a:rPr>
              <a:t>unicipios de montaña de Veracruz en 2ª. Etapa</a:t>
            </a:r>
            <a:endParaRPr lang="es-MX" sz="1600" dirty="0">
              <a:solidFill>
                <a:schemeClr val="bg2">
                  <a:lumMod val="25000"/>
                </a:schemeClr>
              </a:solidFill>
              <a:latin typeface="Poppins" pitchFamily="2" charset="77"/>
              <a:cs typeface="Poppins" pitchFamily="2" charset="77"/>
            </a:endParaRPr>
          </a:p>
        </p:txBody>
      </p:sp>
      <p:pic>
        <p:nvPicPr>
          <p:cNvPr id="12" name="Imagen 11">
            <a:extLst>
              <a:ext uri="{FF2B5EF4-FFF2-40B4-BE49-F238E27FC236}">
                <a16:creationId xmlns:a16="http://schemas.microsoft.com/office/drawing/2014/main" id="{01A3DCB2-2BC7-354D-38E1-5407437467EB}"/>
              </a:ext>
            </a:extLst>
          </p:cNvPr>
          <p:cNvPicPr>
            <a:picLocks noChangeAspect="1"/>
          </p:cNvPicPr>
          <p:nvPr/>
        </p:nvPicPr>
        <p:blipFill rotWithShape="1">
          <a:blip r:embed="rId4">
            <a:extLst>
              <a:ext uri="{28A0092B-C50C-407E-A947-70E740481C1C}">
                <a14:useLocalDpi xmlns:a14="http://schemas.microsoft.com/office/drawing/2010/main" val="0"/>
              </a:ext>
            </a:extLst>
          </a:blip>
          <a:srcRect b="9682"/>
          <a:stretch/>
        </p:blipFill>
        <p:spPr>
          <a:xfrm>
            <a:off x="6235756" y="1845628"/>
            <a:ext cx="5844565" cy="3824333"/>
          </a:xfrm>
          <a:prstGeom prst="rect">
            <a:avLst/>
          </a:prstGeom>
        </p:spPr>
      </p:pic>
    </p:spTree>
    <p:extLst>
      <p:ext uri="{BB962C8B-B14F-4D97-AF65-F5344CB8AC3E}">
        <p14:creationId xmlns:p14="http://schemas.microsoft.com/office/powerpoint/2010/main" val="675368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423DDD4E-C297-154F-6F1C-2F7E761E4D63}"/>
              </a:ext>
            </a:extLst>
          </p:cNvPr>
          <p:cNvPicPr>
            <a:picLocks noChangeAspect="1"/>
          </p:cNvPicPr>
          <p:nvPr/>
        </p:nvPicPr>
        <p:blipFill>
          <a:blip r:embed="rId2" cstate="hqprint">
            <a:extLst>
              <a:ext uri="{28A0092B-C50C-407E-A947-70E740481C1C}">
                <a14:useLocalDpi xmlns:a14="http://schemas.microsoft.com/office/drawing/2010/main"/>
              </a:ext>
            </a:extLst>
          </a:blip>
          <a:srcRect t="13408" b="8699"/>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BB6EA82-0FE6-9924-12C7-C1EEB5B99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57940" y="-182586"/>
            <a:ext cx="4171131" cy="930666"/>
          </a:xfrm>
          <a:prstGeom prst="rect">
            <a:avLst/>
          </a:prstGeom>
        </p:spPr>
      </p:pic>
      <p:sp>
        <p:nvSpPr>
          <p:cNvPr id="6" name="CuadroTexto 5">
            <a:extLst>
              <a:ext uri="{FF2B5EF4-FFF2-40B4-BE49-F238E27FC236}">
                <a16:creationId xmlns:a16="http://schemas.microsoft.com/office/drawing/2014/main" id="{C5E3A06D-68D7-8CA3-AC55-E1A40CDFE146}"/>
              </a:ext>
            </a:extLst>
          </p:cNvPr>
          <p:cNvSpPr txBox="1"/>
          <p:nvPr/>
        </p:nvSpPr>
        <p:spPr>
          <a:xfrm>
            <a:off x="10293591" y="4096765"/>
            <a:ext cx="1935480" cy="461665"/>
          </a:xfrm>
          <a:prstGeom prst="rect">
            <a:avLst/>
          </a:prstGeom>
          <a:noFill/>
        </p:spPr>
        <p:txBody>
          <a:bodyPr wrap="square" rtlCol="0">
            <a:spAutoFit/>
          </a:bodyPr>
          <a:lstStyle/>
          <a:p>
            <a:r>
              <a:rPr lang="es-MX" sz="800" dirty="0"/>
              <a:t>Taller en Tuxpan, Veracruz (Enero, 2024).</a:t>
            </a:r>
          </a:p>
          <a:p>
            <a:r>
              <a:rPr lang="es-MX" sz="800" dirty="0"/>
              <a:t>Fotografía: SEV. Siemens Stiftung. FGM. Julio Hiram Luna</a:t>
            </a:r>
          </a:p>
        </p:txBody>
      </p:sp>
      <p:pic>
        <p:nvPicPr>
          <p:cNvPr id="8" name="Imagen 7">
            <a:extLst>
              <a:ext uri="{FF2B5EF4-FFF2-40B4-BE49-F238E27FC236}">
                <a16:creationId xmlns:a16="http://schemas.microsoft.com/office/drawing/2014/main" id="{90E9F946-97C8-A064-2FC9-8CE86542BE0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31274" y="4424312"/>
            <a:ext cx="2522122" cy="2021500"/>
          </a:xfrm>
          <a:prstGeom prst="rect">
            <a:avLst/>
          </a:prstGeom>
        </p:spPr>
      </p:pic>
      <p:sp>
        <p:nvSpPr>
          <p:cNvPr id="13" name="CuadroTexto 12">
            <a:extLst>
              <a:ext uri="{FF2B5EF4-FFF2-40B4-BE49-F238E27FC236}">
                <a16:creationId xmlns:a16="http://schemas.microsoft.com/office/drawing/2014/main" id="{A26DE41B-9F2D-5F04-0558-4454F5E8A157}"/>
              </a:ext>
            </a:extLst>
          </p:cNvPr>
          <p:cNvSpPr txBox="1"/>
          <p:nvPr/>
        </p:nvSpPr>
        <p:spPr>
          <a:xfrm>
            <a:off x="4518602" y="5076236"/>
            <a:ext cx="5332534" cy="1184940"/>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lang="es-MX" sz="1400" dirty="0">
                <a:solidFill>
                  <a:schemeClr val="tx2"/>
                </a:solidFill>
              </a:rPr>
              <a:t>Leonel Zavaleta Lizárraga: </a:t>
            </a:r>
            <a:r>
              <a:rPr lang="es-MX" sz="1400" dirty="0">
                <a:solidFill>
                  <a:schemeClr val="bg2">
                    <a:lumMod val="50000"/>
                  </a:schemeClr>
                </a:solidFill>
              </a:rPr>
              <a:t>lzavaleta@fogomex.org</a:t>
            </a:r>
          </a:p>
          <a:p>
            <a:pPr marL="171450" indent="-171450">
              <a:spcAft>
                <a:spcPts val="600"/>
              </a:spcAft>
              <a:buFont typeface="Arial" panose="020B0604020202020204" pitchFamily="34" charset="0"/>
              <a:buChar char="•"/>
            </a:pPr>
            <a:r>
              <a:rPr lang="es-MX" sz="1400" dirty="0">
                <a:solidFill>
                  <a:schemeClr val="tx2"/>
                </a:solidFill>
              </a:rPr>
              <a:t>Fernando Martínez Montes: </a:t>
            </a:r>
            <a:r>
              <a:rPr lang="es-MX" sz="1400" dirty="0">
                <a:solidFill>
                  <a:schemeClr val="bg2">
                    <a:lumMod val="50000"/>
                  </a:schemeClr>
                </a:solidFill>
              </a:rPr>
              <a:t>fmartinezm@msev.gob.mx</a:t>
            </a:r>
          </a:p>
          <a:p>
            <a:pPr marL="171450" indent="-171450">
              <a:spcAft>
                <a:spcPts val="600"/>
              </a:spcAft>
              <a:buFont typeface="Arial" panose="020B0604020202020204" pitchFamily="34" charset="0"/>
              <a:buChar char="•"/>
            </a:pPr>
            <a:r>
              <a:rPr lang="es-MX" sz="1400" dirty="0">
                <a:solidFill>
                  <a:schemeClr val="tx2"/>
                </a:solidFill>
              </a:rPr>
              <a:t>Edgar Alemán Yáñez: </a:t>
            </a:r>
            <a:r>
              <a:rPr lang="es-MX" sz="1400" dirty="0">
                <a:solidFill>
                  <a:schemeClr val="bg2">
                    <a:lumMod val="50000"/>
                  </a:schemeClr>
                </a:solidFill>
              </a:rPr>
              <a:t>ealeman@msev.gob.mx</a:t>
            </a:r>
          </a:p>
          <a:p>
            <a:pPr marL="171450" indent="-171450">
              <a:spcAft>
                <a:spcPts val="600"/>
              </a:spcAft>
              <a:buFont typeface="Arial" panose="020B0604020202020204" pitchFamily="34" charset="0"/>
              <a:buChar char="•"/>
            </a:pPr>
            <a:r>
              <a:rPr lang="es-MX" sz="1400" dirty="0">
                <a:solidFill>
                  <a:schemeClr val="tx2"/>
                </a:solidFill>
              </a:rPr>
              <a:t>Juan Carlos Andrade Guevara: </a:t>
            </a:r>
            <a:r>
              <a:rPr lang="es-MX" sz="1400" dirty="0">
                <a:solidFill>
                  <a:schemeClr val="bg2">
                    <a:lumMod val="50000"/>
                  </a:schemeClr>
                </a:solidFill>
              </a:rPr>
              <a:t>juanandrade0@msev.gob.mx</a:t>
            </a:r>
          </a:p>
        </p:txBody>
      </p:sp>
      <p:sp>
        <p:nvSpPr>
          <p:cNvPr id="15" name="CuadroTexto 14">
            <a:extLst>
              <a:ext uri="{FF2B5EF4-FFF2-40B4-BE49-F238E27FC236}">
                <a16:creationId xmlns:a16="http://schemas.microsoft.com/office/drawing/2014/main" id="{95A976A4-3A6D-0FA8-4348-DEFA8B875D3E}"/>
              </a:ext>
            </a:extLst>
          </p:cNvPr>
          <p:cNvSpPr txBox="1"/>
          <p:nvPr/>
        </p:nvSpPr>
        <p:spPr>
          <a:xfrm>
            <a:off x="4565610" y="4747340"/>
            <a:ext cx="4324864" cy="369332"/>
          </a:xfrm>
          <a:prstGeom prst="rect">
            <a:avLst/>
          </a:prstGeom>
          <a:noFill/>
        </p:spPr>
        <p:txBody>
          <a:bodyPr wrap="square">
            <a:spAutoFit/>
          </a:bodyPr>
          <a:lstStyle/>
          <a:p>
            <a:r>
              <a:rPr lang="es-MX" dirty="0">
                <a:solidFill>
                  <a:schemeClr val="accent4"/>
                </a:solidFill>
                <a:effectLst/>
                <a:latin typeface="Poppins" pitchFamily="2" charset="77"/>
                <a:ea typeface="Times New Roman" panose="02020603050405020304" pitchFamily="18" charset="0"/>
                <a:cs typeface="Poppins" pitchFamily="2" charset="77"/>
              </a:rPr>
              <a:t>Contactos</a:t>
            </a:r>
          </a:p>
        </p:txBody>
      </p:sp>
    </p:spTree>
    <p:extLst>
      <p:ext uri="{BB962C8B-B14F-4D97-AF65-F5344CB8AC3E}">
        <p14:creationId xmlns:p14="http://schemas.microsoft.com/office/powerpoint/2010/main" val="2881396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00EC7E2-C6AB-42C4-8784-CDF2088FA255}"/>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1345204"/>
      </p:ext>
    </p:extLst>
  </p:cSld>
  <p:clrMapOvr>
    <a:masterClrMapping/>
  </p:clrMapOvr>
</p:sld>
</file>

<file path=ppt/theme/theme1.xml><?xml version="1.0" encoding="utf-8"?>
<a:theme xmlns:a="http://schemas.openxmlformats.org/drawingml/2006/main" name="Master Español">
  <a:themeElements>
    <a:clrScheme name="Benutzerdefiniert 47">
      <a:dk1>
        <a:sysClr val="windowText" lastClr="000000"/>
      </a:dk1>
      <a:lt1>
        <a:sysClr val="window" lastClr="FFFFFF"/>
      </a:lt1>
      <a:dk2>
        <a:srgbClr val="6F6F6F"/>
      </a:dk2>
      <a:lt2>
        <a:srgbClr val="E6E6E6"/>
      </a:lt2>
      <a:accent1>
        <a:srgbClr val="C80F0F"/>
      </a:accent1>
      <a:accent2>
        <a:srgbClr val="89AE10"/>
      </a:accent2>
      <a:accent3>
        <a:srgbClr val="FDC400"/>
      </a:accent3>
      <a:accent4>
        <a:srgbClr val="F8E946"/>
      </a:accent4>
      <a:accent5>
        <a:srgbClr val="0077B2"/>
      </a:accent5>
      <a:accent6>
        <a:srgbClr val="AAAAAA"/>
      </a:accent6>
      <a:hlink>
        <a:srgbClr val="C80F0F"/>
      </a:hlink>
      <a:folHlink>
        <a:srgbClr val="C80F0F"/>
      </a:folHlink>
    </a:clrScheme>
    <a:fontScheme name="Benutzerdefinier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just"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just"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5471CDF74EE0846AAAC3EDD45AD3689" ma:contentTypeVersion="17" ma:contentTypeDescription="Ein neues Dokument erstellen." ma:contentTypeScope="" ma:versionID="5c45641b0e32cf6a2f54aeca58b4f73c">
  <xsd:schema xmlns:xsd="http://www.w3.org/2001/XMLSchema" xmlns:xs="http://www.w3.org/2001/XMLSchema" xmlns:p="http://schemas.microsoft.com/office/2006/metadata/properties" xmlns:ns2="e44c5bc7-8941-405a-9654-c13068d0c3a8" xmlns:ns3="9a3bfe4b-e730-4b28-aa91-391a0f884e65" targetNamespace="http://schemas.microsoft.com/office/2006/metadata/properties" ma:root="true" ma:fieldsID="71eb2dfd15e2dbd24f32bfd59bbec6f6" ns2:_="" ns3:_="">
    <xsd:import namespace="e44c5bc7-8941-405a-9654-c13068d0c3a8"/>
    <xsd:import namespace="9a3bfe4b-e730-4b28-aa91-391a0f884e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c5bc7-8941-405a-9654-c13068d0c3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529a2ea6-5c64-4c2f-981b-62e4d9ab6ce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3bfe4b-e730-4b28-aa91-391a0f884e65"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7c3557d6-d61d-4bda-8fd4-f4e0deb33d08}" ma:internalName="TaxCatchAll" ma:showField="CatchAllData" ma:web="9a3bfe4b-e730-4b28-aa91-391a0f884e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a3bfe4b-e730-4b28-aa91-391a0f884e65" xsi:nil="true"/>
    <lcf76f155ced4ddcb4097134ff3c332f xmlns="e44c5bc7-8941-405a-9654-c13068d0c3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168D24-CCDD-44BD-BD5E-A7B80669B4D4}"/>
</file>

<file path=customXml/itemProps2.xml><?xml version="1.0" encoding="utf-8"?>
<ds:datastoreItem xmlns:ds="http://schemas.openxmlformats.org/officeDocument/2006/customXml" ds:itemID="{CB23B530-AC1C-48CA-88A3-2A62C181E258}"/>
</file>

<file path=customXml/itemProps3.xml><?xml version="1.0" encoding="utf-8"?>
<ds:datastoreItem xmlns:ds="http://schemas.openxmlformats.org/officeDocument/2006/customXml" ds:itemID="{53082920-5BA4-48D2-BF10-8A85EE1C0130}"/>
</file>

<file path=docProps/app.xml><?xml version="1.0" encoding="utf-8"?>
<Properties xmlns="http://schemas.openxmlformats.org/officeDocument/2006/extended-properties" xmlns:vt="http://schemas.openxmlformats.org/officeDocument/2006/docPropsVTypes">
  <Template>Office Theme</Template>
  <TotalTime>12258</TotalTime>
  <Words>2266</Words>
  <Application>Microsoft Macintosh PowerPoint</Application>
  <PresentationFormat>Panorámica</PresentationFormat>
  <Paragraphs>484</Paragraphs>
  <Slides>29</Slides>
  <Notes>0</Notes>
  <HiddenSlides>0</HiddenSlides>
  <MMClips>0</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29</vt:i4>
      </vt:variant>
    </vt:vector>
  </HeadingPairs>
  <TitlesOfParts>
    <vt:vector size="41" baseType="lpstr">
      <vt:lpstr>Arial</vt:lpstr>
      <vt:lpstr>Arial Black</vt:lpstr>
      <vt:lpstr>Calibri</vt:lpstr>
      <vt:lpstr>Calibri Light</vt:lpstr>
      <vt:lpstr>Helvetica Neue</vt:lpstr>
      <vt:lpstr>Open Sans Light</vt:lpstr>
      <vt:lpstr>Poppins</vt:lpstr>
      <vt:lpstr>Symbol</vt:lpstr>
      <vt:lpstr>Times New Roman</vt:lpstr>
      <vt:lpstr>Wingdings</vt:lpstr>
      <vt:lpstr>Master Español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RESUMEN TALLERES REGIONALES</dc:title>
  <dc:creator>Ivonne Ortiz</dc:creator>
  <cp:lastModifiedBy>Beatriz Del Valle</cp:lastModifiedBy>
  <cp:revision>2120</cp:revision>
  <cp:lastPrinted>2019-06-26T02:20:29Z</cp:lastPrinted>
  <dcterms:modified xsi:type="dcterms:W3CDTF">2024-11-06T19:24:51Z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0x01010095471CDF74EE0846AAAC3EDD45AD3689</vt:lpwstr>
  </property>
</Properties>
</file>