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71" r:id="rId4"/>
    <p:sldId id="269" r:id="rId5"/>
    <p:sldId id="270" r:id="rId6"/>
    <p:sldId id="257" r:id="rId7"/>
    <p:sldId id="261" r:id="rId8"/>
    <p:sldId id="262" r:id="rId9"/>
    <p:sldId id="263" r:id="rId10"/>
    <p:sldId id="265" r:id="rId11"/>
    <p:sldId id="268" r:id="rId12"/>
    <p:sldId id="272" r:id="rId13"/>
    <p:sldId id="267" r:id="rId14"/>
    <p:sldId id="273" r:id="rId15"/>
    <p:sldId id="258" r:id="rId16"/>
    <p:sldId id="259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00"/>
    <a:srgbClr val="01B1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40" autoAdjust="0"/>
    <p:restoredTop sz="94713"/>
  </p:normalViewPr>
  <p:slideViewPr>
    <p:cSldViewPr snapToGrid="0">
      <p:cViewPr varScale="1">
        <p:scale>
          <a:sx n="63" d="100"/>
          <a:sy n="63" d="100"/>
        </p:scale>
        <p:origin x="6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Y ALEJANDRO FAJARDO SANDOVAL" userId="8e084c1c-7917-43fd-ae93-8875318d12d0" providerId="ADAL" clId="{14D7C9EB-A27A-6B4B-B974-91A06326E329}"/>
    <pc:docChg chg="undo custSel modSld">
      <pc:chgData name="FREDY ALEJANDRO FAJARDO SANDOVAL" userId="8e084c1c-7917-43fd-ae93-8875318d12d0" providerId="ADAL" clId="{14D7C9EB-A27A-6B4B-B974-91A06326E329}" dt="2024-10-11T21:47:49.703" v="2" actId="34135"/>
      <pc:docMkLst>
        <pc:docMk/>
      </pc:docMkLst>
      <pc:sldChg chg="modSp mod">
        <pc:chgData name="FREDY ALEJANDRO FAJARDO SANDOVAL" userId="8e084c1c-7917-43fd-ae93-8875318d12d0" providerId="ADAL" clId="{14D7C9EB-A27A-6B4B-B974-91A06326E329}" dt="2024-10-11T21:47:49.703" v="2" actId="34135"/>
        <pc:sldMkLst>
          <pc:docMk/>
          <pc:sldMk cId="817281323" sldId="259"/>
        </pc:sldMkLst>
        <pc:picChg chg="mod">
          <ac:chgData name="FREDY ALEJANDRO FAJARDO SANDOVAL" userId="8e084c1c-7917-43fd-ae93-8875318d12d0" providerId="ADAL" clId="{14D7C9EB-A27A-6B4B-B974-91A06326E329}" dt="2024-10-11T21:47:49.703" v="2" actId="34135"/>
          <ac:picMkLst>
            <pc:docMk/>
            <pc:sldMk cId="817281323" sldId="259"/>
            <ac:picMk id="5" creationId="{4D96E432-A0EF-4020-26E6-44FC68EAAE2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6135E-7536-0E88-233B-B26D19334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927D84-A4D1-6D2D-B9A9-B2DC17A6A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8995F2-5EF9-96E3-7A0F-59CD55BE0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802909-5EA3-76F6-C4BB-48698362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A16CB9-A7D7-9949-FB7B-DE0BC5A10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2365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8A501-F2BA-0FC0-578A-6967E511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F99A91-F210-39F3-C1FB-6AA87F4CC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D99B22-8B58-54A7-750C-613ABA185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CCEF55-881E-7F4D-8BCA-82BB2A0AB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FEBD18-DB7A-EAC4-A2D8-7E9D70A9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432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6548C-7C84-7034-C029-7191FE016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86EC49-EF52-38F1-E60B-5CA6B4736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B6DE43-552D-AFD1-48DD-F2576B08A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B936A9-FCB5-39DE-0191-38E3B8A08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645B9F-A882-C4A7-567D-CA7BDEC21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7413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8A9981-299A-987B-0554-CC8A94055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8AD4EF-D9FF-41E4-E160-F5C90E438E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233C9C-A4FB-7867-9167-ACF4D1227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40F816-D0FF-9F32-0B9F-3D1486E9C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301C57-4AB4-E3A1-85F9-B809D557B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277244-32DE-9C16-347E-72264F1AC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727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212A2-E872-74FA-D7A3-C595182D3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6B8549-491C-117F-F139-212436A05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62DAC0-8127-DA04-7B66-DA844E0D0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6E2169A-340C-77F8-7549-51C04E219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03F838-5FBF-DE11-A549-813C475575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7CA96EB-D98E-6DB8-CC4D-6B6B82071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10B573-9CDE-8D68-5625-AB8126C5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A90DF1-0455-FDD6-BC25-BCD861D1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180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7B7E3A-A704-17C9-48B7-7FE80EB4F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0182A1-6CE6-A952-0FA8-A94B87926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72499DD-80FD-26D7-2CBA-3BF31EFCC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F82019-01F7-C07F-E317-4E111C1E2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087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79E9B1F-3994-8314-21D4-E79B518F4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E59B69-7BB6-7056-A43E-33CB7A9B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AE6F53-696F-D5E1-46C4-76BF6DD6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854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4467BC-4A3C-FC41-48C3-9D1DC2D4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BB7871-F556-A2E4-1002-54C01C9D1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5813BE6-92C1-455C-7620-FFEDDB180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81B516-6896-BC17-F66E-5A3E1496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942AAE-336F-5405-BE67-BADB49CC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D7FE86-B568-3070-C09F-D3E375950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9993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6D540-BE56-BE40-76FC-E5ABA714B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7D5193-67F3-F35C-993A-C157F71C9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0545F9-93F3-56CF-32D9-67EED5679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0F1102-E8C8-4B62-01DB-9319CB49E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D0F550-9B24-F7C7-23BD-718819877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4055D1-6453-7DFE-A126-DD6684D1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2467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44104-65F4-A767-D26D-EB347432A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F6B48D-9573-D3B0-116D-BC4A9F8AA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E2C702-7FBC-A6D5-BC1E-E17217E02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325967-D39F-D35E-791D-4E7E88A9C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1BDC8D-EAF1-20D5-3A2F-341996AD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2175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F3108C-BA2D-31CD-FDF0-D9EE45C86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70533F-F1A4-76D0-2BF8-3A344FFBC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E0418C-0872-7EC5-E873-7D4F75996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FC0323-CDBE-62BF-C3B1-796CD3A4C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52D3B5-EE20-DB77-54C5-893171341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949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B39A3D-5985-C781-241A-AB5D92510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B8CE1D-5867-8222-1029-7D753744D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4E991B-0C6C-82DD-CFD2-DF198A91B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FF3313-880A-EF47-9613-F8B76DBE709F}" type="datetimeFigureOut">
              <a:rPr lang="es-CO" smtClean="0"/>
              <a:t>10/11/2024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A04128-83CD-422F-A6F5-5CE96F6E14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999727-55A1-4288-7B9D-FBC48AB1B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3F8B29-5AC9-3044-B722-A97AE25512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543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DC365D6-87BF-EB22-1FFE-87113E27C5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55910E2-5291-3D79-B1E8-9B5B058DD52A}"/>
              </a:ext>
            </a:extLst>
          </p:cNvPr>
          <p:cNvSpPr txBox="1"/>
          <p:nvPr/>
        </p:nvSpPr>
        <p:spPr>
          <a:xfrm>
            <a:off x="960020" y="2890391"/>
            <a:ext cx="6891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1B167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Huertos orgánicos escolares: Sembrando saberes, uniendo culturas y cultivando conciencia.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CF4AB9-A8CE-1CED-0EA8-1381570649FD}"/>
              </a:ext>
            </a:extLst>
          </p:cNvPr>
          <p:cNvSpPr txBox="1"/>
          <p:nvPr/>
        </p:nvSpPr>
        <p:spPr>
          <a:xfrm>
            <a:off x="862484" y="4551030"/>
            <a:ext cx="7086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Jéssica Espinoza , Colegio Villa Cartago , Chile</a:t>
            </a:r>
          </a:p>
          <a:p>
            <a:r>
              <a:rPr lang="es-CO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Melina Talavera, Telesecundaria 438, Guanajuato , México</a:t>
            </a:r>
          </a:p>
          <a:p>
            <a:r>
              <a:rPr lang="es-CO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Adriana </a:t>
            </a:r>
            <a:r>
              <a:rPr lang="es-CO" b="1" dirty="0" err="1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Moyolema</a:t>
            </a:r>
            <a:r>
              <a:rPr lang="es-CO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Unidad Educativa  </a:t>
            </a:r>
            <a:r>
              <a:rPr lang="es-CO" b="1" dirty="0" err="1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Vigostky</a:t>
            </a:r>
            <a:r>
              <a:rPr lang="es-CO" b="1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Ecuador</a:t>
            </a:r>
          </a:p>
        </p:txBody>
      </p:sp>
    </p:spTree>
    <p:extLst>
      <p:ext uri="{BB962C8B-B14F-4D97-AF65-F5344CB8AC3E}">
        <p14:creationId xmlns:p14="http://schemas.microsoft.com/office/powerpoint/2010/main" val="315262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8356600" y="1409700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00" y="1702261"/>
            <a:ext cx="2566638" cy="12863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538" y="1702261"/>
            <a:ext cx="2066723" cy="138391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5461" y="1702260"/>
            <a:ext cx="2615411" cy="128636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133700" y="3274541"/>
            <a:ext cx="2566638" cy="58076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/>
              <a:t>México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389538" y="3361038"/>
            <a:ext cx="2066723" cy="4942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/>
              <a:t>Chile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145461" y="3361038"/>
            <a:ext cx="2615411" cy="4942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/>
              <a:t>Ecuador</a:t>
            </a:r>
          </a:p>
        </p:txBody>
      </p:sp>
    </p:spTree>
    <p:extLst>
      <p:ext uri="{BB962C8B-B14F-4D97-AF65-F5344CB8AC3E}">
        <p14:creationId xmlns:p14="http://schemas.microsoft.com/office/powerpoint/2010/main" val="3873712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354" y="1316736"/>
            <a:ext cx="5934873" cy="362102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12" y="134112"/>
            <a:ext cx="4290166" cy="546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99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3360108-45C8-9D23-50C2-2AFE142CD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709" y="1477328"/>
            <a:ext cx="2117988" cy="2697437"/>
          </a:xfrm>
          <a:prstGeom prst="rect">
            <a:avLst/>
          </a:prstGeom>
        </p:spPr>
      </p:pic>
      <p:pic>
        <p:nvPicPr>
          <p:cNvPr id="2" name="WhatsApp Video 2024-11-05 at 8.42.00 PM">
            <a:hlinkClick r:id="" action="ppaction://media"/>
            <a:extLst>
              <a:ext uri="{FF2B5EF4-FFF2-40B4-BE49-F238E27FC236}">
                <a16:creationId xmlns:a16="http://schemas.microsoft.com/office/drawing/2014/main" id="{CBD347E3-558A-4233-92EF-5EF948C015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08833" y="-27465"/>
            <a:ext cx="4181856" cy="609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88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06378" y="116247"/>
            <a:ext cx="7092778" cy="7482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/>
              <a:t>En Chile trabajaran con el Cochayuyo y la cáscara de plátano.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64" y="990389"/>
            <a:ext cx="4040659" cy="24386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0987" y="3274541"/>
            <a:ext cx="3883385" cy="252392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152767" y="1423202"/>
            <a:ext cx="49303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/>
              <a:t>Cochayuyo (</a:t>
            </a:r>
            <a:r>
              <a:rPr lang="es-CL" dirty="0" err="1"/>
              <a:t>Durvillaea</a:t>
            </a:r>
            <a:r>
              <a:rPr lang="es-CL" dirty="0"/>
              <a:t> </a:t>
            </a:r>
            <a:r>
              <a:rPr lang="es-CL" dirty="0" err="1"/>
              <a:t>antarctica</a:t>
            </a:r>
            <a:r>
              <a:rPr lang="es-CL" dirty="0"/>
              <a:t>), se va ocupar como harina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322174" y="4419389"/>
            <a:ext cx="4349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/>
              <a:t>Cáscaras de plátano, se va a ocupar la cenizas del plátano</a:t>
            </a:r>
          </a:p>
        </p:txBody>
      </p:sp>
    </p:spTree>
    <p:extLst>
      <p:ext uri="{BB962C8B-B14F-4D97-AF65-F5344CB8AC3E}">
        <p14:creationId xmlns:p14="http://schemas.microsoft.com/office/powerpoint/2010/main" val="2917554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77900" y="276999"/>
            <a:ext cx="762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L" dirty="0"/>
          </a:p>
          <a:p>
            <a:r>
              <a:rPr lang="es-CL" dirty="0"/>
              <a:t>Primer encuentro y presentación de los estudiantes.</a:t>
            </a:r>
            <a:br>
              <a:rPr lang="es-CL" dirty="0"/>
            </a:br>
            <a:r>
              <a:rPr lang="es-CL" dirty="0"/>
              <a:t>Cultura , tradiciones, gustos  e intereses.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6865" y="1340939"/>
            <a:ext cx="3139712" cy="417612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t="23650" b="5737"/>
          <a:stretch/>
        </p:blipFill>
        <p:spPr>
          <a:xfrm>
            <a:off x="5446888" y="1761533"/>
            <a:ext cx="2914554" cy="307683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t="25312" b="28511"/>
          <a:stretch/>
        </p:blipFill>
        <p:spPr>
          <a:xfrm>
            <a:off x="254838" y="1340939"/>
            <a:ext cx="4937212" cy="494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683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81" y="1281072"/>
            <a:ext cx="2213040" cy="39322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908" y="1153045"/>
            <a:ext cx="2280102" cy="406028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569" y="1348134"/>
            <a:ext cx="2170364" cy="386519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3051" y="1419646"/>
            <a:ext cx="2130342" cy="379368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099751" y="383059"/>
            <a:ext cx="7599406" cy="6796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/>
              <a:t>Trabajando en los primeros elementos para adquirir nuestros abonos.</a:t>
            </a:r>
          </a:p>
        </p:txBody>
      </p:sp>
    </p:spTree>
    <p:extLst>
      <p:ext uri="{BB962C8B-B14F-4D97-AF65-F5344CB8AC3E}">
        <p14:creationId xmlns:p14="http://schemas.microsoft.com/office/powerpoint/2010/main" val="3330269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89" y="508394"/>
            <a:ext cx="3475021" cy="261541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082" y="651662"/>
            <a:ext cx="3097036" cy="23288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5991" y="1977506"/>
            <a:ext cx="2395936" cy="31823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5185" y="3429000"/>
            <a:ext cx="3298222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74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71" y="775052"/>
            <a:ext cx="2818704" cy="424965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117988" y="-123568"/>
            <a:ext cx="45719" cy="457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ctángulo 3"/>
          <p:cNvSpPr/>
          <p:nvPr/>
        </p:nvSpPr>
        <p:spPr>
          <a:xfrm>
            <a:off x="5968314" y="225177"/>
            <a:ext cx="3546389" cy="10997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/>
              <a:t>Ya después de 2 semanas tenemos nuestras primeras plantas de lechugas.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495" y="1736409"/>
            <a:ext cx="3729143" cy="497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221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9" y="1096017"/>
            <a:ext cx="3899619" cy="22792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5265" y="1534117"/>
            <a:ext cx="3395766" cy="368230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42637" y="296562"/>
            <a:ext cx="5149244" cy="6425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/>
              <a:t>En México trabajan con el Lirio Acuático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591" y="3844756"/>
            <a:ext cx="4283978" cy="241809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2090" y="1729232"/>
            <a:ext cx="3119581" cy="196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29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09" y="207044"/>
            <a:ext cx="2499017" cy="442910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2945" y="207044"/>
            <a:ext cx="2507106" cy="444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43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414" y="777875"/>
            <a:ext cx="6140932" cy="427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26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717589" y="420130"/>
            <a:ext cx="7376984" cy="5189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/>
              <a:t>En Ecuador trabajan con el Humus de la lombriz californiana. </a:t>
            </a:r>
          </a:p>
        </p:txBody>
      </p:sp>
      <p:pic>
        <p:nvPicPr>
          <p:cNvPr id="5" name="image14.jpg">
            <a:extLst>
              <a:ext uri="{FF2B5EF4-FFF2-40B4-BE49-F238E27FC236}">
                <a16:creationId xmlns:a16="http://schemas.microsoft.com/office/drawing/2014/main" id="{EE2377E7-9E9F-4C9B-A778-CC1CC9B78552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448477" y="2282377"/>
            <a:ext cx="1728470" cy="1728470"/>
          </a:xfrm>
          <a:prstGeom prst="rect">
            <a:avLst/>
          </a:prstGeom>
          <a:ln/>
        </p:spPr>
      </p:pic>
      <p:pic>
        <p:nvPicPr>
          <p:cNvPr id="6" name="image25.jpg">
            <a:extLst>
              <a:ext uri="{FF2B5EF4-FFF2-40B4-BE49-F238E27FC236}">
                <a16:creationId xmlns:a16="http://schemas.microsoft.com/office/drawing/2014/main" id="{E462C066-8D7C-48A1-9B34-B2F24A31BF23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79420" y="1503276"/>
            <a:ext cx="3513455" cy="2239645"/>
          </a:xfrm>
          <a:prstGeom prst="rect">
            <a:avLst/>
          </a:prstGeom>
          <a:ln/>
        </p:spPr>
      </p:pic>
      <p:pic>
        <p:nvPicPr>
          <p:cNvPr id="9" name="image10.jpg">
            <a:extLst>
              <a:ext uri="{FF2B5EF4-FFF2-40B4-BE49-F238E27FC236}">
                <a16:creationId xmlns:a16="http://schemas.microsoft.com/office/drawing/2014/main" id="{70AD3E1C-504E-4E0B-B60F-D6B7DB343F7B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4666688" y="3308811"/>
            <a:ext cx="2858623" cy="1927652"/>
          </a:xfrm>
          <a:prstGeom prst="rect">
            <a:avLst/>
          </a:prstGeom>
          <a:ln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3439" y="1240184"/>
            <a:ext cx="2479985" cy="330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53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10521A5-E684-122F-3A98-FAF869AE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897" y="417576"/>
            <a:ext cx="4015232" cy="30114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736" y="389897"/>
            <a:ext cx="3502240" cy="49115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5298" y="1426371"/>
            <a:ext cx="2584541" cy="344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26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6F47F693-2192-17C6-FE5A-69FCA22EE495}"/>
              </a:ext>
            </a:extLst>
          </p:cNvPr>
          <p:cNvSpPr txBox="1"/>
          <p:nvPr/>
        </p:nvSpPr>
        <p:spPr>
          <a:xfrm>
            <a:off x="991073" y="506557"/>
            <a:ext cx="3475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srgbClr val="FFCB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Los niños opinan.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9" y="2213443"/>
            <a:ext cx="2826269" cy="288107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868" y="2317692"/>
            <a:ext cx="2777537" cy="267257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925" y="2317692"/>
            <a:ext cx="2582736" cy="267257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1690" y="2317691"/>
            <a:ext cx="2411193" cy="250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70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17633E7-BF85-7996-6A2E-AC40C2AFC6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502400" y="4034971"/>
            <a:ext cx="4368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dirty="0"/>
              <a:t>Muchas gracias por su atención.</a:t>
            </a:r>
          </a:p>
        </p:txBody>
      </p:sp>
    </p:spTree>
    <p:extLst>
      <p:ext uri="{BB962C8B-B14F-4D97-AF65-F5344CB8AC3E}">
        <p14:creationId xmlns:p14="http://schemas.microsoft.com/office/powerpoint/2010/main" val="817281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5471CDF74EE0846AAAC3EDD45AD3689" ma:contentTypeVersion="17" ma:contentTypeDescription="Crear nuevo documento." ma:contentTypeScope="" ma:versionID="5ba6f413851983eadfa3fb6cf014f3e5">
  <xsd:schema xmlns:xsd="http://www.w3.org/2001/XMLSchema" xmlns:xs="http://www.w3.org/2001/XMLSchema" xmlns:p="http://schemas.microsoft.com/office/2006/metadata/properties" xmlns:ns2="e44c5bc7-8941-405a-9654-c13068d0c3a8" xmlns:ns3="9a3bfe4b-e730-4b28-aa91-391a0f884e65" targetNamespace="http://schemas.microsoft.com/office/2006/metadata/properties" ma:root="true" ma:fieldsID="9b5927d6aa073042aeae294c3ba23296" ns2:_="" ns3:_="">
    <xsd:import namespace="e44c5bc7-8941-405a-9654-c13068d0c3a8"/>
    <xsd:import namespace="9a3bfe4b-e730-4b28-aa91-391a0f884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c5bc7-8941-405a-9654-c13068d0c3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529a2ea6-5c64-4c2f-981b-62e4d9ab6c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3bfe4b-e730-4b28-aa91-391a0f884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c3557d6-d61d-4bda-8fd4-f4e0deb33d08}" ma:internalName="TaxCatchAll" ma:showField="CatchAllData" ma:web="9a3bfe4b-e730-4b28-aa91-391a0f884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3bfe4b-e730-4b28-aa91-391a0f884e65" xsi:nil="true"/>
    <lcf76f155ced4ddcb4097134ff3c332f xmlns="e44c5bc7-8941-405a-9654-c13068d0c3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80E4055-836B-4988-B80D-9CC331CA6C2A}"/>
</file>

<file path=customXml/itemProps2.xml><?xml version="1.0" encoding="utf-8"?>
<ds:datastoreItem xmlns:ds="http://schemas.openxmlformats.org/officeDocument/2006/customXml" ds:itemID="{01EB58D6-F9B3-43CA-9CC3-20D65DF93E4B}"/>
</file>

<file path=customXml/itemProps3.xml><?xml version="1.0" encoding="utf-8"?>
<ds:datastoreItem xmlns:ds="http://schemas.openxmlformats.org/officeDocument/2006/customXml" ds:itemID="{9ECF6AAD-B185-4C8C-A8CF-F2090C1AD9F4}"/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142</Words>
  <Application>Microsoft Office PowerPoint</Application>
  <PresentationFormat>Panorámica</PresentationFormat>
  <Paragraphs>18</Paragraphs>
  <Slides>16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Arial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FREDY ALEJANDRO FAJARDO SANDOVAL</dc:creator>
  <cp:lastModifiedBy>Londoño, Ana</cp:lastModifiedBy>
  <cp:revision>19</cp:revision>
  <dcterms:created xsi:type="dcterms:W3CDTF">2024-10-11T20:16:22Z</dcterms:created>
  <dcterms:modified xsi:type="dcterms:W3CDTF">2024-11-11T01:08:40Z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0x01010095471CDF74EE0846AAAC3EDD45AD3689</vt:lpwstr>
  </property>
</Properties>
</file>