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embeddedFontLst>
    <p:embeddedFont>
      <p:font typeface="Play"/>
      <p:regular r:id="rId24"/>
      <p:bold r:id="rId25"/>
    </p:embeddedFont>
    <p:embeddedFont>
      <p:font typeface="Roboto"/>
      <p:regular r:id="rId26"/>
      <p:bold r:id="rId27"/>
      <p:italic r:id="rId28"/>
      <p:boldItalic r:id="rId29"/>
    </p:embeddedFont>
    <p:embeddedFont>
      <p:font typeface="Poppins"/>
      <p:regular r:id="rId30"/>
      <p:bold r:id="rId31"/>
      <p:italic r:id="rId32"/>
      <p:boldItalic r:id="rId33"/>
    </p:embeddedFont>
    <p:embeddedFont>
      <p:font typeface="Arial Black"/>
      <p:regular r:id="rId34"/>
    </p:embeddedFont>
    <p:embeddedFont>
      <p:font typeface="Fira Sans Extra Condensed"/>
      <p:regular r:id="rId35"/>
      <p:bold r:id="rId36"/>
      <p:italic r:id="rId37"/>
      <p:boldItalic r:id="rId38"/>
    </p:embeddedFont>
    <p:embeddedFont>
      <p:font typeface="Comfortaa"/>
      <p:regular r:id="rId39"/>
      <p:bold r:id="rId40"/>
    </p:embeddedFont>
    <p:embeddedFont>
      <p:font typeface="Open Sans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5" roundtripDataSignature="AMtx7mgM6SyNA7M+yAhh5KYpfEEFVpWs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7AA4066-D23A-427C-995F-11FEFFC38145}">
  <a:tblStyle styleId="{97AA4066-D23A-427C-995F-11FEFFC3814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Roboto-regular.fntdata"/><Relationship Id="rId13" Type="http://schemas.openxmlformats.org/officeDocument/2006/relationships/slide" Target="slides/slide8.xml"/><Relationship Id="rId39" Type="http://schemas.openxmlformats.org/officeDocument/2006/relationships/font" Target="fonts/Comfortaa-regular.fntdata"/><Relationship Id="rId18" Type="http://schemas.openxmlformats.org/officeDocument/2006/relationships/slide" Target="slides/slide13.xml"/><Relationship Id="rId42" Type="http://schemas.openxmlformats.org/officeDocument/2006/relationships/font" Target="fonts/OpenSans-bold.fntdata"/><Relationship Id="rId21" Type="http://schemas.openxmlformats.org/officeDocument/2006/relationships/slide" Target="slides/slide16.xml"/><Relationship Id="rId34" Type="http://schemas.openxmlformats.org/officeDocument/2006/relationships/font" Target="fonts/ArialBlack-regular.fntdata"/><Relationship Id="rId47" Type="http://schemas.openxmlformats.org/officeDocument/2006/relationships/customXml" Target="../customXml/item2.xml"/><Relationship Id="rId7" Type="http://schemas.openxmlformats.org/officeDocument/2006/relationships/slide" Target="slides/slide2.xml"/><Relationship Id="rId2" Type="http://schemas.openxmlformats.org/officeDocument/2006/relationships/presProps" Target="presProps.xml"/><Relationship Id="rId29" Type="http://schemas.openxmlformats.org/officeDocument/2006/relationships/font" Target="fonts/Roboto-boldItalic.fntdata"/><Relationship Id="rId16" Type="http://schemas.openxmlformats.org/officeDocument/2006/relationships/slide" Target="slides/slide11.xml"/><Relationship Id="rId40" Type="http://schemas.openxmlformats.org/officeDocument/2006/relationships/font" Target="fonts/Comfortaa-bold.fntdata"/><Relationship Id="rId24" Type="http://schemas.openxmlformats.org/officeDocument/2006/relationships/font" Target="fonts/Play-regular.fntdata"/><Relationship Id="rId45" Type="http://customschemas.google.com/relationships/presentationmetadata" Target="meta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font" Target="fonts/Poppins-italic.fntdata"/><Relationship Id="rId37" Type="http://schemas.openxmlformats.org/officeDocument/2006/relationships/font" Target="fonts/FiraSansExtraCondensed-italic.fntdata"/><Relationship Id="rId23" Type="http://schemas.openxmlformats.org/officeDocument/2006/relationships/slide" Target="slides/slide18.xml"/><Relationship Id="rId28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36" Type="http://schemas.openxmlformats.org/officeDocument/2006/relationships/font" Target="fonts/FiraSansExtraCondensed-bold.fntdata"/><Relationship Id="rId44" Type="http://schemas.openxmlformats.org/officeDocument/2006/relationships/font" Target="fonts/OpenSans-boldItalic.fntdata"/><Relationship Id="rId31" Type="http://schemas.openxmlformats.org/officeDocument/2006/relationships/font" Target="fonts/Poppins-bold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22" Type="http://schemas.openxmlformats.org/officeDocument/2006/relationships/slide" Target="slides/slide17.xml"/><Relationship Id="rId43" Type="http://schemas.openxmlformats.org/officeDocument/2006/relationships/font" Target="fonts/OpenSans-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font" Target="fonts/Roboto-bold.fntdata"/><Relationship Id="rId30" Type="http://schemas.openxmlformats.org/officeDocument/2006/relationships/font" Target="fonts/Poppins-regular.fntdata"/><Relationship Id="rId35" Type="http://schemas.openxmlformats.org/officeDocument/2006/relationships/font" Target="fonts/FiraSansExtraCondensed-regular.fntdata"/><Relationship Id="rId14" Type="http://schemas.openxmlformats.org/officeDocument/2006/relationships/slide" Target="slides/slide9.xml"/><Relationship Id="rId48" Type="http://schemas.openxmlformats.org/officeDocument/2006/relationships/customXml" Target="../customXml/item3.xml"/><Relationship Id="rId8" Type="http://schemas.openxmlformats.org/officeDocument/2006/relationships/slide" Target="slides/slide3.xml"/><Relationship Id="rId3" Type="http://schemas.openxmlformats.org/officeDocument/2006/relationships/tableStyles" Target="tableStyles.xml"/><Relationship Id="rId25" Type="http://schemas.openxmlformats.org/officeDocument/2006/relationships/font" Target="fonts/Play-bold.fntdata"/><Relationship Id="rId33" Type="http://schemas.openxmlformats.org/officeDocument/2006/relationships/font" Target="fonts/Poppins-boldItalic.fntdata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8" Type="http://schemas.openxmlformats.org/officeDocument/2006/relationships/font" Target="fonts/FiraSansExtraCondensed-boldItalic.fntdata"/><Relationship Id="rId46" Type="http://schemas.openxmlformats.org/officeDocument/2006/relationships/customXml" Target="../customXml/item1.xml"/><Relationship Id="rId20" Type="http://schemas.openxmlformats.org/officeDocument/2006/relationships/slide" Target="slides/slide15.xml"/><Relationship Id="rId41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037f45bea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037f45beab_0_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1246982efe_0_2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1246982efe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1246982ef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1246982efe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1246982efe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describir brevemente cada proyecto</a:t>
            </a:r>
            <a:endParaRPr/>
          </a:p>
        </p:txBody>
      </p:sp>
      <p:sp>
        <p:nvSpPr>
          <p:cNvPr id="184" name="Google Shape;184;g31246982efe_0_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1246982efe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31246982efe_0_3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1246982ef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1246982efe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1246982efe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1246982efe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13419e7d2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13419e7d23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1246982ef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31246982efe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037f45bea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3037f45beab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13419e7d2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313419e7d23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037f45bea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g3037f45beab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1246982efe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1246982efe_0_2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037f45beab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3037f45beab_0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9.png"/><Relationship Id="rId11" Type="http://schemas.openxmlformats.org/officeDocument/2006/relationships/image" Target="../media/image25.png"/><Relationship Id="rId10" Type="http://schemas.openxmlformats.org/officeDocument/2006/relationships/image" Target="../media/image26.png"/><Relationship Id="rId9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13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png"/><Relationship Id="rId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27.jpg"/><Relationship Id="rId5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Relationship Id="rId4" Type="http://schemas.openxmlformats.org/officeDocument/2006/relationships/image" Target="../media/image15.png"/><Relationship Id="rId9" Type="http://schemas.openxmlformats.org/officeDocument/2006/relationships/image" Target="../media/image16.jpg"/><Relationship Id="rId5" Type="http://schemas.openxmlformats.org/officeDocument/2006/relationships/image" Target="../media/image12.png"/><Relationship Id="rId6" Type="http://schemas.openxmlformats.org/officeDocument/2006/relationships/image" Target="../media/image17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2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825900" y="3088675"/>
            <a:ext cx="84438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000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Olimpiada Docente en </a:t>
            </a:r>
            <a:endParaRPr b="1" sz="3000">
              <a:solidFill>
                <a:srgbClr val="01B16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000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comunidades mayas: </a:t>
            </a:r>
            <a:endParaRPr b="1" sz="3000">
              <a:solidFill>
                <a:srgbClr val="01B16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300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Uniendo talentos para transformar la educación</a:t>
            </a:r>
            <a:endParaRPr b="1" sz="2300">
              <a:solidFill>
                <a:srgbClr val="01B16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825900" y="4714875"/>
            <a:ext cx="79431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00">
                <a:solidFill>
                  <a:srgbClr val="222C6E"/>
                </a:solidFill>
              </a:rPr>
              <a:t>Ximena Mazón</a:t>
            </a:r>
            <a:r>
              <a:rPr lang="es-CO" sz="1600">
                <a:solidFill>
                  <a:srgbClr val="222C6E"/>
                </a:solidFill>
              </a:rPr>
              <a:t> / </a:t>
            </a:r>
            <a:r>
              <a:rPr lang="es-CO" sz="1600">
                <a:solidFill>
                  <a:srgbClr val="222C6E"/>
                </a:solidFill>
              </a:rPr>
              <a:t>Líder del Área Proyectos de Innovación</a:t>
            </a:r>
            <a:endParaRPr sz="1600">
              <a:solidFill>
                <a:srgbClr val="222C6E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00">
                <a:solidFill>
                  <a:srgbClr val="222C6E"/>
                </a:solidFill>
              </a:rPr>
              <a:t>Alejandra Iñiguez</a:t>
            </a:r>
            <a:r>
              <a:rPr lang="es-CO" sz="1600">
                <a:solidFill>
                  <a:srgbClr val="222C6E"/>
                </a:solidFill>
              </a:rPr>
              <a:t> / Coordinadora del Programa Pedagogías lúdicas y STEM+</a:t>
            </a:r>
            <a:endParaRPr sz="1600">
              <a:solidFill>
                <a:srgbClr val="222C6E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>
                <a:solidFill>
                  <a:srgbClr val="222C6E"/>
                </a:solidFill>
              </a:rPr>
              <a:t>Fundación RobotiX</a:t>
            </a:r>
            <a:endParaRPr sz="1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/>
        </p:nvSpPr>
        <p:spPr>
          <a:xfrm>
            <a:off x="1821450" y="3111400"/>
            <a:ext cx="854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2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¿Qué significa ser docente?</a:t>
            </a:r>
            <a:endParaRPr sz="2000"/>
          </a:p>
        </p:txBody>
      </p:sp>
      <p:sp>
        <p:nvSpPr>
          <p:cNvPr id="93" name="Google Shape;93;p2"/>
          <p:cNvSpPr txBox="1"/>
          <p:nvPr/>
        </p:nvSpPr>
        <p:spPr>
          <a:xfrm>
            <a:off x="1040175" y="1015025"/>
            <a:ext cx="70443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700">
                <a:solidFill>
                  <a:srgbClr val="695D46"/>
                </a:solidFill>
              </a:rPr>
              <a:t>Menciona en 1 o 2 palabras, para ti…</a:t>
            </a:r>
            <a:endParaRPr sz="2700">
              <a:solidFill>
                <a:srgbClr val="695D4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g3037f45beab_0_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3037f45beab_0_74"/>
          <p:cNvSpPr txBox="1"/>
          <p:nvPr/>
        </p:nvSpPr>
        <p:spPr>
          <a:xfrm>
            <a:off x="991078" y="506550"/>
            <a:ext cx="819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Ser docente es…</a:t>
            </a:r>
            <a:endParaRPr/>
          </a:p>
        </p:txBody>
      </p:sp>
      <p:pic>
        <p:nvPicPr>
          <p:cNvPr id="100" name="Google Shape;100;g3037f45beab_0_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319" y="2173231"/>
            <a:ext cx="2913636" cy="371076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3037f45beab_0_74"/>
          <p:cNvSpPr txBox="1"/>
          <p:nvPr/>
        </p:nvSpPr>
        <p:spPr>
          <a:xfrm>
            <a:off x="3503700" y="4357450"/>
            <a:ext cx="8283000" cy="9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2200">
                <a:solidFill>
                  <a:schemeClr val="dk1"/>
                </a:solidFill>
              </a:rPr>
              <a:t>“es satisfactorio ser docente cuando las personas cuidadoras </a:t>
            </a:r>
            <a:r>
              <a:rPr i="1" lang="es-CO" sz="2200">
                <a:solidFill>
                  <a:schemeClr val="accent6"/>
                </a:solidFill>
              </a:rPr>
              <a:t>reconocen tu trabajo</a:t>
            </a:r>
            <a:r>
              <a:rPr i="1" lang="es-CO" sz="2200">
                <a:solidFill>
                  <a:schemeClr val="dk1"/>
                </a:solidFill>
              </a:rPr>
              <a:t> y ver el avance de sus estudiantes”</a:t>
            </a:r>
            <a:endParaRPr i="1" sz="2200">
              <a:solidFill>
                <a:schemeClr val="dk1"/>
              </a:solidFill>
            </a:endParaRPr>
          </a:p>
        </p:txBody>
      </p:sp>
      <p:sp>
        <p:nvSpPr>
          <p:cNvPr id="102" name="Google Shape;102;g3037f45beab_0_74"/>
          <p:cNvSpPr txBox="1"/>
          <p:nvPr/>
        </p:nvSpPr>
        <p:spPr>
          <a:xfrm>
            <a:off x="5714250" y="1534375"/>
            <a:ext cx="2330400" cy="2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facilitador</a:t>
            </a:r>
            <a:endParaRPr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3" name="Google Shape;103;g3037f45beab_0_74"/>
          <p:cNvSpPr txBox="1"/>
          <p:nvPr/>
        </p:nvSpPr>
        <p:spPr>
          <a:xfrm>
            <a:off x="7205725" y="695425"/>
            <a:ext cx="2530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todólogos</a:t>
            </a:r>
            <a:endParaRPr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4" name="Google Shape;104;g3037f45beab_0_74"/>
          <p:cNvSpPr txBox="1"/>
          <p:nvPr/>
        </p:nvSpPr>
        <p:spPr>
          <a:xfrm>
            <a:off x="2111500" y="1370188"/>
            <a:ext cx="2530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ser ejemplo</a:t>
            </a:r>
            <a:endParaRPr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5" name="Google Shape;105;g3037f45beab_0_74"/>
          <p:cNvSpPr txBox="1"/>
          <p:nvPr/>
        </p:nvSpPr>
        <p:spPr>
          <a:xfrm>
            <a:off x="3090925" y="2320088"/>
            <a:ext cx="31827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modelo a seguir</a:t>
            </a:r>
            <a:endParaRPr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6" name="Google Shape;106;g3037f45beab_0_74"/>
          <p:cNvSpPr txBox="1"/>
          <p:nvPr/>
        </p:nvSpPr>
        <p:spPr>
          <a:xfrm>
            <a:off x="4808750" y="3478575"/>
            <a:ext cx="1624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07" name="Google Shape;107;g3037f45beab_0_74"/>
          <p:cNvSpPr txBox="1"/>
          <p:nvPr/>
        </p:nvSpPr>
        <p:spPr>
          <a:xfrm>
            <a:off x="8904550" y="1648375"/>
            <a:ext cx="1864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sacrificio</a:t>
            </a:r>
            <a:endParaRPr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8" name="Google Shape;108;g3037f45beab_0_74"/>
          <p:cNvSpPr txBox="1"/>
          <p:nvPr/>
        </p:nvSpPr>
        <p:spPr>
          <a:xfrm>
            <a:off x="6739200" y="2491475"/>
            <a:ext cx="5284800" cy="2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trabajo de tiempo completo</a:t>
            </a:r>
            <a:endParaRPr sz="2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9" name="Google Shape;109;g3037f45beab_0_74"/>
          <p:cNvSpPr txBox="1"/>
          <p:nvPr/>
        </p:nvSpPr>
        <p:spPr>
          <a:xfrm>
            <a:off x="4007500" y="3338775"/>
            <a:ext cx="48093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actualización constante</a:t>
            </a:r>
            <a:endParaRPr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0" name="Google Shape;110;g3037f45beab_0_74"/>
          <p:cNvSpPr txBox="1"/>
          <p:nvPr/>
        </p:nvSpPr>
        <p:spPr>
          <a:xfrm>
            <a:off x="9171575" y="3448575"/>
            <a:ext cx="2530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vocación</a:t>
            </a:r>
            <a:endParaRPr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g31246982efe_0_287"/>
          <p:cNvPicPr preferRelativeResize="0"/>
          <p:nvPr/>
        </p:nvPicPr>
        <p:blipFill rotWithShape="1">
          <a:blip r:embed="rId3">
            <a:alphaModFix/>
          </a:blip>
          <a:srcRect b="11316" l="1194" r="167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" name="Google Shape;116;g31246982efe_0_287"/>
          <p:cNvGrpSpPr/>
          <p:nvPr/>
        </p:nvGrpSpPr>
        <p:grpSpPr>
          <a:xfrm>
            <a:off x="1330892" y="3728762"/>
            <a:ext cx="9529928" cy="2692432"/>
            <a:chOff x="1237375" y="2895725"/>
            <a:chExt cx="7147625" cy="1476600"/>
          </a:xfrm>
        </p:grpSpPr>
        <p:sp>
          <p:nvSpPr>
            <p:cNvPr id="117" name="Google Shape;117;g31246982efe_0_287"/>
            <p:cNvSpPr/>
            <p:nvPr/>
          </p:nvSpPr>
          <p:spPr>
            <a:xfrm>
              <a:off x="1237375" y="2895725"/>
              <a:ext cx="1689900" cy="1476600"/>
            </a:xfrm>
            <a:prstGeom prst="roundRect">
              <a:avLst>
                <a:gd fmla="val 8608" name="adj"/>
              </a:avLst>
            </a:prstGeom>
            <a:solidFill>
              <a:srgbClr val="0C516B">
                <a:alpha val="66270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g31246982efe_0_287"/>
            <p:cNvSpPr/>
            <p:nvPr/>
          </p:nvSpPr>
          <p:spPr>
            <a:xfrm>
              <a:off x="3056650" y="2895725"/>
              <a:ext cx="1689900" cy="1476600"/>
            </a:xfrm>
            <a:prstGeom prst="roundRect">
              <a:avLst>
                <a:gd fmla="val 8608" name="adj"/>
              </a:avLst>
            </a:prstGeom>
            <a:solidFill>
              <a:srgbClr val="0C516B">
                <a:alpha val="66270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g31246982efe_0_287"/>
            <p:cNvSpPr/>
            <p:nvPr/>
          </p:nvSpPr>
          <p:spPr>
            <a:xfrm>
              <a:off x="4875875" y="2895725"/>
              <a:ext cx="1689900" cy="1476600"/>
            </a:xfrm>
            <a:prstGeom prst="roundRect">
              <a:avLst>
                <a:gd fmla="val 8608" name="adj"/>
              </a:avLst>
            </a:prstGeom>
            <a:solidFill>
              <a:srgbClr val="0C516B">
                <a:alpha val="66270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g31246982efe_0_287"/>
            <p:cNvSpPr/>
            <p:nvPr/>
          </p:nvSpPr>
          <p:spPr>
            <a:xfrm>
              <a:off x="6695100" y="2895725"/>
              <a:ext cx="1689900" cy="1476600"/>
            </a:xfrm>
            <a:prstGeom prst="roundRect">
              <a:avLst>
                <a:gd fmla="val 8608" name="adj"/>
              </a:avLst>
            </a:prstGeom>
            <a:solidFill>
              <a:srgbClr val="0C516B">
                <a:alpha val="66270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g31246982efe_0_287"/>
          <p:cNvSpPr txBox="1"/>
          <p:nvPr/>
        </p:nvSpPr>
        <p:spPr>
          <a:xfrm>
            <a:off x="1398051" y="3851233"/>
            <a:ext cx="20949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s-CO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Fortalecimiento Metodológico</a:t>
            </a:r>
            <a:endParaRPr b="0" i="0" sz="2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br>
              <a:rPr b="0" i="0" lang="es-CO" sz="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Pedagógicas lúdicas como el </a:t>
            </a:r>
            <a:r>
              <a:rPr b="1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Aprendizaje Basado en Proyectos (ABP) </a:t>
            </a: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 en </a:t>
            </a:r>
            <a:r>
              <a:rPr b="1" i="1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Ciencias y Tecnología (STEM) </a:t>
            </a: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partir de las necesidades y posibilidades de cada contexto.</a:t>
            </a:r>
            <a:endParaRPr b="0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31246982efe_0_287"/>
          <p:cNvSpPr txBox="1"/>
          <p:nvPr/>
        </p:nvSpPr>
        <p:spPr>
          <a:xfrm>
            <a:off x="3906444" y="3962521"/>
            <a:ext cx="19941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CO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s-CO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Diversidad e Inclusión </a:t>
            </a:r>
            <a:b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7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Implementación educativa con </a:t>
            </a:r>
            <a:r>
              <a:rPr b="1" i="1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equidad de género </a:t>
            </a: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 la </a:t>
            </a:r>
            <a:r>
              <a:rPr b="1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equidad racial</a:t>
            </a: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que incluya </a:t>
            </a:r>
            <a:r>
              <a:rPr b="1" i="1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las y los alumnos con discapacidad</a:t>
            </a: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así como aquellos con </a:t>
            </a:r>
            <a:r>
              <a:rPr b="1" i="1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aptitudes sobresalientes</a:t>
            </a: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31246982efe_0_287"/>
          <p:cNvSpPr txBox="1"/>
          <p:nvPr/>
        </p:nvSpPr>
        <p:spPr>
          <a:xfrm>
            <a:off x="6314001" y="3966450"/>
            <a:ext cx="20343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CO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Desarrollo Social y Económico</a:t>
            </a:r>
            <a:b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7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Impulsamos a las niñas, niños y jóvenes hacia una </a:t>
            </a:r>
            <a:r>
              <a:rPr b="1" i="1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movilidad e inclusión social en el marco de una economía global </a:t>
            </a:r>
            <a:r>
              <a:rPr b="1" i="1" lang="es-CO" sz="1200">
                <a:solidFill>
                  <a:srgbClr val="FFFFFF"/>
                </a:solidFill>
              </a:rPr>
              <a:t>.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31246982efe_0_287"/>
          <p:cNvSpPr txBox="1"/>
          <p:nvPr/>
        </p:nvSpPr>
        <p:spPr>
          <a:xfrm>
            <a:off x="8868983" y="3943954"/>
            <a:ext cx="1791300" cy="1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CO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Bienestar Comunitario</a:t>
            </a:r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br>
              <a:rPr b="0" i="0" lang="es-CO" sz="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Promovemos la integración comunitaria alrededor de la escuela a través de </a:t>
            </a:r>
            <a:r>
              <a:rPr b="1" i="1" lang="es-CO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ferias y eventos en lo local, lo estatal y  lo nacional.</a:t>
            </a:r>
            <a:endParaRPr b="1" i="1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31246982efe_0_287"/>
          <p:cNvSpPr txBox="1"/>
          <p:nvPr/>
        </p:nvSpPr>
        <p:spPr>
          <a:xfrm>
            <a:off x="1467011" y="1776654"/>
            <a:ext cx="92577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s-CO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Impulsamos a la </a:t>
            </a:r>
            <a:r>
              <a:rPr b="1" i="1" lang="es-CO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niñez y juventud</a:t>
            </a:r>
            <a:r>
              <a:rPr b="0" i="1" lang="es-CO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 través de experiencias escolares emocionantes y transformadoras en </a:t>
            </a:r>
            <a:r>
              <a:rPr b="1" i="1" lang="es-CO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Ciencia y Tecnología</a:t>
            </a:r>
            <a:r>
              <a:rPr b="0" i="1" lang="es-CO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para el </a:t>
            </a:r>
            <a:r>
              <a:rPr b="1" i="1" lang="es-CO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México del presente y futuro</a:t>
            </a:r>
            <a:r>
              <a:rPr b="0" i="1" lang="es-CO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1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31246982efe_0_287"/>
          <p:cNvSpPr txBox="1"/>
          <p:nvPr/>
        </p:nvSpPr>
        <p:spPr>
          <a:xfrm>
            <a:off x="1466998" y="3125261"/>
            <a:ext cx="925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es-CO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&lt;---------------------------------Los ejes de nuestra estrategia—------------------------------------&gt; </a:t>
            </a:r>
            <a:endParaRPr b="0" i="1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g31246982efe_0_2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2200" y="669833"/>
            <a:ext cx="3027599" cy="7691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" name="Google Shape;128;g31246982efe_0_287"/>
          <p:cNvCxnSpPr/>
          <p:nvPr/>
        </p:nvCxnSpPr>
        <p:spPr>
          <a:xfrm>
            <a:off x="-7200" y="6858000"/>
            <a:ext cx="12206400" cy="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g31246982efe_0_39"/>
          <p:cNvPicPr preferRelativeResize="0"/>
          <p:nvPr/>
        </p:nvPicPr>
        <p:blipFill rotWithShape="1">
          <a:blip r:embed="rId3">
            <a:alphaModFix amt="64000"/>
          </a:blip>
          <a:srcRect b="0" l="0" r="13867" t="21148"/>
          <a:stretch/>
        </p:blipFill>
        <p:spPr>
          <a:xfrm>
            <a:off x="8043600" y="0"/>
            <a:ext cx="4162802" cy="3812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1246982efe_0_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31246982efe_0_39"/>
          <p:cNvSpPr txBox="1"/>
          <p:nvPr/>
        </p:nvSpPr>
        <p:spPr>
          <a:xfrm>
            <a:off x="4808750" y="3478575"/>
            <a:ext cx="1624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136" name="Google Shape;136;g31246982efe_0_39"/>
          <p:cNvPicPr preferRelativeResize="0"/>
          <p:nvPr/>
        </p:nvPicPr>
        <p:blipFill rotWithShape="1">
          <a:blip r:embed="rId3">
            <a:alphaModFix amt="64000"/>
          </a:blip>
          <a:srcRect b="0" l="0" r="0" t="0"/>
          <a:stretch/>
        </p:blipFill>
        <p:spPr>
          <a:xfrm>
            <a:off x="7111275" y="3812926"/>
            <a:ext cx="2042305" cy="204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31246982efe_0_39"/>
          <p:cNvPicPr preferRelativeResize="0"/>
          <p:nvPr/>
        </p:nvPicPr>
        <p:blipFill rotWithShape="1">
          <a:blip r:embed="rId5">
            <a:alphaModFix amt="40000"/>
          </a:blip>
          <a:srcRect b="0" l="0" r="0" t="0"/>
          <a:stretch/>
        </p:blipFill>
        <p:spPr>
          <a:xfrm>
            <a:off x="6452265" y="3889176"/>
            <a:ext cx="1923855" cy="914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31246982efe_0_39"/>
          <p:cNvPicPr preferRelativeResize="0"/>
          <p:nvPr/>
        </p:nvPicPr>
        <p:blipFill rotWithShape="1">
          <a:blip r:embed="rId6">
            <a:alphaModFix amt="17000"/>
          </a:blip>
          <a:srcRect b="0" l="0" r="0" t="0"/>
          <a:stretch/>
        </p:blipFill>
        <p:spPr>
          <a:xfrm>
            <a:off x="8291449" y="1022083"/>
            <a:ext cx="3667103" cy="366533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1246982efe_0_39"/>
          <p:cNvSpPr txBox="1"/>
          <p:nvPr/>
        </p:nvSpPr>
        <p:spPr>
          <a:xfrm>
            <a:off x="2684757" y="3415560"/>
            <a:ext cx="18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31246982efe_0_39"/>
          <p:cNvSpPr txBox="1"/>
          <p:nvPr/>
        </p:nvSpPr>
        <p:spPr>
          <a:xfrm>
            <a:off x="11286600" y="971429"/>
            <a:ext cx="18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31246982efe_0_39"/>
          <p:cNvSpPr/>
          <p:nvPr/>
        </p:nvSpPr>
        <p:spPr>
          <a:xfrm>
            <a:off x="609600" y="1666225"/>
            <a:ext cx="51588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>
                <a:solidFill>
                  <a:srgbClr val="434343"/>
                </a:solidFill>
              </a:rPr>
              <a:t>Impulsamos a la </a:t>
            </a:r>
            <a:r>
              <a:rPr b="1" lang="es-CO">
                <a:solidFill>
                  <a:srgbClr val="434343"/>
                </a:solidFill>
              </a:rPr>
              <a:t>niñez y juventud</a:t>
            </a:r>
            <a:r>
              <a:rPr lang="es-CO">
                <a:solidFill>
                  <a:srgbClr val="434343"/>
                </a:solidFill>
              </a:rPr>
              <a:t> a través de experiencias escolares emocionantes y transformadoras en </a:t>
            </a:r>
            <a:r>
              <a:rPr b="1" lang="es-CO">
                <a:solidFill>
                  <a:srgbClr val="434343"/>
                </a:solidFill>
              </a:rPr>
              <a:t>Ciencia y Tecnología</a:t>
            </a:r>
            <a:r>
              <a:rPr lang="es-CO">
                <a:solidFill>
                  <a:srgbClr val="434343"/>
                </a:solidFill>
              </a:rPr>
              <a:t> para el </a:t>
            </a:r>
            <a:r>
              <a:rPr b="1" lang="es-CO">
                <a:solidFill>
                  <a:srgbClr val="434343"/>
                </a:solidFill>
              </a:rPr>
              <a:t>México del presente y futuro</a:t>
            </a:r>
            <a:r>
              <a:rPr lang="es-CO">
                <a:solidFill>
                  <a:srgbClr val="434343"/>
                </a:solidFill>
              </a:rPr>
              <a:t>.</a:t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-CO" sz="1600">
                <a:solidFill>
                  <a:srgbClr val="434343"/>
                </a:solidFill>
                <a:highlight>
                  <a:srgbClr val="FFFFFF"/>
                </a:highlight>
              </a:rPr>
              <a:t>En el Ciclo Escolar 2023-24: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42" name="Google Shape;142;g31246982efe_0_39"/>
          <p:cNvSpPr/>
          <p:nvPr/>
        </p:nvSpPr>
        <p:spPr>
          <a:xfrm>
            <a:off x="1799325" y="3290758"/>
            <a:ext cx="4054800" cy="27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s-CO" sz="1600">
                <a:solidFill>
                  <a:srgbClr val="434343"/>
                </a:solidFill>
                <a:highlight>
                  <a:srgbClr val="FFFFFF"/>
                </a:highlight>
              </a:rPr>
              <a:t>+1400</a:t>
            </a:r>
            <a:r>
              <a:rPr b="1" i="0" lang="es-CO" sz="1600" u="none" cap="none" strike="noStrike">
                <a:solidFill>
                  <a:srgbClr val="43434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centros educativos </a:t>
            </a:r>
            <a:r>
              <a:rPr b="1" lang="es-CO" sz="1600">
                <a:solidFill>
                  <a:srgbClr val="434343"/>
                </a:solidFill>
                <a:highlight>
                  <a:srgbClr val="FFFFFF"/>
                </a:highlight>
              </a:rPr>
              <a:t>impactados</a:t>
            </a:r>
            <a:endParaRPr b="1" i="0" sz="1600" u="none" cap="none" strike="noStrike">
              <a:solidFill>
                <a:srgbClr val="43434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0" i="0" lang="es-CO" sz="1600" u="none" cap="none" strike="noStrike">
                <a:solidFill>
                  <a:srgbClr val="43434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+ de </a:t>
            </a:r>
            <a:r>
              <a:rPr lang="es-CO" sz="1600">
                <a:solidFill>
                  <a:srgbClr val="434343"/>
                </a:solidFill>
                <a:highlight>
                  <a:srgbClr val="FFFFFF"/>
                </a:highlight>
              </a:rPr>
              <a:t>83</a:t>
            </a:r>
            <a:r>
              <a:rPr b="0" i="0" lang="es-CO" sz="1600" u="none" cap="none" strike="noStrike">
                <a:solidFill>
                  <a:srgbClr val="43434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s-CO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mil niñas, niños y jóvenes 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0" i="0" lang="es-CO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+ de 2 mil docentes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CO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Presencia en 3</a:t>
            </a:r>
            <a:r>
              <a:rPr b="1" lang="es-CO" sz="1600">
                <a:solidFill>
                  <a:srgbClr val="434343"/>
                </a:solidFill>
              </a:rPr>
              <a:t>2</a:t>
            </a:r>
            <a:r>
              <a:rPr b="1" i="0" lang="es-CO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estados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CO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Alianza con: 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s-CO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  2</a:t>
            </a:r>
            <a:r>
              <a:rPr lang="es-CO" sz="1600">
                <a:solidFill>
                  <a:srgbClr val="434343"/>
                </a:solidFill>
              </a:rPr>
              <a:t>8</a:t>
            </a:r>
            <a:r>
              <a:rPr b="0" i="0" lang="es-CO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Secretarías de Educación Estatales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s-CO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  2 Gobiernos Municipales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t/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" name="Google Shape;143;g31246982efe_0_39"/>
          <p:cNvGrpSpPr/>
          <p:nvPr/>
        </p:nvGrpSpPr>
        <p:grpSpPr>
          <a:xfrm>
            <a:off x="6060498" y="760671"/>
            <a:ext cx="5448555" cy="3898839"/>
            <a:chOff x="327706" y="1300944"/>
            <a:chExt cx="4161108" cy="3355861"/>
          </a:xfrm>
        </p:grpSpPr>
        <p:sp>
          <p:nvSpPr>
            <p:cNvPr id="144" name="Google Shape;144;g31246982efe_0_39"/>
            <p:cNvSpPr/>
            <p:nvPr/>
          </p:nvSpPr>
          <p:spPr>
            <a:xfrm>
              <a:off x="3948848" y="3349534"/>
              <a:ext cx="428599" cy="361692"/>
            </a:xfrm>
            <a:custGeom>
              <a:rect b="b" l="l" r="r" t="t"/>
              <a:pathLst>
                <a:path extrusionOk="0" h="1090" w="1523">
                  <a:moveTo>
                    <a:pt x="672" y="134"/>
                  </a:moveTo>
                  <a:lnTo>
                    <a:pt x="678" y="131"/>
                  </a:lnTo>
                  <a:lnTo>
                    <a:pt x="685" y="131"/>
                  </a:lnTo>
                  <a:lnTo>
                    <a:pt x="692" y="131"/>
                  </a:lnTo>
                  <a:lnTo>
                    <a:pt x="700" y="131"/>
                  </a:lnTo>
                  <a:lnTo>
                    <a:pt x="714" y="128"/>
                  </a:lnTo>
                  <a:lnTo>
                    <a:pt x="723" y="128"/>
                  </a:lnTo>
                  <a:lnTo>
                    <a:pt x="735" y="123"/>
                  </a:lnTo>
                  <a:lnTo>
                    <a:pt x="743" y="118"/>
                  </a:lnTo>
                  <a:lnTo>
                    <a:pt x="747" y="115"/>
                  </a:lnTo>
                  <a:lnTo>
                    <a:pt x="750" y="115"/>
                  </a:lnTo>
                  <a:lnTo>
                    <a:pt x="751" y="115"/>
                  </a:lnTo>
                  <a:lnTo>
                    <a:pt x="761" y="113"/>
                  </a:lnTo>
                  <a:lnTo>
                    <a:pt x="769" y="110"/>
                  </a:lnTo>
                  <a:lnTo>
                    <a:pt x="778" y="110"/>
                  </a:lnTo>
                  <a:lnTo>
                    <a:pt x="786" y="104"/>
                  </a:lnTo>
                  <a:lnTo>
                    <a:pt x="793" y="100"/>
                  </a:lnTo>
                  <a:lnTo>
                    <a:pt x="798" y="95"/>
                  </a:lnTo>
                  <a:lnTo>
                    <a:pt x="802" y="95"/>
                  </a:lnTo>
                  <a:lnTo>
                    <a:pt x="809" y="91"/>
                  </a:lnTo>
                  <a:lnTo>
                    <a:pt x="822" y="88"/>
                  </a:lnTo>
                  <a:lnTo>
                    <a:pt x="813" y="95"/>
                  </a:lnTo>
                  <a:lnTo>
                    <a:pt x="809" y="95"/>
                  </a:lnTo>
                  <a:lnTo>
                    <a:pt x="802" y="100"/>
                  </a:lnTo>
                  <a:lnTo>
                    <a:pt x="802" y="104"/>
                  </a:lnTo>
                  <a:lnTo>
                    <a:pt x="813" y="97"/>
                  </a:lnTo>
                  <a:lnTo>
                    <a:pt x="822" y="95"/>
                  </a:lnTo>
                  <a:lnTo>
                    <a:pt x="827" y="91"/>
                  </a:lnTo>
                  <a:lnTo>
                    <a:pt x="834" y="88"/>
                  </a:lnTo>
                  <a:lnTo>
                    <a:pt x="840" y="84"/>
                  </a:lnTo>
                  <a:lnTo>
                    <a:pt x="840" y="83"/>
                  </a:lnTo>
                  <a:lnTo>
                    <a:pt x="834" y="83"/>
                  </a:lnTo>
                  <a:lnTo>
                    <a:pt x="827" y="80"/>
                  </a:lnTo>
                  <a:lnTo>
                    <a:pt x="848" y="75"/>
                  </a:lnTo>
                  <a:lnTo>
                    <a:pt x="863" y="71"/>
                  </a:lnTo>
                  <a:lnTo>
                    <a:pt x="883" y="60"/>
                  </a:lnTo>
                  <a:lnTo>
                    <a:pt x="898" y="55"/>
                  </a:lnTo>
                  <a:lnTo>
                    <a:pt x="913" y="49"/>
                  </a:lnTo>
                  <a:lnTo>
                    <a:pt x="926" y="41"/>
                  </a:lnTo>
                  <a:lnTo>
                    <a:pt x="944" y="39"/>
                  </a:lnTo>
                  <a:lnTo>
                    <a:pt x="948" y="39"/>
                  </a:lnTo>
                  <a:lnTo>
                    <a:pt x="956" y="35"/>
                  </a:lnTo>
                  <a:lnTo>
                    <a:pt x="964" y="30"/>
                  </a:lnTo>
                  <a:lnTo>
                    <a:pt x="967" y="27"/>
                  </a:lnTo>
                  <a:lnTo>
                    <a:pt x="979" y="24"/>
                  </a:lnTo>
                  <a:lnTo>
                    <a:pt x="979" y="19"/>
                  </a:lnTo>
                  <a:lnTo>
                    <a:pt x="988" y="24"/>
                  </a:lnTo>
                  <a:lnTo>
                    <a:pt x="993" y="27"/>
                  </a:lnTo>
                  <a:lnTo>
                    <a:pt x="1004" y="24"/>
                  </a:lnTo>
                  <a:lnTo>
                    <a:pt x="1012" y="24"/>
                  </a:lnTo>
                  <a:lnTo>
                    <a:pt x="1025" y="21"/>
                  </a:lnTo>
                  <a:lnTo>
                    <a:pt x="1039" y="19"/>
                  </a:lnTo>
                  <a:lnTo>
                    <a:pt x="1046" y="16"/>
                  </a:lnTo>
                  <a:lnTo>
                    <a:pt x="1057" y="19"/>
                  </a:lnTo>
                  <a:lnTo>
                    <a:pt x="1067" y="19"/>
                  </a:lnTo>
                  <a:lnTo>
                    <a:pt x="1073" y="16"/>
                  </a:lnTo>
                  <a:lnTo>
                    <a:pt x="1080" y="19"/>
                  </a:lnTo>
                  <a:lnTo>
                    <a:pt x="1087" y="19"/>
                  </a:lnTo>
                  <a:lnTo>
                    <a:pt x="1100" y="19"/>
                  </a:lnTo>
                  <a:lnTo>
                    <a:pt x="1107" y="19"/>
                  </a:lnTo>
                  <a:lnTo>
                    <a:pt x="1115" y="19"/>
                  </a:lnTo>
                  <a:lnTo>
                    <a:pt x="1123" y="19"/>
                  </a:lnTo>
                  <a:lnTo>
                    <a:pt x="1132" y="24"/>
                  </a:lnTo>
                  <a:lnTo>
                    <a:pt x="1143" y="24"/>
                  </a:lnTo>
                  <a:lnTo>
                    <a:pt x="1147" y="24"/>
                  </a:lnTo>
                  <a:lnTo>
                    <a:pt x="1159" y="27"/>
                  </a:lnTo>
                  <a:lnTo>
                    <a:pt x="1178" y="27"/>
                  </a:lnTo>
                  <a:lnTo>
                    <a:pt x="1184" y="30"/>
                  </a:lnTo>
                  <a:lnTo>
                    <a:pt x="1195" y="27"/>
                  </a:lnTo>
                  <a:lnTo>
                    <a:pt x="1206" y="27"/>
                  </a:lnTo>
                  <a:lnTo>
                    <a:pt x="1215" y="32"/>
                  </a:lnTo>
                  <a:lnTo>
                    <a:pt x="1226" y="32"/>
                  </a:lnTo>
                  <a:lnTo>
                    <a:pt x="1238" y="35"/>
                  </a:lnTo>
                  <a:lnTo>
                    <a:pt x="1246" y="35"/>
                  </a:lnTo>
                  <a:lnTo>
                    <a:pt x="1249" y="35"/>
                  </a:lnTo>
                  <a:lnTo>
                    <a:pt x="1239" y="27"/>
                  </a:lnTo>
                  <a:lnTo>
                    <a:pt x="1233" y="24"/>
                  </a:lnTo>
                  <a:lnTo>
                    <a:pt x="1212" y="19"/>
                  </a:lnTo>
                  <a:lnTo>
                    <a:pt x="1205" y="19"/>
                  </a:lnTo>
                  <a:lnTo>
                    <a:pt x="1195" y="16"/>
                  </a:lnTo>
                  <a:lnTo>
                    <a:pt x="1184" y="13"/>
                  </a:lnTo>
                  <a:lnTo>
                    <a:pt x="1178" y="9"/>
                  </a:lnTo>
                  <a:lnTo>
                    <a:pt x="1170" y="9"/>
                  </a:lnTo>
                  <a:lnTo>
                    <a:pt x="1159" y="13"/>
                  </a:lnTo>
                  <a:lnTo>
                    <a:pt x="1150" y="13"/>
                  </a:lnTo>
                  <a:lnTo>
                    <a:pt x="1138" y="13"/>
                  </a:lnTo>
                  <a:lnTo>
                    <a:pt x="1126" y="9"/>
                  </a:lnTo>
                  <a:lnTo>
                    <a:pt x="1120" y="9"/>
                  </a:lnTo>
                  <a:lnTo>
                    <a:pt x="1112" y="9"/>
                  </a:lnTo>
                  <a:lnTo>
                    <a:pt x="1104" y="9"/>
                  </a:lnTo>
                  <a:lnTo>
                    <a:pt x="1092" y="8"/>
                  </a:lnTo>
                  <a:lnTo>
                    <a:pt x="1083" y="9"/>
                  </a:lnTo>
                  <a:lnTo>
                    <a:pt x="1075" y="9"/>
                  </a:lnTo>
                  <a:lnTo>
                    <a:pt x="1071" y="9"/>
                  </a:lnTo>
                  <a:lnTo>
                    <a:pt x="1064" y="9"/>
                  </a:lnTo>
                  <a:lnTo>
                    <a:pt x="1057" y="13"/>
                  </a:lnTo>
                  <a:lnTo>
                    <a:pt x="1042" y="13"/>
                  </a:lnTo>
                  <a:lnTo>
                    <a:pt x="1035" y="9"/>
                  </a:lnTo>
                  <a:lnTo>
                    <a:pt x="1035" y="8"/>
                  </a:lnTo>
                  <a:lnTo>
                    <a:pt x="1039" y="5"/>
                  </a:lnTo>
                  <a:lnTo>
                    <a:pt x="1049" y="5"/>
                  </a:lnTo>
                  <a:lnTo>
                    <a:pt x="1060" y="1"/>
                  </a:lnTo>
                  <a:lnTo>
                    <a:pt x="1073" y="1"/>
                  </a:lnTo>
                  <a:lnTo>
                    <a:pt x="1080" y="1"/>
                  </a:lnTo>
                  <a:lnTo>
                    <a:pt x="1092" y="1"/>
                  </a:lnTo>
                  <a:lnTo>
                    <a:pt x="1104" y="0"/>
                  </a:lnTo>
                  <a:lnTo>
                    <a:pt x="1115" y="1"/>
                  </a:lnTo>
                  <a:lnTo>
                    <a:pt x="1123" y="5"/>
                  </a:lnTo>
                  <a:lnTo>
                    <a:pt x="1132" y="5"/>
                  </a:lnTo>
                  <a:lnTo>
                    <a:pt x="1147" y="1"/>
                  </a:lnTo>
                  <a:lnTo>
                    <a:pt x="1155" y="1"/>
                  </a:lnTo>
                  <a:lnTo>
                    <a:pt x="1170" y="5"/>
                  </a:lnTo>
                  <a:lnTo>
                    <a:pt x="1181" y="5"/>
                  </a:lnTo>
                  <a:lnTo>
                    <a:pt x="1188" y="1"/>
                  </a:lnTo>
                  <a:lnTo>
                    <a:pt x="1198" y="5"/>
                  </a:lnTo>
                  <a:lnTo>
                    <a:pt x="1212" y="5"/>
                  </a:lnTo>
                  <a:lnTo>
                    <a:pt x="1223" y="9"/>
                  </a:lnTo>
                  <a:lnTo>
                    <a:pt x="1237" y="16"/>
                  </a:lnTo>
                  <a:lnTo>
                    <a:pt x="1246" y="19"/>
                  </a:lnTo>
                  <a:lnTo>
                    <a:pt x="1264" y="21"/>
                  </a:lnTo>
                  <a:lnTo>
                    <a:pt x="1281" y="24"/>
                  </a:lnTo>
                  <a:lnTo>
                    <a:pt x="1300" y="27"/>
                  </a:lnTo>
                  <a:lnTo>
                    <a:pt x="1314" y="32"/>
                  </a:lnTo>
                  <a:lnTo>
                    <a:pt x="1329" y="39"/>
                  </a:lnTo>
                  <a:lnTo>
                    <a:pt x="1341" y="41"/>
                  </a:lnTo>
                  <a:lnTo>
                    <a:pt x="1350" y="41"/>
                  </a:lnTo>
                  <a:lnTo>
                    <a:pt x="1361" y="41"/>
                  </a:lnTo>
                  <a:lnTo>
                    <a:pt x="1372" y="47"/>
                  </a:lnTo>
                  <a:lnTo>
                    <a:pt x="1396" y="52"/>
                  </a:lnTo>
                  <a:lnTo>
                    <a:pt x="1408" y="57"/>
                  </a:lnTo>
                  <a:lnTo>
                    <a:pt x="1421" y="60"/>
                  </a:lnTo>
                  <a:lnTo>
                    <a:pt x="1432" y="63"/>
                  </a:lnTo>
                  <a:lnTo>
                    <a:pt x="1440" y="63"/>
                  </a:lnTo>
                  <a:lnTo>
                    <a:pt x="1446" y="67"/>
                  </a:lnTo>
                  <a:lnTo>
                    <a:pt x="1452" y="71"/>
                  </a:lnTo>
                  <a:lnTo>
                    <a:pt x="1464" y="72"/>
                  </a:lnTo>
                  <a:lnTo>
                    <a:pt x="1472" y="80"/>
                  </a:lnTo>
                  <a:lnTo>
                    <a:pt x="1480" y="83"/>
                  </a:lnTo>
                  <a:lnTo>
                    <a:pt x="1491" y="83"/>
                  </a:lnTo>
                  <a:lnTo>
                    <a:pt x="1498" y="84"/>
                  </a:lnTo>
                  <a:lnTo>
                    <a:pt x="1504" y="83"/>
                  </a:lnTo>
                  <a:lnTo>
                    <a:pt x="1523" y="254"/>
                  </a:lnTo>
                  <a:lnTo>
                    <a:pt x="1510" y="299"/>
                  </a:lnTo>
                  <a:lnTo>
                    <a:pt x="1507" y="309"/>
                  </a:lnTo>
                  <a:lnTo>
                    <a:pt x="1491" y="354"/>
                  </a:lnTo>
                  <a:lnTo>
                    <a:pt x="1486" y="370"/>
                  </a:lnTo>
                  <a:lnTo>
                    <a:pt x="1446" y="477"/>
                  </a:lnTo>
                  <a:lnTo>
                    <a:pt x="1427" y="493"/>
                  </a:lnTo>
                  <a:lnTo>
                    <a:pt x="1344" y="552"/>
                  </a:lnTo>
                  <a:lnTo>
                    <a:pt x="1310" y="578"/>
                  </a:lnTo>
                  <a:lnTo>
                    <a:pt x="1291" y="589"/>
                  </a:lnTo>
                  <a:lnTo>
                    <a:pt x="1255" y="613"/>
                  </a:lnTo>
                  <a:lnTo>
                    <a:pt x="1191" y="664"/>
                  </a:lnTo>
                  <a:lnTo>
                    <a:pt x="1173" y="676"/>
                  </a:lnTo>
                  <a:lnTo>
                    <a:pt x="1035" y="778"/>
                  </a:lnTo>
                  <a:lnTo>
                    <a:pt x="1022" y="786"/>
                  </a:lnTo>
                  <a:lnTo>
                    <a:pt x="1021" y="788"/>
                  </a:lnTo>
                  <a:lnTo>
                    <a:pt x="816" y="938"/>
                  </a:lnTo>
                  <a:lnTo>
                    <a:pt x="763" y="969"/>
                  </a:lnTo>
                  <a:lnTo>
                    <a:pt x="744" y="985"/>
                  </a:lnTo>
                  <a:lnTo>
                    <a:pt x="595" y="1090"/>
                  </a:lnTo>
                  <a:lnTo>
                    <a:pt x="456" y="935"/>
                  </a:lnTo>
                  <a:lnTo>
                    <a:pt x="433" y="911"/>
                  </a:lnTo>
                  <a:lnTo>
                    <a:pt x="401" y="879"/>
                  </a:lnTo>
                  <a:lnTo>
                    <a:pt x="385" y="855"/>
                  </a:lnTo>
                  <a:lnTo>
                    <a:pt x="378" y="851"/>
                  </a:lnTo>
                  <a:lnTo>
                    <a:pt x="373" y="843"/>
                  </a:lnTo>
                  <a:lnTo>
                    <a:pt x="315" y="779"/>
                  </a:lnTo>
                  <a:lnTo>
                    <a:pt x="308" y="772"/>
                  </a:lnTo>
                  <a:lnTo>
                    <a:pt x="293" y="752"/>
                  </a:lnTo>
                  <a:lnTo>
                    <a:pt x="227" y="681"/>
                  </a:lnTo>
                  <a:lnTo>
                    <a:pt x="207" y="717"/>
                  </a:lnTo>
                  <a:lnTo>
                    <a:pt x="68" y="723"/>
                  </a:lnTo>
                  <a:lnTo>
                    <a:pt x="62" y="634"/>
                  </a:lnTo>
                  <a:lnTo>
                    <a:pt x="62" y="601"/>
                  </a:lnTo>
                  <a:lnTo>
                    <a:pt x="56" y="552"/>
                  </a:lnTo>
                  <a:lnTo>
                    <a:pt x="53" y="514"/>
                  </a:lnTo>
                  <a:lnTo>
                    <a:pt x="31" y="520"/>
                  </a:lnTo>
                  <a:lnTo>
                    <a:pt x="28" y="518"/>
                  </a:lnTo>
                  <a:lnTo>
                    <a:pt x="28" y="512"/>
                  </a:lnTo>
                  <a:lnTo>
                    <a:pt x="28" y="506"/>
                  </a:lnTo>
                  <a:lnTo>
                    <a:pt x="28" y="504"/>
                  </a:lnTo>
                  <a:lnTo>
                    <a:pt x="28" y="501"/>
                  </a:lnTo>
                  <a:lnTo>
                    <a:pt x="36" y="489"/>
                  </a:lnTo>
                  <a:lnTo>
                    <a:pt x="41" y="486"/>
                  </a:lnTo>
                  <a:lnTo>
                    <a:pt x="41" y="477"/>
                  </a:lnTo>
                  <a:lnTo>
                    <a:pt x="41" y="466"/>
                  </a:lnTo>
                  <a:lnTo>
                    <a:pt x="41" y="461"/>
                  </a:lnTo>
                  <a:lnTo>
                    <a:pt x="41" y="448"/>
                  </a:lnTo>
                  <a:lnTo>
                    <a:pt x="37" y="448"/>
                  </a:lnTo>
                  <a:lnTo>
                    <a:pt x="35" y="456"/>
                  </a:lnTo>
                  <a:lnTo>
                    <a:pt x="31" y="462"/>
                  </a:lnTo>
                  <a:lnTo>
                    <a:pt x="28" y="466"/>
                  </a:lnTo>
                  <a:lnTo>
                    <a:pt x="26" y="477"/>
                  </a:lnTo>
                  <a:lnTo>
                    <a:pt x="21" y="488"/>
                  </a:lnTo>
                  <a:lnTo>
                    <a:pt x="18" y="493"/>
                  </a:lnTo>
                  <a:lnTo>
                    <a:pt x="18" y="501"/>
                  </a:lnTo>
                  <a:lnTo>
                    <a:pt x="18" y="512"/>
                  </a:lnTo>
                  <a:lnTo>
                    <a:pt x="15" y="514"/>
                  </a:lnTo>
                  <a:lnTo>
                    <a:pt x="18" y="520"/>
                  </a:lnTo>
                  <a:lnTo>
                    <a:pt x="18" y="529"/>
                  </a:lnTo>
                  <a:lnTo>
                    <a:pt x="18" y="537"/>
                  </a:lnTo>
                  <a:lnTo>
                    <a:pt x="13" y="540"/>
                  </a:lnTo>
                  <a:lnTo>
                    <a:pt x="10" y="548"/>
                  </a:lnTo>
                  <a:lnTo>
                    <a:pt x="10" y="552"/>
                  </a:lnTo>
                  <a:lnTo>
                    <a:pt x="0" y="560"/>
                  </a:lnTo>
                  <a:lnTo>
                    <a:pt x="0" y="553"/>
                  </a:lnTo>
                  <a:lnTo>
                    <a:pt x="3" y="544"/>
                  </a:lnTo>
                  <a:lnTo>
                    <a:pt x="6" y="538"/>
                  </a:lnTo>
                  <a:lnTo>
                    <a:pt x="6" y="529"/>
                  </a:lnTo>
                  <a:lnTo>
                    <a:pt x="8" y="518"/>
                  </a:lnTo>
                  <a:lnTo>
                    <a:pt x="10" y="508"/>
                  </a:lnTo>
                  <a:lnTo>
                    <a:pt x="10" y="488"/>
                  </a:lnTo>
                  <a:lnTo>
                    <a:pt x="13" y="478"/>
                  </a:lnTo>
                  <a:lnTo>
                    <a:pt x="13" y="470"/>
                  </a:lnTo>
                  <a:lnTo>
                    <a:pt x="18" y="465"/>
                  </a:lnTo>
                  <a:lnTo>
                    <a:pt x="26" y="456"/>
                  </a:lnTo>
                  <a:lnTo>
                    <a:pt x="28" y="446"/>
                  </a:lnTo>
                  <a:lnTo>
                    <a:pt x="31" y="435"/>
                  </a:lnTo>
                  <a:lnTo>
                    <a:pt x="35" y="427"/>
                  </a:lnTo>
                  <a:lnTo>
                    <a:pt x="37" y="414"/>
                  </a:lnTo>
                  <a:lnTo>
                    <a:pt x="44" y="413"/>
                  </a:lnTo>
                  <a:lnTo>
                    <a:pt x="61" y="405"/>
                  </a:lnTo>
                  <a:lnTo>
                    <a:pt x="71" y="395"/>
                  </a:lnTo>
                  <a:lnTo>
                    <a:pt x="84" y="382"/>
                  </a:lnTo>
                  <a:lnTo>
                    <a:pt x="98" y="370"/>
                  </a:lnTo>
                  <a:lnTo>
                    <a:pt x="108" y="358"/>
                  </a:lnTo>
                  <a:lnTo>
                    <a:pt x="118" y="350"/>
                  </a:lnTo>
                  <a:lnTo>
                    <a:pt x="130" y="342"/>
                  </a:lnTo>
                  <a:lnTo>
                    <a:pt x="139" y="333"/>
                  </a:lnTo>
                  <a:lnTo>
                    <a:pt x="144" y="331"/>
                  </a:lnTo>
                  <a:lnTo>
                    <a:pt x="149" y="322"/>
                  </a:lnTo>
                  <a:lnTo>
                    <a:pt x="158" y="314"/>
                  </a:lnTo>
                  <a:lnTo>
                    <a:pt x="172" y="309"/>
                  </a:lnTo>
                  <a:lnTo>
                    <a:pt x="177" y="304"/>
                  </a:lnTo>
                  <a:lnTo>
                    <a:pt x="180" y="304"/>
                  </a:lnTo>
                  <a:lnTo>
                    <a:pt x="191" y="299"/>
                  </a:lnTo>
                  <a:lnTo>
                    <a:pt x="199" y="296"/>
                  </a:lnTo>
                  <a:lnTo>
                    <a:pt x="207" y="290"/>
                  </a:lnTo>
                  <a:lnTo>
                    <a:pt x="216" y="283"/>
                  </a:lnTo>
                  <a:lnTo>
                    <a:pt x="227" y="278"/>
                  </a:lnTo>
                  <a:lnTo>
                    <a:pt x="235" y="271"/>
                  </a:lnTo>
                  <a:lnTo>
                    <a:pt x="243" y="266"/>
                  </a:lnTo>
                  <a:lnTo>
                    <a:pt x="253" y="258"/>
                  </a:lnTo>
                  <a:lnTo>
                    <a:pt x="267" y="251"/>
                  </a:lnTo>
                  <a:lnTo>
                    <a:pt x="280" y="247"/>
                  </a:lnTo>
                  <a:lnTo>
                    <a:pt x="284" y="244"/>
                  </a:lnTo>
                  <a:lnTo>
                    <a:pt x="296" y="236"/>
                  </a:lnTo>
                  <a:lnTo>
                    <a:pt x="308" y="231"/>
                  </a:lnTo>
                  <a:lnTo>
                    <a:pt x="320" y="226"/>
                  </a:lnTo>
                  <a:lnTo>
                    <a:pt x="333" y="224"/>
                  </a:lnTo>
                  <a:lnTo>
                    <a:pt x="346" y="222"/>
                  </a:lnTo>
                  <a:lnTo>
                    <a:pt x="363" y="218"/>
                  </a:lnTo>
                  <a:lnTo>
                    <a:pt x="373" y="216"/>
                  </a:lnTo>
                  <a:lnTo>
                    <a:pt x="382" y="214"/>
                  </a:lnTo>
                  <a:lnTo>
                    <a:pt x="394" y="207"/>
                  </a:lnTo>
                  <a:lnTo>
                    <a:pt x="401" y="203"/>
                  </a:lnTo>
                  <a:lnTo>
                    <a:pt x="412" y="198"/>
                  </a:lnTo>
                  <a:lnTo>
                    <a:pt x="418" y="198"/>
                  </a:lnTo>
                  <a:lnTo>
                    <a:pt x="421" y="195"/>
                  </a:lnTo>
                  <a:lnTo>
                    <a:pt x="425" y="195"/>
                  </a:lnTo>
                  <a:lnTo>
                    <a:pt x="429" y="191"/>
                  </a:lnTo>
                  <a:lnTo>
                    <a:pt x="441" y="191"/>
                  </a:lnTo>
                  <a:lnTo>
                    <a:pt x="452" y="188"/>
                  </a:lnTo>
                  <a:lnTo>
                    <a:pt x="461" y="187"/>
                  </a:lnTo>
                  <a:lnTo>
                    <a:pt x="471" y="180"/>
                  </a:lnTo>
                  <a:lnTo>
                    <a:pt x="483" y="175"/>
                  </a:lnTo>
                  <a:lnTo>
                    <a:pt x="495" y="174"/>
                  </a:lnTo>
                  <a:lnTo>
                    <a:pt x="506" y="166"/>
                  </a:lnTo>
                  <a:lnTo>
                    <a:pt x="514" y="166"/>
                  </a:lnTo>
                  <a:lnTo>
                    <a:pt x="526" y="164"/>
                  </a:lnTo>
                  <a:lnTo>
                    <a:pt x="535" y="160"/>
                  </a:lnTo>
                  <a:lnTo>
                    <a:pt x="544" y="158"/>
                  </a:lnTo>
                  <a:lnTo>
                    <a:pt x="556" y="158"/>
                  </a:lnTo>
                  <a:lnTo>
                    <a:pt x="564" y="158"/>
                  </a:lnTo>
                  <a:lnTo>
                    <a:pt x="573" y="156"/>
                  </a:lnTo>
                  <a:lnTo>
                    <a:pt x="582" y="156"/>
                  </a:lnTo>
                  <a:lnTo>
                    <a:pt x="592" y="156"/>
                  </a:lnTo>
                  <a:lnTo>
                    <a:pt x="603" y="150"/>
                  </a:lnTo>
                  <a:lnTo>
                    <a:pt x="609" y="150"/>
                  </a:lnTo>
                  <a:lnTo>
                    <a:pt x="616" y="150"/>
                  </a:lnTo>
                  <a:lnTo>
                    <a:pt x="622" y="150"/>
                  </a:lnTo>
                  <a:lnTo>
                    <a:pt x="634" y="147"/>
                  </a:lnTo>
                  <a:lnTo>
                    <a:pt x="650" y="143"/>
                  </a:lnTo>
                  <a:lnTo>
                    <a:pt x="658" y="140"/>
                  </a:lnTo>
                  <a:lnTo>
                    <a:pt x="664" y="135"/>
                  </a:lnTo>
                  <a:lnTo>
                    <a:pt x="672" y="134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g31246982efe_0_39"/>
            <p:cNvSpPr/>
            <p:nvPr/>
          </p:nvSpPr>
          <p:spPr>
            <a:xfrm>
              <a:off x="3677179" y="3519918"/>
              <a:ext cx="501156" cy="539051"/>
            </a:xfrm>
            <a:custGeom>
              <a:rect b="b" l="l" r="r" t="t"/>
              <a:pathLst>
                <a:path extrusionOk="0" h="1623" w="1782">
                  <a:moveTo>
                    <a:pt x="995" y="462"/>
                  </a:moveTo>
                  <a:lnTo>
                    <a:pt x="995" y="477"/>
                  </a:lnTo>
                  <a:lnTo>
                    <a:pt x="981" y="496"/>
                  </a:lnTo>
                  <a:lnTo>
                    <a:pt x="970" y="514"/>
                  </a:lnTo>
                  <a:lnTo>
                    <a:pt x="944" y="524"/>
                  </a:lnTo>
                  <a:lnTo>
                    <a:pt x="927" y="537"/>
                  </a:lnTo>
                  <a:lnTo>
                    <a:pt x="912" y="549"/>
                  </a:lnTo>
                  <a:lnTo>
                    <a:pt x="905" y="573"/>
                  </a:lnTo>
                  <a:lnTo>
                    <a:pt x="897" y="585"/>
                  </a:lnTo>
                  <a:lnTo>
                    <a:pt x="901" y="610"/>
                  </a:lnTo>
                  <a:lnTo>
                    <a:pt x="905" y="629"/>
                  </a:lnTo>
                  <a:lnTo>
                    <a:pt x="901" y="659"/>
                  </a:lnTo>
                  <a:lnTo>
                    <a:pt x="901" y="667"/>
                  </a:lnTo>
                  <a:lnTo>
                    <a:pt x="901" y="669"/>
                  </a:lnTo>
                  <a:lnTo>
                    <a:pt x="894" y="677"/>
                  </a:lnTo>
                  <a:lnTo>
                    <a:pt x="897" y="688"/>
                  </a:lnTo>
                  <a:lnTo>
                    <a:pt x="897" y="714"/>
                  </a:lnTo>
                  <a:lnTo>
                    <a:pt x="894" y="747"/>
                  </a:lnTo>
                  <a:lnTo>
                    <a:pt x="889" y="763"/>
                  </a:lnTo>
                  <a:lnTo>
                    <a:pt x="894" y="763"/>
                  </a:lnTo>
                  <a:lnTo>
                    <a:pt x="884" y="772"/>
                  </a:lnTo>
                  <a:lnTo>
                    <a:pt x="880" y="784"/>
                  </a:lnTo>
                  <a:lnTo>
                    <a:pt x="869" y="794"/>
                  </a:lnTo>
                  <a:lnTo>
                    <a:pt x="862" y="819"/>
                  </a:lnTo>
                  <a:lnTo>
                    <a:pt x="822" y="852"/>
                  </a:lnTo>
                  <a:lnTo>
                    <a:pt x="760" y="900"/>
                  </a:lnTo>
                  <a:lnTo>
                    <a:pt x="710" y="934"/>
                  </a:lnTo>
                  <a:lnTo>
                    <a:pt x="686" y="945"/>
                  </a:lnTo>
                  <a:lnTo>
                    <a:pt x="656" y="961"/>
                  </a:lnTo>
                  <a:lnTo>
                    <a:pt x="628" y="983"/>
                  </a:lnTo>
                  <a:lnTo>
                    <a:pt x="603" y="1001"/>
                  </a:lnTo>
                  <a:lnTo>
                    <a:pt x="580" y="1020"/>
                  </a:lnTo>
                  <a:lnTo>
                    <a:pt x="552" y="1033"/>
                  </a:lnTo>
                  <a:lnTo>
                    <a:pt x="536" y="1046"/>
                  </a:lnTo>
                  <a:lnTo>
                    <a:pt x="520" y="1065"/>
                  </a:lnTo>
                  <a:lnTo>
                    <a:pt x="518" y="1082"/>
                  </a:lnTo>
                  <a:lnTo>
                    <a:pt x="526" y="1078"/>
                  </a:lnTo>
                  <a:lnTo>
                    <a:pt x="532" y="1073"/>
                  </a:lnTo>
                  <a:lnTo>
                    <a:pt x="532" y="1076"/>
                  </a:lnTo>
                  <a:lnTo>
                    <a:pt x="544" y="1076"/>
                  </a:lnTo>
                  <a:lnTo>
                    <a:pt x="547" y="1069"/>
                  </a:lnTo>
                  <a:lnTo>
                    <a:pt x="547" y="1065"/>
                  </a:lnTo>
                  <a:lnTo>
                    <a:pt x="555" y="1066"/>
                  </a:lnTo>
                  <a:lnTo>
                    <a:pt x="560" y="1060"/>
                  </a:lnTo>
                  <a:lnTo>
                    <a:pt x="562" y="1046"/>
                  </a:lnTo>
                  <a:lnTo>
                    <a:pt x="570" y="1046"/>
                  </a:lnTo>
                  <a:lnTo>
                    <a:pt x="579" y="1044"/>
                  </a:lnTo>
                  <a:lnTo>
                    <a:pt x="587" y="1026"/>
                  </a:lnTo>
                  <a:lnTo>
                    <a:pt x="588" y="1023"/>
                  </a:lnTo>
                  <a:lnTo>
                    <a:pt x="594" y="1044"/>
                  </a:lnTo>
                  <a:lnTo>
                    <a:pt x="587" y="1049"/>
                  </a:lnTo>
                  <a:lnTo>
                    <a:pt x="576" y="1060"/>
                  </a:lnTo>
                  <a:lnTo>
                    <a:pt x="566" y="1076"/>
                  </a:lnTo>
                  <a:lnTo>
                    <a:pt x="580" y="1082"/>
                  </a:lnTo>
                  <a:lnTo>
                    <a:pt x="587" y="1086"/>
                  </a:lnTo>
                  <a:lnTo>
                    <a:pt x="594" y="1086"/>
                  </a:lnTo>
                  <a:lnTo>
                    <a:pt x="594" y="1094"/>
                  </a:lnTo>
                  <a:lnTo>
                    <a:pt x="602" y="1096"/>
                  </a:lnTo>
                  <a:lnTo>
                    <a:pt x="602" y="1100"/>
                  </a:lnTo>
                  <a:lnTo>
                    <a:pt x="603" y="1101"/>
                  </a:lnTo>
                  <a:lnTo>
                    <a:pt x="606" y="1101"/>
                  </a:lnTo>
                  <a:lnTo>
                    <a:pt x="616" y="1106"/>
                  </a:lnTo>
                  <a:lnTo>
                    <a:pt x="620" y="1096"/>
                  </a:lnTo>
                  <a:lnTo>
                    <a:pt x="624" y="1084"/>
                  </a:lnTo>
                  <a:lnTo>
                    <a:pt x="635" y="1086"/>
                  </a:lnTo>
                  <a:lnTo>
                    <a:pt x="645" y="1104"/>
                  </a:lnTo>
                  <a:lnTo>
                    <a:pt x="655" y="1100"/>
                  </a:lnTo>
                  <a:lnTo>
                    <a:pt x="652" y="1106"/>
                  </a:lnTo>
                  <a:lnTo>
                    <a:pt x="645" y="1112"/>
                  </a:lnTo>
                  <a:lnTo>
                    <a:pt x="652" y="1120"/>
                  </a:lnTo>
                  <a:lnTo>
                    <a:pt x="648" y="1134"/>
                  </a:lnTo>
                  <a:lnTo>
                    <a:pt x="643" y="1150"/>
                  </a:lnTo>
                  <a:lnTo>
                    <a:pt x="645" y="1158"/>
                  </a:lnTo>
                  <a:lnTo>
                    <a:pt x="652" y="1152"/>
                  </a:lnTo>
                  <a:lnTo>
                    <a:pt x="656" y="1152"/>
                  </a:lnTo>
                  <a:lnTo>
                    <a:pt x="664" y="1150"/>
                  </a:lnTo>
                  <a:lnTo>
                    <a:pt x="668" y="1148"/>
                  </a:lnTo>
                  <a:lnTo>
                    <a:pt x="670" y="1161"/>
                  </a:lnTo>
                  <a:lnTo>
                    <a:pt x="678" y="1165"/>
                  </a:lnTo>
                  <a:lnTo>
                    <a:pt x="686" y="1169"/>
                  </a:lnTo>
                  <a:lnTo>
                    <a:pt x="699" y="1173"/>
                  </a:lnTo>
                  <a:lnTo>
                    <a:pt x="706" y="1177"/>
                  </a:lnTo>
                  <a:lnTo>
                    <a:pt x="699" y="1177"/>
                  </a:lnTo>
                  <a:lnTo>
                    <a:pt x="692" y="1182"/>
                  </a:lnTo>
                  <a:lnTo>
                    <a:pt x="684" y="1180"/>
                  </a:lnTo>
                  <a:lnTo>
                    <a:pt x="680" y="1177"/>
                  </a:lnTo>
                  <a:lnTo>
                    <a:pt x="670" y="1177"/>
                  </a:lnTo>
                  <a:lnTo>
                    <a:pt x="660" y="1173"/>
                  </a:lnTo>
                  <a:lnTo>
                    <a:pt x="656" y="1173"/>
                  </a:lnTo>
                  <a:lnTo>
                    <a:pt x="660" y="1182"/>
                  </a:lnTo>
                  <a:lnTo>
                    <a:pt x="660" y="1195"/>
                  </a:lnTo>
                  <a:lnTo>
                    <a:pt x="655" y="1187"/>
                  </a:lnTo>
                  <a:lnTo>
                    <a:pt x="655" y="1169"/>
                  </a:lnTo>
                  <a:lnTo>
                    <a:pt x="641" y="1169"/>
                  </a:lnTo>
                  <a:lnTo>
                    <a:pt x="628" y="1169"/>
                  </a:lnTo>
                  <a:lnTo>
                    <a:pt x="624" y="1173"/>
                  </a:lnTo>
                  <a:lnTo>
                    <a:pt x="634" y="1182"/>
                  </a:lnTo>
                  <a:lnTo>
                    <a:pt x="624" y="1200"/>
                  </a:lnTo>
                  <a:lnTo>
                    <a:pt x="613" y="1209"/>
                  </a:lnTo>
                  <a:lnTo>
                    <a:pt x="579" y="1216"/>
                  </a:lnTo>
                  <a:lnTo>
                    <a:pt x="555" y="1220"/>
                  </a:lnTo>
                  <a:lnTo>
                    <a:pt x="529" y="1238"/>
                  </a:lnTo>
                  <a:lnTo>
                    <a:pt x="507" y="1240"/>
                  </a:lnTo>
                  <a:lnTo>
                    <a:pt x="505" y="1251"/>
                  </a:lnTo>
                  <a:lnTo>
                    <a:pt x="502" y="1259"/>
                  </a:lnTo>
                  <a:lnTo>
                    <a:pt x="512" y="1269"/>
                  </a:lnTo>
                  <a:lnTo>
                    <a:pt x="515" y="1273"/>
                  </a:lnTo>
                  <a:lnTo>
                    <a:pt x="520" y="1273"/>
                  </a:lnTo>
                  <a:lnTo>
                    <a:pt x="523" y="1288"/>
                  </a:lnTo>
                  <a:lnTo>
                    <a:pt x="520" y="1288"/>
                  </a:lnTo>
                  <a:lnTo>
                    <a:pt x="515" y="1284"/>
                  </a:lnTo>
                  <a:lnTo>
                    <a:pt x="507" y="1288"/>
                  </a:lnTo>
                  <a:lnTo>
                    <a:pt x="507" y="1273"/>
                  </a:lnTo>
                  <a:lnTo>
                    <a:pt x="502" y="1269"/>
                  </a:lnTo>
                  <a:lnTo>
                    <a:pt x="494" y="1276"/>
                  </a:lnTo>
                  <a:lnTo>
                    <a:pt x="479" y="1288"/>
                  </a:lnTo>
                  <a:lnTo>
                    <a:pt x="454" y="1283"/>
                  </a:lnTo>
                  <a:lnTo>
                    <a:pt x="428" y="1276"/>
                  </a:lnTo>
                  <a:lnTo>
                    <a:pt x="407" y="1268"/>
                  </a:lnTo>
                  <a:lnTo>
                    <a:pt x="389" y="1260"/>
                  </a:lnTo>
                  <a:lnTo>
                    <a:pt x="378" y="1261"/>
                  </a:lnTo>
                  <a:lnTo>
                    <a:pt x="370" y="1269"/>
                  </a:lnTo>
                  <a:lnTo>
                    <a:pt x="378" y="1281"/>
                  </a:lnTo>
                  <a:lnTo>
                    <a:pt x="385" y="1281"/>
                  </a:lnTo>
                  <a:lnTo>
                    <a:pt x="397" y="1283"/>
                  </a:lnTo>
                  <a:lnTo>
                    <a:pt x="410" y="1292"/>
                  </a:lnTo>
                  <a:lnTo>
                    <a:pt x="389" y="1296"/>
                  </a:lnTo>
                  <a:lnTo>
                    <a:pt x="381" y="1292"/>
                  </a:lnTo>
                  <a:lnTo>
                    <a:pt x="372" y="1288"/>
                  </a:lnTo>
                  <a:lnTo>
                    <a:pt x="370" y="1283"/>
                  </a:lnTo>
                  <a:lnTo>
                    <a:pt x="372" y="1291"/>
                  </a:lnTo>
                  <a:lnTo>
                    <a:pt x="374" y="1301"/>
                  </a:lnTo>
                  <a:lnTo>
                    <a:pt x="385" y="1307"/>
                  </a:lnTo>
                  <a:lnTo>
                    <a:pt x="381" y="1321"/>
                  </a:lnTo>
                  <a:lnTo>
                    <a:pt x="381" y="1335"/>
                  </a:lnTo>
                  <a:lnTo>
                    <a:pt x="370" y="1335"/>
                  </a:lnTo>
                  <a:lnTo>
                    <a:pt x="357" y="1335"/>
                  </a:lnTo>
                  <a:lnTo>
                    <a:pt x="349" y="1339"/>
                  </a:lnTo>
                  <a:lnTo>
                    <a:pt x="349" y="1332"/>
                  </a:lnTo>
                  <a:lnTo>
                    <a:pt x="353" y="1326"/>
                  </a:lnTo>
                  <a:lnTo>
                    <a:pt x="349" y="1323"/>
                  </a:lnTo>
                  <a:lnTo>
                    <a:pt x="345" y="1321"/>
                  </a:lnTo>
                  <a:lnTo>
                    <a:pt x="345" y="1311"/>
                  </a:lnTo>
                  <a:lnTo>
                    <a:pt x="342" y="1303"/>
                  </a:lnTo>
                  <a:lnTo>
                    <a:pt x="339" y="1301"/>
                  </a:lnTo>
                  <a:lnTo>
                    <a:pt x="334" y="1311"/>
                  </a:lnTo>
                  <a:lnTo>
                    <a:pt x="334" y="1317"/>
                  </a:lnTo>
                  <a:lnTo>
                    <a:pt x="331" y="1323"/>
                  </a:lnTo>
                  <a:lnTo>
                    <a:pt x="339" y="1321"/>
                  </a:lnTo>
                  <a:lnTo>
                    <a:pt x="342" y="1321"/>
                  </a:lnTo>
                  <a:lnTo>
                    <a:pt x="345" y="1332"/>
                  </a:lnTo>
                  <a:lnTo>
                    <a:pt x="342" y="1335"/>
                  </a:lnTo>
                  <a:lnTo>
                    <a:pt x="334" y="1344"/>
                  </a:lnTo>
                  <a:lnTo>
                    <a:pt x="331" y="1339"/>
                  </a:lnTo>
                  <a:lnTo>
                    <a:pt x="323" y="1332"/>
                  </a:lnTo>
                  <a:lnTo>
                    <a:pt x="317" y="1332"/>
                  </a:lnTo>
                  <a:lnTo>
                    <a:pt x="323" y="1321"/>
                  </a:lnTo>
                  <a:lnTo>
                    <a:pt x="327" y="1311"/>
                  </a:lnTo>
                  <a:lnTo>
                    <a:pt x="331" y="1296"/>
                  </a:lnTo>
                  <a:lnTo>
                    <a:pt x="345" y="1292"/>
                  </a:lnTo>
                  <a:lnTo>
                    <a:pt x="349" y="1288"/>
                  </a:lnTo>
                  <a:lnTo>
                    <a:pt x="353" y="1276"/>
                  </a:lnTo>
                  <a:lnTo>
                    <a:pt x="354" y="1261"/>
                  </a:lnTo>
                  <a:lnTo>
                    <a:pt x="345" y="1268"/>
                  </a:lnTo>
                  <a:lnTo>
                    <a:pt x="334" y="1269"/>
                  </a:lnTo>
                  <a:lnTo>
                    <a:pt x="320" y="1265"/>
                  </a:lnTo>
                  <a:lnTo>
                    <a:pt x="313" y="1261"/>
                  </a:lnTo>
                  <a:lnTo>
                    <a:pt x="311" y="1259"/>
                  </a:lnTo>
                  <a:lnTo>
                    <a:pt x="295" y="1261"/>
                  </a:lnTo>
                  <a:lnTo>
                    <a:pt x="291" y="1260"/>
                  </a:lnTo>
                  <a:lnTo>
                    <a:pt x="281" y="1268"/>
                  </a:lnTo>
                  <a:lnTo>
                    <a:pt x="278" y="1260"/>
                  </a:lnTo>
                  <a:lnTo>
                    <a:pt x="288" y="1256"/>
                  </a:lnTo>
                  <a:lnTo>
                    <a:pt x="281" y="1245"/>
                  </a:lnTo>
                  <a:lnTo>
                    <a:pt x="269" y="1243"/>
                  </a:lnTo>
                  <a:lnTo>
                    <a:pt x="258" y="1238"/>
                  </a:lnTo>
                  <a:lnTo>
                    <a:pt x="258" y="1230"/>
                  </a:lnTo>
                  <a:lnTo>
                    <a:pt x="249" y="1232"/>
                  </a:lnTo>
                  <a:lnTo>
                    <a:pt x="237" y="1238"/>
                  </a:lnTo>
                  <a:lnTo>
                    <a:pt x="233" y="1230"/>
                  </a:lnTo>
                  <a:lnTo>
                    <a:pt x="226" y="1230"/>
                  </a:lnTo>
                  <a:lnTo>
                    <a:pt x="213" y="1225"/>
                  </a:lnTo>
                  <a:lnTo>
                    <a:pt x="204" y="1220"/>
                  </a:lnTo>
                  <a:lnTo>
                    <a:pt x="204" y="1232"/>
                  </a:lnTo>
                  <a:lnTo>
                    <a:pt x="205" y="1240"/>
                  </a:lnTo>
                  <a:lnTo>
                    <a:pt x="218" y="1252"/>
                  </a:lnTo>
                  <a:lnTo>
                    <a:pt x="230" y="1259"/>
                  </a:lnTo>
                  <a:lnTo>
                    <a:pt x="241" y="1259"/>
                  </a:lnTo>
                  <a:lnTo>
                    <a:pt x="253" y="1259"/>
                  </a:lnTo>
                  <a:lnTo>
                    <a:pt x="263" y="1261"/>
                  </a:lnTo>
                  <a:lnTo>
                    <a:pt x="266" y="1268"/>
                  </a:lnTo>
                  <a:lnTo>
                    <a:pt x="258" y="1268"/>
                  </a:lnTo>
                  <a:lnTo>
                    <a:pt x="245" y="1268"/>
                  </a:lnTo>
                  <a:lnTo>
                    <a:pt x="233" y="1261"/>
                  </a:lnTo>
                  <a:lnTo>
                    <a:pt x="226" y="1260"/>
                  </a:lnTo>
                  <a:lnTo>
                    <a:pt x="222" y="1259"/>
                  </a:lnTo>
                  <a:lnTo>
                    <a:pt x="215" y="1261"/>
                  </a:lnTo>
                  <a:lnTo>
                    <a:pt x="205" y="1261"/>
                  </a:lnTo>
                  <a:lnTo>
                    <a:pt x="198" y="1269"/>
                  </a:lnTo>
                  <a:lnTo>
                    <a:pt x="191" y="1273"/>
                  </a:lnTo>
                  <a:lnTo>
                    <a:pt x="183" y="1261"/>
                  </a:lnTo>
                  <a:lnTo>
                    <a:pt x="183" y="1260"/>
                  </a:lnTo>
                  <a:lnTo>
                    <a:pt x="183" y="1252"/>
                  </a:lnTo>
                  <a:lnTo>
                    <a:pt x="180" y="1243"/>
                  </a:lnTo>
                  <a:lnTo>
                    <a:pt x="180" y="1238"/>
                  </a:lnTo>
                  <a:lnTo>
                    <a:pt x="172" y="1243"/>
                  </a:lnTo>
                  <a:lnTo>
                    <a:pt x="166" y="1252"/>
                  </a:lnTo>
                  <a:lnTo>
                    <a:pt x="161" y="1265"/>
                  </a:lnTo>
                  <a:lnTo>
                    <a:pt x="150" y="1261"/>
                  </a:lnTo>
                  <a:lnTo>
                    <a:pt x="145" y="1260"/>
                  </a:lnTo>
                  <a:lnTo>
                    <a:pt x="151" y="1260"/>
                  </a:lnTo>
                  <a:lnTo>
                    <a:pt x="155" y="1252"/>
                  </a:lnTo>
                  <a:lnTo>
                    <a:pt x="155" y="1251"/>
                  </a:lnTo>
                  <a:lnTo>
                    <a:pt x="161" y="1251"/>
                  </a:lnTo>
                  <a:lnTo>
                    <a:pt x="158" y="1238"/>
                  </a:lnTo>
                  <a:lnTo>
                    <a:pt x="172" y="1232"/>
                  </a:lnTo>
                  <a:lnTo>
                    <a:pt x="172" y="1225"/>
                  </a:lnTo>
                  <a:lnTo>
                    <a:pt x="164" y="1225"/>
                  </a:lnTo>
                  <a:lnTo>
                    <a:pt x="158" y="1228"/>
                  </a:lnTo>
                  <a:lnTo>
                    <a:pt x="150" y="1235"/>
                  </a:lnTo>
                  <a:lnTo>
                    <a:pt x="137" y="1243"/>
                  </a:lnTo>
                  <a:lnTo>
                    <a:pt x="118" y="1251"/>
                  </a:lnTo>
                  <a:lnTo>
                    <a:pt x="100" y="1252"/>
                  </a:lnTo>
                  <a:lnTo>
                    <a:pt x="83" y="1240"/>
                  </a:lnTo>
                  <a:lnTo>
                    <a:pt x="79" y="1243"/>
                  </a:lnTo>
                  <a:lnTo>
                    <a:pt x="79" y="1240"/>
                  </a:lnTo>
                  <a:lnTo>
                    <a:pt x="82" y="1230"/>
                  </a:lnTo>
                  <a:lnTo>
                    <a:pt x="82" y="1220"/>
                  </a:lnTo>
                  <a:lnTo>
                    <a:pt x="96" y="1209"/>
                  </a:lnTo>
                  <a:lnTo>
                    <a:pt x="114" y="1208"/>
                  </a:lnTo>
                  <a:lnTo>
                    <a:pt x="115" y="1208"/>
                  </a:lnTo>
                  <a:lnTo>
                    <a:pt x="132" y="1209"/>
                  </a:lnTo>
                  <a:lnTo>
                    <a:pt x="137" y="1203"/>
                  </a:lnTo>
                  <a:lnTo>
                    <a:pt x="140" y="1198"/>
                  </a:lnTo>
                  <a:lnTo>
                    <a:pt x="150" y="1192"/>
                  </a:lnTo>
                  <a:lnTo>
                    <a:pt x="151" y="1187"/>
                  </a:lnTo>
                  <a:lnTo>
                    <a:pt x="161" y="1195"/>
                  </a:lnTo>
                  <a:lnTo>
                    <a:pt x="172" y="1198"/>
                  </a:lnTo>
                  <a:lnTo>
                    <a:pt x="180" y="1192"/>
                  </a:lnTo>
                  <a:lnTo>
                    <a:pt x="176" y="1198"/>
                  </a:lnTo>
                  <a:lnTo>
                    <a:pt x="180" y="1205"/>
                  </a:lnTo>
                  <a:lnTo>
                    <a:pt x="191" y="1209"/>
                  </a:lnTo>
                  <a:lnTo>
                    <a:pt x="190" y="1203"/>
                  </a:lnTo>
                  <a:lnTo>
                    <a:pt x="190" y="1200"/>
                  </a:lnTo>
                  <a:lnTo>
                    <a:pt x="198" y="1200"/>
                  </a:lnTo>
                  <a:lnTo>
                    <a:pt x="209" y="1189"/>
                  </a:lnTo>
                  <a:lnTo>
                    <a:pt x="215" y="1192"/>
                  </a:lnTo>
                  <a:lnTo>
                    <a:pt x="223" y="1195"/>
                  </a:lnTo>
                  <a:lnTo>
                    <a:pt x="233" y="1208"/>
                  </a:lnTo>
                  <a:lnTo>
                    <a:pt x="233" y="1216"/>
                  </a:lnTo>
                  <a:lnTo>
                    <a:pt x="249" y="1209"/>
                  </a:lnTo>
                  <a:lnTo>
                    <a:pt x="253" y="1209"/>
                  </a:lnTo>
                  <a:lnTo>
                    <a:pt x="263" y="1209"/>
                  </a:lnTo>
                  <a:lnTo>
                    <a:pt x="269" y="1203"/>
                  </a:lnTo>
                  <a:lnTo>
                    <a:pt x="278" y="1200"/>
                  </a:lnTo>
                  <a:lnTo>
                    <a:pt x="284" y="1209"/>
                  </a:lnTo>
                  <a:lnTo>
                    <a:pt x="288" y="1222"/>
                  </a:lnTo>
                  <a:lnTo>
                    <a:pt x="291" y="1232"/>
                  </a:lnTo>
                  <a:lnTo>
                    <a:pt x="299" y="1222"/>
                  </a:lnTo>
                  <a:lnTo>
                    <a:pt x="308" y="1208"/>
                  </a:lnTo>
                  <a:lnTo>
                    <a:pt x="299" y="1195"/>
                  </a:lnTo>
                  <a:lnTo>
                    <a:pt x="284" y="1177"/>
                  </a:lnTo>
                  <a:lnTo>
                    <a:pt x="271" y="1158"/>
                  </a:lnTo>
                  <a:lnTo>
                    <a:pt x="249" y="1148"/>
                  </a:lnTo>
                  <a:lnTo>
                    <a:pt x="226" y="1142"/>
                  </a:lnTo>
                  <a:lnTo>
                    <a:pt x="213" y="1142"/>
                  </a:lnTo>
                  <a:lnTo>
                    <a:pt x="187" y="1145"/>
                  </a:lnTo>
                  <a:lnTo>
                    <a:pt x="176" y="1148"/>
                  </a:lnTo>
                  <a:lnTo>
                    <a:pt x="166" y="1148"/>
                  </a:lnTo>
                  <a:lnTo>
                    <a:pt x="150" y="1150"/>
                  </a:lnTo>
                  <a:lnTo>
                    <a:pt x="140" y="1150"/>
                  </a:lnTo>
                  <a:lnTo>
                    <a:pt x="129" y="1148"/>
                  </a:lnTo>
                  <a:lnTo>
                    <a:pt x="122" y="1152"/>
                  </a:lnTo>
                  <a:lnTo>
                    <a:pt x="104" y="1157"/>
                  </a:lnTo>
                  <a:lnTo>
                    <a:pt x="90" y="1150"/>
                  </a:lnTo>
                  <a:lnTo>
                    <a:pt x="79" y="1150"/>
                  </a:lnTo>
                  <a:lnTo>
                    <a:pt x="52" y="1158"/>
                  </a:lnTo>
                  <a:lnTo>
                    <a:pt x="21" y="1168"/>
                  </a:lnTo>
                  <a:lnTo>
                    <a:pt x="9" y="1168"/>
                  </a:lnTo>
                  <a:lnTo>
                    <a:pt x="0" y="1187"/>
                  </a:lnTo>
                  <a:lnTo>
                    <a:pt x="7" y="1205"/>
                  </a:lnTo>
                  <a:lnTo>
                    <a:pt x="7" y="1222"/>
                  </a:lnTo>
                  <a:lnTo>
                    <a:pt x="4" y="1230"/>
                  </a:lnTo>
                  <a:lnTo>
                    <a:pt x="7" y="1235"/>
                  </a:lnTo>
                  <a:lnTo>
                    <a:pt x="14" y="1238"/>
                  </a:lnTo>
                  <a:lnTo>
                    <a:pt x="14" y="1245"/>
                  </a:lnTo>
                  <a:lnTo>
                    <a:pt x="16" y="1256"/>
                  </a:lnTo>
                  <a:lnTo>
                    <a:pt x="16" y="1261"/>
                  </a:lnTo>
                  <a:lnTo>
                    <a:pt x="27" y="1265"/>
                  </a:lnTo>
                  <a:lnTo>
                    <a:pt x="35" y="1269"/>
                  </a:lnTo>
                  <a:lnTo>
                    <a:pt x="42" y="1273"/>
                  </a:lnTo>
                  <a:lnTo>
                    <a:pt x="52" y="1273"/>
                  </a:lnTo>
                  <a:lnTo>
                    <a:pt x="59" y="1281"/>
                  </a:lnTo>
                  <a:lnTo>
                    <a:pt x="67" y="1283"/>
                  </a:lnTo>
                  <a:lnTo>
                    <a:pt x="71" y="1283"/>
                  </a:lnTo>
                  <a:lnTo>
                    <a:pt x="90" y="1284"/>
                  </a:lnTo>
                  <a:lnTo>
                    <a:pt x="114" y="1284"/>
                  </a:lnTo>
                  <a:lnTo>
                    <a:pt x="129" y="1284"/>
                  </a:lnTo>
                  <a:lnTo>
                    <a:pt x="145" y="1283"/>
                  </a:lnTo>
                  <a:lnTo>
                    <a:pt x="161" y="1284"/>
                  </a:lnTo>
                  <a:lnTo>
                    <a:pt x="166" y="1332"/>
                  </a:lnTo>
                  <a:lnTo>
                    <a:pt x="168" y="1372"/>
                  </a:lnTo>
                  <a:lnTo>
                    <a:pt x="168" y="1416"/>
                  </a:lnTo>
                  <a:lnTo>
                    <a:pt x="172" y="1432"/>
                  </a:lnTo>
                  <a:lnTo>
                    <a:pt x="180" y="1455"/>
                  </a:lnTo>
                  <a:lnTo>
                    <a:pt x="195" y="1455"/>
                  </a:lnTo>
                  <a:lnTo>
                    <a:pt x="198" y="1471"/>
                  </a:lnTo>
                  <a:lnTo>
                    <a:pt x="204" y="1482"/>
                  </a:lnTo>
                  <a:lnTo>
                    <a:pt x="218" y="1488"/>
                  </a:lnTo>
                  <a:lnTo>
                    <a:pt x="233" y="1488"/>
                  </a:lnTo>
                  <a:lnTo>
                    <a:pt x="241" y="1490"/>
                  </a:lnTo>
                  <a:lnTo>
                    <a:pt x="249" y="1504"/>
                  </a:lnTo>
                  <a:lnTo>
                    <a:pt x="258" y="1504"/>
                  </a:lnTo>
                  <a:lnTo>
                    <a:pt x="276" y="1504"/>
                  </a:lnTo>
                  <a:lnTo>
                    <a:pt x="284" y="1510"/>
                  </a:lnTo>
                  <a:lnTo>
                    <a:pt x="291" y="1522"/>
                  </a:lnTo>
                  <a:lnTo>
                    <a:pt x="308" y="1534"/>
                  </a:lnTo>
                  <a:lnTo>
                    <a:pt x="316" y="1542"/>
                  </a:lnTo>
                  <a:lnTo>
                    <a:pt x="327" y="1550"/>
                  </a:lnTo>
                  <a:lnTo>
                    <a:pt x="331" y="1558"/>
                  </a:lnTo>
                  <a:lnTo>
                    <a:pt x="339" y="1565"/>
                  </a:lnTo>
                  <a:lnTo>
                    <a:pt x="342" y="1567"/>
                  </a:lnTo>
                  <a:lnTo>
                    <a:pt x="353" y="1565"/>
                  </a:lnTo>
                  <a:lnTo>
                    <a:pt x="386" y="1565"/>
                  </a:lnTo>
                  <a:lnTo>
                    <a:pt x="419" y="1563"/>
                  </a:lnTo>
                  <a:lnTo>
                    <a:pt x="424" y="1563"/>
                  </a:lnTo>
                  <a:lnTo>
                    <a:pt x="431" y="1565"/>
                  </a:lnTo>
                  <a:lnTo>
                    <a:pt x="450" y="1565"/>
                  </a:lnTo>
                  <a:lnTo>
                    <a:pt x="454" y="1567"/>
                  </a:lnTo>
                  <a:lnTo>
                    <a:pt x="465" y="1565"/>
                  </a:lnTo>
                  <a:lnTo>
                    <a:pt x="462" y="1550"/>
                  </a:lnTo>
                  <a:lnTo>
                    <a:pt x="461" y="1541"/>
                  </a:lnTo>
                  <a:lnTo>
                    <a:pt x="465" y="1525"/>
                  </a:lnTo>
                  <a:lnTo>
                    <a:pt x="471" y="1515"/>
                  </a:lnTo>
                  <a:lnTo>
                    <a:pt x="471" y="1507"/>
                  </a:lnTo>
                  <a:lnTo>
                    <a:pt x="462" y="1501"/>
                  </a:lnTo>
                  <a:lnTo>
                    <a:pt x="461" y="1495"/>
                  </a:lnTo>
                  <a:lnTo>
                    <a:pt x="465" y="1490"/>
                  </a:lnTo>
                  <a:lnTo>
                    <a:pt x="474" y="1488"/>
                  </a:lnTo>
                  <a:lnTo>
                    <a:pt x="479" y="1482"/>
                  </a:lnTo>
                  <a:lnTo>
                    <a:pt x="479" y="1474"/>
                  </a:lnTo>
                  <a:lnTo>
                    <a:pt x="479" y="1463"/>
                  </a:lnTo>
                  <a:lnTo>
                    <a:pt x="480" y="1459"/>
                  </a:lnTo>
                  <a:lnTo>
                    <a:pt x="486" y="1458"/>
                  </a:lnTo>
                  <a:lnTo>
                    <a:pt x="489" y="1463"/>
                  </a:lnTo>
                  <a:lnTo>
                    <a:pt x="494" y="1467"/>
                  </a:lnTo>
                  <a:lnTo>
                    <a:pt x="507" y="1463"/>
                  </a:lnTo>
                  <a:lnTo>
                    <a:pt x="518" y="1467"/>
                  </a:lnTo>
                  <a:lnTo>
                    <a:pt x="526" y="1467"/>
                  </a:lnTo>
                  <a:lnTo>
                    <a:pt x="532" y="1463"/>
                  </a:lnTo>
                  <a:lnTo>
                    <a:pt x="540" y="1463"/>
                  </a:lnTo>
                  <a:lnTo>
                    <a:pt x="547" y="1458"/>
                  </a:lnTo>
                  <a:lnTo>
                    <a:pt x="558" y="1459"/>
                  </a:lnTo>
                  <a:lnTo>
                    <a:pt x="572" y="1467"/>
                  </a:lnTo>
                  <a:lnTo>
                    <a:pt x="580" y="1471"/>
                  </a:lnTo>
                  <a:lnTo>
                    <a:pt x="590" y="1474"/>
                  </a:lnTo>
                  <a:lnTo>
                    <a:pt x="602" y="1471"/>
                  </a:lnTo>
                  <a:lnTo>
                    <a:pt x="610" y="1474"/>
                  </a:lnTo>
                  <a:lnTo>
                    <a:pt x="635" y="1493"/>
                  </a:lnTo>
                  <a:lnTo>
                    <a:pt x="656" y="1510"/>
                  </a:lnTo>
                  <a:lnTo>
                    <a:pt x="671" y="1520"/>
                  </a:lnTo>
                  <a:lnTo>
                    <a:pt x="706" y="1525"/>
                  </a:lnTo>
                  <a:lnTo>
                    <a:pt x="738" y="1531"/>
                  </a:lnTo>
                  <a:lnTo>
                    <a:pt x="772" y="1534"/>
                  </a:lnTo>
                  <a:lnTo>
                    <a:pt x="787" y="1534"/>
                  </a:lnTo>
                  <a:lnTo>
                    <a:pt x="801" y="1531"/>
                  </a:lnTo>
                  <a:lnTo>
                    <a:pt x="808" y="1528"/>
                  </a:lnTo>
                  <a:lnTo>
                    <a:pt x="814" y="1534"/>
                  </a:lnTo>
                  <a:lnTo>
                    <a:pt x="822" y="1623"/>
                  </a:lnTo>
                  <a:lnTo>
                    <a:pt x="1671" y="1586"/>
                  </a:lnTo>
                  <a:lnTo>
                    <a:pt x="1781" y="1555"/>
                  </a:lnTo>
                  <a:lnTo>
                    <a:pt x="1782" y="1501"/>
                  </a:lnTo>
                  <a:lnTo>
                    <a:pt x="1762" y="1477"/>
                  </a:lnTo>
                  <a:lnTo>
                    <a:pt x="1754" y="1355"/>
                  </a:lnTo>
                  <a:lnTo>
                    <a:pt x="1731" y="1134"/>
                  </a:lnTo>
                  <a:lnTo>
                    <a:pt x="1719" y="991"/>
                  </a:lnTo>
                  <a:lnTo>
                    <a:pt x="1710" y="913"/>
                  </a:lnTo>
                  <a:lnTo>
                    <a:pt x="1707" y="876"/>
                  </a:lnTo>
                  <a:lnTo>
                    <a:pt x="1699" y="844"/>
                  </a:lnTo>
                  <a:lnTo>
                    <a:pt x="1691" y="816"/>
                  </a:lnTo>
                  <a:lnTo>
                    <a:pt x="1682" y="794"/>
                  </a:lnTo>
                  <a:lnTo>
                    <a:pt x="1674" y="775"/>
                  </a:lnTo>
                  <a:lnTo>
                    <a:pt x="1664" y="747"/>
                  </a:lnTo>
                  <a:lnTo>
                    <a:pt x="1652" y="723"/>
                  </a:lnTo>
                  <a:lnTo>
                    <a:pt x="1636" y="696"/>
                  </a:lnTo>
                  <a:lnTo>
                    <a:pt x="1626" y="671"/>
                  </a:lnTo>
                  <a:lnTo>
                    <a:pt x="1606" y="647"/>
                  </a:lnTo>
                  <a:lnTo>
                    <a:pt x="1598" y="629"/>
                  </a:lnTo>
                  <a:lnTo>
                    <a:pt x="1576" y="605"/>
                  </a:lnTo>
                  <a:lnTo>
                    <a:pt x="1559" y="576"/>
                  </a:lnTo>
                  <a:lnTo>
                    <a:pt x="1420" y="421"/>
                  </a:lnTo>
                  <a:lnTo>
                    <a:pt x="1397" y="397"/>
                  </a:lnTo>
                  <a:lnTo>
                    <a:pt x="1366" y="365"/>
                  </a:lnTo>
                  <a:lnTo>
                    <a:pt x="1349" y="341"/>
                  </a:lnTo>
                  <a:lnTo>
                    <a:pt x="1342" y="337"/>
                  </a:lnTo>
                  <a:lnTo>
                    <a:pt x="1337" y="329"/>
                  </a:lnTo>
                  <a:lnTo>
                    <a:pt x="1279" y="264"/>
                  </a:lnTo>
                  <a:lnTo>
                    <a:pt x="1273" y="258"/>
                  </a:lnTo>
                  <a:lnTo>
                    <a:pt x="1258" y="238"/>
                  </a:lnTo>
                  <a:lnTo>
                    <a:pt x="1191" y="167"/>
                  </a:lnTo>
                  <a:lnTo>
                    <a:pt x="1171" y="203"/>
                  </a:lnTo>
                  <a:lnTo>
                    <a:pt x="1032" y="208"/>
                  </a:lnTo>
                  <a:lnTo>
                    <a:pt x="1027" y="120"/>
                  </a:lnTo>
                  <a:lnTo>
                    <a:pt x="1027" y="87"/>
                  </a:lnTo>
                  <a:lnTo>
                    <a:pt x="1020" y="37"/>
                  </a:lnTo>
                  <a:lnTo>
                    <a:pt x="1017" y="0"/>
                  </a:lnTo>
                  <a:lnTo>
                    <a:pt x="995" y="5"/>
                  </a:lnTo>
                  <a:lnTo>
                    <a:pt x="992" y="8"/>
                  </a:lnTo>
                  <a:lnTo>
                    <a:pt x="991" y="23"/>
                  </a:lnTo>
                  <a:lnTo>
                    <a:pt x="980" y="39"/>
                  </a:lnTo>
                  <a:lnTo>
                    <a:pt x="974" y="55"/>
                  </a:lnTo>
                  <a:lnTo>
                    <a:pt x="974" y="68"/>
                  </a:lnTo>
                  <a:lnTo>
                    <a:pt x="972" y="79"/>
                  </a:lnTo>
                  <a:lnTo>
                    <a:pt x="972" y="95"/>
                  </a:lnTo>
                  <a:lnTo>
                    <a:pt x="980" y="107"/>
                  </a:lnTo>
                  <a:lnTo>
                    <a:pt x="974" y="120"/>
                  </a:lnTo>
                  <a:lnTo>
                    <a:pt x="974" y="148"/>
                  </a:lnTo>
                  <a:lnTo>
                    <a:pt x="963" y="179"/>
                  </a:lnTo>
                  <a:lnTo>
                    <a:pt x="972" y="200"/>
                  </a:lnTo>
                  <a:lnTo>
                    <a:pt x="977" y="228"/>
                  </a:lnTo>
                  <a:lnTo>
                    <a:pt x="992" y="262"/>
                  </a:lnTo>
                  <a:lnTo>
                    <a:pt x="992" y="274"/>
                  </a:lnTo>
                  <a:lnTo>
                    <a:pt x="980" y="302"/>
                  </a:lnTo>
                  <a:lnTo>
                    <a:pt x="980" y="321"/>
                  </a:lnTo>
                  <a:lnTo>
                    <a:pt x="985" y="335"/>
                  </a:lnTo>
                  <a:lnTo>
                    <a:pt x="980" y="350"/>
                  </a:lnTo>
                  <a:lnTo>
                    <a:pt x="980" y="371"/>
                  </a:lnTo>
                  <a:lnTo>
                    <a:pt x="981" y="394"/>
                  </a:lnTo>
                  <a:lnTo>
                    <a:pt x="981" y="406"/>
                  </a:lnTo>
                  <a:lnTo>
                    <a:pt x="985" y="435"/>
                  </a:lnTo>
                  <a:lnTo>
                    <a:pt x="992" y="457"/>
                  </a:lnTo>
                  <a:lnTo>
                    <a:pt x="995" y="462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g31246982efe_0_39"/>
            <p:cNvSpPr/>
            <p:nvPr/>
          </p:nvSpPr>
          <p:spPr>
            <a:xfrm>
              <a:off x="3456130" y="4048007"/>
              <a:ext cx="564433" cy="608798"/>
            </a:xfrm>
            <a:custGeom>
              <a:rect b="b" l="l" r="r" t="t"/>
              <a:pathLst>
                <a:path extrusionOk="0" h="1835" w="2006">
                  <a:moveTo>
                    <a:pt x="1176" y="75"/>
                  </a:moveTo>
                  <a:lnTo>
                    <a:pt x="1173" y="57"/>
                  </a:lnTo>
                  <a:lnTo>
                    <a:pt x="1171" y="49"/>
                  </a:lnTo>
                  <a:lnTo>
                    <a:pt x="1168" y="38"/>
                  </a:lnTo>
                  <a:lnTo>
                    <a:pt x="1161" y="35"/>
                  </a:lnTo>
                  <a:lnTo>
                    <a:pt x="1151" y="35"/>
                  </a:lnTo>
                  <a:lnTo>
                    <a:pt x="1144" y="38"/>
                  </a:lnTo>
                  <a:lnTo>
                    <a:pt x="1136" y="44"/>
                  </a:lnTo>
                  <a:lnTo>
                    <a:pt x="1130" y="44"/>
                  </a:lnTo>
                  <a:lnTo>
                    <a:pt x="1122" y="41"/>
                  </a:lnTo>
                  <a:lnTo>
                    <a:pt x="1118" y="36"/>
                  </a:lnTo>
                  <a:lnTo>
                    <a:pt x="1107" y="27"/>
                  </a:lnTo>
                  <a:lnTo>
                    <a:pt x="1103" y="23"/>
                  </a:lnTo>
                  <a:lnTo>
                    <a:pt x="1094" y="19"/>
                  </a:lnTo>
                  <a:lnTo>
                    <a:pt x="1086" y="23"/>
                  </a:lnTo>
                  <a:lnTo>
                    <a:pt x="1078" y="25"/>
                  </a:lnTo>
                  <a:lnTo>
                    <a:pt x="1072" y="25"/>
                  </a:lnTo>
                  <a:lnTo>
                    <a:pt x="1068" y="15"/>
                  </a:lnTo>
                  <a:lnTo>
                    <a:pt x="1068" y="7"/>
                  </a:lnTo>
                  <a:lnTo>
                    <a:pt x="1064" y="0"/>
                  </a:lnTo>
                  <a:lnTo>
                    <a:pt x="1053" y="0"/>
                  </a:lnTo>
                  <a:lnTo>
                    <a:pt x="1048" y="7"/>
                  </a:lnTo>
                  <a:lnTo>
                    <a:pt x="1040" y="11"/>
                  </a:lnTo>
                  <a:lnTo>
                    <a:pt x="1028" y="15"/>
                  </a:lnTo>
                  <a:lnTo>
                    <a:pt x="1017" y="11"/>
                  </a:lnTo>
                  <a:lnTo>
                    <a:pt x="1017" y="19"/>
                  </a:lnTo>
                  <a:lnTo>
                    <a:pt x="1014" y="30"/>
                  </a:lnTo>
                  <a:lnTo>
                    <a:pt x="1010" y="46"/>
                  </a:lnTo>
                  <a:lnTo>
                    <a:pt x="1008" y="56"/>
                  </a:lnTo>
                  <a:lnTo>
                    <a:pt x="1008" y="57"/>
                  </a:lnTo>
                  <a:lnTo>
                    <a:pt x="1000" y="60"/>
                  </a:lnTo>
                  <a:lnTo>
                    <a:pt x="990" y="56"/>
                  </a:lnTo>
                  <a:lnTo>
                    <a:pt x="977" y="56"/>
                  </a:lnTo>
                  <a:lnTo>
                    <a:pt x="964" y="57"/>
                  </a:lnTo>
                  <a:lnTo>
                    <a:pt x="956" y="62"/>
                  </a:lnTo>
                  <a:lnTo>
                    <a:pt x="953" y="67"/>
                  </a:lnTo>
                  <a:lnTo>
                    <a:pt x="942" y="71"/>
                  </a:lnTo>
                  <a:lnTo>
                    <a:pt x="932" y="75"/>
                  </a:lnTo>
                  <a:lnTo>
                    <a:pt x="916" y="86"/>
                  </a:lnTo>
                  <a:lnTo>
                    <a:pt x="906" y="90"/>
                  </a:lnTo>
                  <a:lnTo>
                    <a:pt x="892" y="102"/>
                  </a:lnTo>
                  <a:lnTo>
                    <a:pt x="882" y="110"/>
                  </a:lnTo>
                  <a:lnTo>
                    <a:pt x="877" y="115"/>
                  </a:lnTo>
                  <a:lnTo>
                    <a:pt x="877" y="123"/>
                  </a:lnTo>
                  <a:lnTo>
                    <a:pt x="869" y="135"/>
                  </a:lnTo>
                  <a:lnTo>
                    <a:pt x="860" y="140"/>
                  </a:lnTo>
                  <a:lnTo>
                    <a:pt x="849" y="153"/>
                  </a:lnTo>
                  <a:lnTo>
                    <a:pt x="816" y="191"/>
                  </a:lnTo>
                  <a:lnTo>
                    <a:pt x="802" y="206"/>
                  </a:lnTo>
                  <a:lnTo>
                    <a:pt x="796" y="214"/>
                  </a:lnTo>
                  <a:lnTo>
                    <a:pt x="794" y="217"/>
                  </a:lnTo>
                  <a:lnTo>
                    <a:pt x="784" y="227"/>
                  </a:lnTo>
                  <a:lnTo>
                    <a:pt x="773" y="245"/>
                  </a:lnTo>
                  <a:lnTo>
                    <a:pt x="761" y="258"/>
                  </a:lnTo>
                  <a:lnTo>
                    <a:pt x="759" y="266"/>
                  </a:lnTo>
                  <a:lnTo>
                    <a:pt x="753" y="273"/>
                  </a:lnTo>
                  <a:lnTo>
                    <a:pt x="737" y="294"/>
                  </a:lnTo>
                  <a:lnTo>
                    <a:pt x="721" y="313"/>
                  </a:lnTo>
                  <a:lnTo>
                    <a:pt x="718" y="318"/>
                  </a:lnTo>
                  <a:lnTo>
                    <a:pt x="711" y="318"/>
                  </a:lnTo>
                  <a:lnTo>
                    <a:pt x="703" y="318"/>
                  </a:lnTo>
                  <a:lnTo>
                    <a:pt x="693" y="318"/>
                  </a:lnTo>
                  <a:lnTo>
                    <a:pt x="686" y="317"/>
                  </a:lnTo>
                  <a:lnTo>
                    <a:pt x="675" y="313"/>
                  </a:lnTo>
                  <a:lnTo>
                    <a:pt x="665" y="306"/>
                  </a:lnTo>
                  <a:lnTo>
                    <a:pt x="663" y="301"/>
                  </a:lnTo>
                  <a:lnTo>
                    <a:pt x="657" y="294"/>
                  </a:lnTo>
                  <a:lnTo>
                    <a:pt x="651" y="289"/>
                  </a:lnTo>
                  <a:lnTo>
                    <a:pt x="649" y="282"/>
                  </a:lnTo>
                  <a:lnTo>
                    <a:pt x="645" y="273"/>
                  </a:lnTo>
                  <a:lnTo>
                    <a:pt x="639" y="269"/>
                  </a:lnTo>
                  <a:lnTo>
                    <a:pt x="633" y="266"/>
                  </a:lnTo>
                  <a:lnTo>
                    <a:pt x="625" y="261"/>
                  </a:lnTo>
                  <a:lnTo>
                    <a:pt x="613" y="255"/>
                  </a:lnTo>
                  <a:lnTo>
                    <a:pt x="602" y="255"/>
                  </a:lnTo>
                  <a:lnTo>
                    <a:pt x="596" y="255"/>
                  </a:lnTo>
                  <a:lnTo>
                    <a:pt x="588" y="255"/>
                  </a:lnTo>
                  <a:lnTo>
                    <a:pt x="570" y="255"/>
                  </a:lnTo>
                  <a:lnTo>
                    <a:pt x="566" y="255"/>
                  </a:lnTo>
                  <a:lnTo>
                    <a:pt x="555" y="245"/>
                  </a:lnTo>
                  <a:lnTo>
                    <a:pt x="552" y="242"/>
                  </a:lnTo>
                  <a:lnTo>
                    <a:pt x="545" y="235"/>
                  </a:lnTo>
                  <a:lnTo>
                    <a:pt x="544" y="217"/>
                  </a:lnTo>
                  <a:lnTo>
                    <a:pt x="544" y="214"/>
                  </a:lnTo>
                  <a:lnTo>
                    <a:pt x="541" y="202"/>
                  </a:lnTo>
                  <a:lnTo>
                    <a:pt x="535" y="186"/>
                  </a:lnTo>
                  <a:lnTo>
                    <a:pt x="530" y="183"/>
                  </a:lnTo>
                  <a:lnTo>
                    <a:pt x="528" y="178"/>
                  </a:lnTo>
                  <a:lnTo>
                    <a:pt x="524" y="166"/>
                  </a:lnTo>
                  <a:lnTo>
                    <a:pt x="524" y="161"/>
                  </a:lnTo>
                  <a:lnTo>
                    <a:pt x="528" y="148"/>
                  </a:lnTo>
                  <a:lnTo>
                    <a:pt x="526" y="139"/>
                  </a:lnTo>
                  <a:lnTo>
                    <a:pt x="524" y="123"/>
                  </a:lnTo>
                  <a:lnTo>
                    <a:pt x="524" y="115"/>
                  </a:lnTo>
                  <a:lnTo>
                    <a:pt x="528" y="95"/>
                  </a:lnTo>
                  <a:lnTo>
                    <a:pt x="526" y="90"/>
                  </a:lnTo>
                  <a:lnTo>
                    <a:pt x="526" y="86"/>
                  </a:lnTo>
                  <a:lnTo>
                    <a:pt x="526" y="71"/>
                  </a:lnTo>
                  <a:lnTo>
                    <a:pt x="504" y="60"/>
                  </a:lnTo>
                  <a:lnTo>
                    <a:pt x="501" y="57"/>
                  </a:lnTo>
                  <a:lnTo>
                    <a:pt x="494" y="52"/>
                  </a:lnTo>
                  <a:lnTo>
                    <a:pt x="483" y="41"/>
                  </a:lnTo>
                  <a:lnTo>
                    <a:pt x="470" y="25"/>
                  </a:lnTo>
                  <a:lnTo>
                    <a:pt x="470" y="19"/>
                  </a:lnTo>
                  <a:lnTo>
                    <a:pt x="459" y="15"/>
                  </a:lnTo>
                  <a:lnTo>
                    <a:pt x="458" y="15"/>
                  </a:lnTo>
                  <a:lnTo>
                    <a:pt x="451" y="11"/>
                  </a:lnTo>
                  <a:lnTo>
                    <a:pt x="444" y="11"/>
                  </a:lnTo>
                  <a:lnTo>
                    <a:pt x="430" y="11"/>
                  </a:lnTo>
                  <a:lnTo>
                    <a:pt x="415" y="11"/>
                  </a:lnTo>
                  <a:lnTo>
                    <a:pt x="402" y="11"/>
                  </a:lnTo>
                  <a:lnTo>
                    <a:pt x="393" y="7"/>
                  </a:lnTo>
                  <a:lnTo>
                    <a:pt x="386" y="9"/>
                  </a:lnTo>
                  <a:lnTo>
                    <a:pt x="381" y="11"/>
                  </a:lnTo>
                  <a:lnTo>
                    <a:pt x="372" y="19"/>
                  </a:lnTo>
                  <a:lnTo>
                    <a:pt x="371" y="19"/>
                  </a:lnTo>
                  <a:lnTo>
                    <a:pt x="364" y="30"/>
                  </a:lnTo>
                  <a:lnTo>
                    <a:pt x="361" y="44"/>
                  </a:lnTo>
                  <a:lnTo>
                    <a:pt x="357" y="49"/>
                  </a:lnTo>
                  <a:lnTo>
                    <a:pt x="351" y="57"/>
                  </a:lnTo>
                  <a:lnTo>
                    <a:pt x="351" y="76"/>
                  </a:lnTo>
                  <a:lnTo>
                    <a:pt x="350" y="90"/>
                  </a:lnTo>
                  <a:lnTo>
                    <a:pt x="350" y="110"/>
                  </a:lnTo>
                  <a:lnTo>
                    <a:pt x="346" y="132"/>
                  </a:lnTo>
                  <a:lnTo>
                    <a:pt x="340" y="156"/>
                  </a:lnTo>
                  <a:lnTo>
                    <a:pt x="340" y="161"/>
                  </a:lnTo>
                  <a:lnTo>
                    <a:pt x="340" y="178"/>
                  </a:lnTo>
                  <a:lnTo>
                    <a:pt x="336" y="191"/>
                  </a:lnTo>
                  <a:lnTo>
                    <a:pt x="329" y="194"/>
                  </a:lnTo>
                  <a:lnTo>
                    <a:pt x="326" y="198"/>
                  </a:lnTo>
                  <a:lnTo>
                    <a:pt x="322" y="201"/>
                  </a:lnTo>
                  <a:lnTo>
                    <a:pt x="322" y="209"/>
                  </a:lnTo>
                  <a:lnTo>
                    <a:pt x="318" y="214"/>
                  </a:lnTo>
                  <a:lnTo>
                    <a:pt x="310" y="219"/>
                  </a:lnTo>
                  <a:lnTo>
                    <a:pt x="310" y="231"/>
                  </a:lnTo>
                  <a:lnTo>
                    <a:pt x="299" y="235"/>
                  </a:lnTo>
                  <a:lnTo>
                    <a:pt x="292" y="235"/>
                  </a:lnTo>
                  <a:lnTo>
                    <a:pt x="282" y="258"/>
                  </a:lnTo>
                  <a:lnTo>
                    <a:pt x="274" y="282"/>
                  </a:lnTo>
                  <a:lnTo>
                    <a:pt x="271" y="285"/>
                  </a:lnTo>
                  <a:lnTo>
                    <a:pt x="268" y="305"/>
                  </a:lnTo>
                  <a:lnTo>
                    <a:pt x="255" y="342"/>
                  </a:lnTo>
                  <a:lnTo>
                    <a:pt x="239" y="368"/>
                  </a:lnTo>
                  <a:lnTo>
                    <a:pt x="245" y="376"/>
                  </a:lnTo>
                  <a:lnTo>
                    <a:pt x="242" y="376"/>
                  </a:lnTo>
                  <a:lnTo>
                    <a:pt x="242" y="381"/>
                  </a:lnTo>
                  <a:lnTo>
                    <a:pt x="239" y="389"/>
                  </a:lnTo>
                  <a:lnTo>
                    <a:pt x="228" y="394"/>
                  </a:lnTo>
                  <a:lnTo>
                    <a:pt x="218" y="400"/>
                  </a:lnTo>
                  <a:lnTo>
                    <a:pt x="209" y="408"/>
                  </a:lnTo>
                  <a:lnTo>
                    <a:pt x="210" y="414"/>
                  </a:lnTo>
                  <a:lnTo>
                    <a:pt x="191" y="421"/>
                  </a:lnTo>
                  <a:lnTo>
                    <a:pt x="177" y="429"/>
                  </a:lnTo>
                  <a:lnTo>
                    <a:pt x="166" y="435"/>
                  </a:lnTo>
                  <a:lnTo>
                    <a:pt x="155" y="444"/>
                  </a:lnTo>
                  <a:lnTo>
                    <a:pt x="152" y="448"/>
                  </a:lnTo>
                  <a:lnTo>
                    <a:pt x="140" y="457"/>
                  </a:lnTo>
                  <a:lnTo>
                    <a:pt x="132" y="465"/>
                  </a:lnTo>
                  <a:lnTo>
                    <a:pt x="132" y="477"/>
                  </a:lnTo>
                  <a:lnTo>
                    <a:pt x="123" y="508"/>
                  </a:lnTo>
                  <a:lnTo>
                    <a:pt x="119" y="523"/>
                  </a:lnTo>
                  <a:lnTo>
                    <a:pt x="102" y="551"/>
                  </a:lnTo>
                  <a:lnTo>
                    <a:pt x="101" y="556"/>
                  </a:lnTo>
                  <a:lnTo>
                    <a:pt x="94" y="575"/>
                  </a:lnTo>
                  <a:lnTo>
                    <a:pt x="82" y="607"/>
                  </a:lnTo>
                  <a:lnTo>
                    <a:pt x="77" y="621"/>
                  </a:lnTo>
                  <a:lnTo>
                    <a:pt x="77" y="624"/>
                  </a:lnTo>
                  <a:lnTo>
                    <a:pt x="52" y="699"/>
                  </a:lnTo>
                  <a:lnTo>
                    <a:pt x="46" y="712"/>
                  </a:lnTo>
                  <a:lnTo>
                    <a:pt x="39" y="734"/>
                  </a:lnTo>
                  <a:lnTo>
                    <a:pt x="29" y="771"/>
                  </a:lnTo>
                  <a:lnTo>
                    <a:pt x="21" y="787"/>
                  </a:lnTo>
                  <a:lnTo>
                    <a:pt x="11" y="817"/>
                  </a:lnTo>
                  <a:lnTo>
                    <a:pt x="6" y="823"/>
                  </a:lnTo>
                  <a:lnTo>
                    <a:pt x="6" y="830"/>
                  </a:lnTo>
                  <a:lnTo>
                    <a:pt x="0" y="850"/>
                  </a:lnTo>
                  <a:lnTo>
                    <a:pt x="21" y="894"/>
                  </a:lnTo>
                  <a:lnTo>
                    <a:pt x="37" y="927"/>
                  </a:lnTo>
                  <a:lnTo>
                    <a:pt x="37" y="930"/>
                  </a:lnTo>
                  <a:lnTo>
                    <a:pt x="36" y="946"/>
                  </a:lnTo>
                  <a:lnTo>
                    <a:pt x="36" y="958"/>
                  </a:lnTo>
                  <a:lnTo>
                    <a:pt x="32" y="966"/>
                  </a:lnTo>
                  <a:lnTo>
                    <a:pt x="36" y="986"/>
                  </a:lnTo>
                  <a:lnTo>
                    <a:pt x="37" y="997"/>
                  </a:lnTo>
                  <a:lnTo>
                    <a:pt x="37" y="1009"/>
                  </a:lnTo>
                  <a:lnTo>
                    <a:pt x="37" y="1013"/>
                  </a:lnTo>
                  <a:lnTo>
                    <a:pt x="37" y="1020"/>
                  </a:lnTo>
                  <a:lnTo>
                    <a:pt x="43" y="1028"/>
                  </a:lnTo>
                  <a:lnTo>
                    <a:pt x="46" y="1032"/>
                  </a:lnTo>
                  <a:lnTo>
                    <a:pt x="55" y="1038"/>
                  </a:lnTo>
                  <a:lnTo>
                    <a:pt x="61" y="1038"/>
                  </a:lnTo>
                  <a:lnTo>
                    <a:pt x="64" y="1038"/>
                  </a:lnTo>
                  <a:lnTo>
                    <a:pt x="87" y="1032"/>
                  </a:lnTo>
                  <a:lnTo>
                    <a:pt x="101" y="1036"/>
                  </a:lnTo>
                  <a:lnTo>
                    <a:pt x="113" y="1036"/>
                  </a:lnTo>
                  <a:lnTo>
                    <a:pt x="123" y="1044"/>
                  </a:lnTo>
                  <a:lnTo>
                    <a:pt x="126" y="1053"/>
                  </a:lnTo>
                  <a:lnTo>
                    <a:pt x="129" y="1060"/>
                  </a:lnTo>
                  <a:lnTo>
                    <a:pt x="132" y="1072"/>
                  </a:lnTo>
                  <a:lnTo>
                    <a:pt x="133" y="1084"/>
                  </a:lnTo>
                  <a:lnTo>
                    <a:pt x="137" y="1095"/>
                  </a:lnTo>
                  <a:lnTo>
                    <a:pt x="126" y="1093"/>
                  </a:lnTo>
                  <a:lnTo>
                    <a:pt x="120" y="1089"/>
                  </a:lnTo>
                  <a:lnTo>
                    <a:pt x="108" y="1089"/>
                  </a:lnTo>
                  <a:lnTo>
                    <a:pt x="101" y="1089"/>
                  </a:lnTo>
                  <a:lnTo>
                    <a:pt x="94" y="1085"/>
                  </a:lnTo>
                  <a:lnTo>
                    <a:pt x="90" y="1084"/>
                  </a:lnTo>
                  <a:lnTo>
                    <a:pt x="79" y="1084"/>
                  </a:lnTo>
                  <a:lnTo>
                    <a:pt x="79" y="1093"/>
                  </a:lnTo>
                  <a:lnTo>
                    <a:pt x="113" y="1111"/>
                  </a:lnTo>
                  <a:lnTo>
                    <a:pt x="140" y="1120"/>
                  </a:lnTo>
                  <a:lnTo>
                    <a:pt x="156" y="1123"/>
                  </a:lnTo>
                  <a:lnTo>
                    <a:pt x="177" y="1137"/>
                  </a:lnTo>
                  <a:lnTo>
                    <a:pt x="195" y="1160"/>
                  </a:lnTo>
                  <a:lnTo>
                    <a:pt x="227" y="1177"/>
                  </a:lnTo>
                  <a:lnTo>
                    <a:pt x="255" y="1192"/>
                  </a:lnTo>
                  <a:lnTo>
                    <a:pt x="285" y="1214"/>
                  </a:lnTo>
                  <a:lnTo>
                    <a:pt x="296" y="1217"/>
                  </a:lnTo>
                  <a:lnTo>
                    <a:pt x="314" y="1230"/>
                  </a:lnTo>
                  <a:lnTo>
                    <a:pt x="318" y="1228"/>
                  </a:lnTo>
                  <a:lnTo>
                    <a:pt x="314" y="1222"/>
                  </a:lnTo>
                  <a:lnTo>
                    <a:pt x="319" y="1217"/>
                  </a:lnTo>
                  <a:lnTo>
                    <a:pt x="326" y="1217"/>
                  </a:lnTo>
                  <a:lnTo>
                    <a:pt x="335" y="1228"/>
                  </a:lnTo>
                  <a:lnTo>
                    <a:pt x="340" y="1233"/>
                  </a:lnTo>
                  <a:lnTo>
                    <a:pt x="362" y="1243"/>
                  </a:lnTo>
                  <a:lnTo>
                    <a:pt x="372" y="1248"/>
                  </a:lnTo>
                  <a:lnTo>
                    <a:pt x="384" y="1251"/>
                  </a:lnTo>
                  <a:lnTo>
                    <a:pt x="393" y="1255"/>
                  </a:lnTo>
                  <a:lnTo>
                    <a:pt x="400" y="1259"/>
                  </a:lnTo>
                  <a:lnTo>
                    <a:pt x="408" y="1263"/>
                  </a:lnTo>
                  <a:lnTo>
                    <a:pt x="415" y="1270"/>
                  </a:lnTo>
                  <a:lnTo>
                    <a:pt x="419" y="1270"/>
                  </a:lnTo>
                  <a:lnTo>
                    <a:pt x="418" y="1279"/>
                  </a:lnTo>
                  <a:lnTo>
                    <a:pt x="412" y="1279"/>
                  </a:lnTo>
                  <a:lnTo>
                    <a:pt x="393" y="1270"/>
                  </a:lnTo>
                  <a:lnTo>
                    <a:pt x="384" y="1263"/>
                  </a:lnTo>
                  <a:lnTo>
                    <a:pt x="372" y="1260"/>
                  </a:lnTo>
                  <a:lnTo>
                    <a:pt x="368" y="1255"/>
                  </a:lnTo>
                  <a:lnTo>
                    <a:pt x="362" y="1251"/>
                  </a:lnTo>
                  <a:lnTo>
                    <a:pt x="357" y="1248"/>
                  </a:lnTo>
                  <a:lnTo>
                    <a:pt x="350" y="1243"/>
                  </a:lnTo>
                  <a:lnTo>
                    <a:pt x="335" y="1233"/>
                  </a:lnTo>
                  <a:lnTo>
                    <a:pt x="326" y="1233"/>
                  </a:lnTo>
                  <a:lnTo>
                    <a:pt x="340" y="1243"/>
                  </a:lnTo>
                  <a:lnTo>
                    <a:pt x="362" y="1255"/>
                  </a:lnTo>
                  <a:lnTo>
                    <a:pt x="378" y="1267"/>
                  </a:lnTo>
                  <a:lnTo>
                    <a:pt x="393" y="1276"/>
                  </a:lnTo>
                  <a:lnTo>
                    <a:pt x="404" y="1280"/>
                  </a:lnTo>
                  <a:lnTo>
                    <a:pt x="418" y="1292"/>
                  </a:lnTo>
                  <a:lnTo>
                    <a:pt x="422" y="1288"/>
                  </a:lnTo>
                  <a:lnTo>
                    <a:pt x="427" y="1286"/>
                  </a:lnTo>
                  <a:lnTo>
                    <a:pt x="430" y="1292"/>
                  </a:lnTo>
                  <a:lnTo>
                    <a:pt x="426" y="1295"/>
                  </a:lnTo>
                  <a:lnTo>
                    <a:pt x="444" y="1303"/>
                  </a:lnTo>
                  <a:lnTo>
                    <a:pt x="462" y="1326"/>
                  </a:lnTo>
                  <a:lnTo>
                    <a:pt x="483" y="1347"/>
                  </a:lnTo>
                  <a:lnTo>
                    <a:pt x="501" y="1363"/>
                  </a:lnTo>
                  <a:lnTo>
                    <a:pt x="517" y="1382"/>
                  </a:lnTo>
                  <a:lnTo>
                    <a:pt x="534" y="1400"/>
                  </a:lnTo>
                  <a:lnTo>
                    <a:pt x="552" y="1416"/>
                  </a:lnTo>
                  <a:lnTo>
                    <a:pt x="555" y="1419"/>
                  </a:lnTo>
                  <a:lnTo>
                    <a:pt x="570" y="1429"/>
                  </a:lnTo>
                  <a:lnTo>
                    <a:pt x="584" y="1445"/>
                  </a:lnTo>
                  <a:lnTo>
                    <a:pt x="596" y="1450"/>
                  </a:lnTo>
                  <a:lnTo>
                    <a:pt x="611" y="1454"/>
                  </a:lnTo>
                  <a:lnTo>
                    <a:pt x="621" y="1459"/>
                  </a:lnTo>
                  <a:lnTo>
                    <a:pt x="621" y="1466"/>
                  </a:lnTo>
                  <a:lnTo>
                    <a:pt x="625" y="1473"/>
                  </a:lnTo>
                  <a:lnTo>
                    <a:pt x="638" y="1475"/>
                  </a:lnTo>
                  <a:lnTo>
                    <a:pt x="645" y="1473"/>
                  </a:lnTo>
                  <a:lnTo>
                    <a:pt x="653" y="1475"/>
                  </a:lnTo>
                  <a:lnTo>
                    <a:pt x="657" y="1473"/>
                  </a:lnTo>
                  <a:lnTo>
                    <a:pt x="660" y="1473"/>
                  </a:lnTo>
                  <a:lnTo>
                    <a:pt x="675" y="1475"/>
                  </a:lnTo>
                  <a:lnTo>
                    <a:pt x="679" y="1480"/>
                  </a:lnTo>
                  <a:lnTo>
                    <a:pt x="683" y="1480"/>
                  </a:lnTo>
                  <a:lnTo>
                    <a:pt x="688" y="1488"/>
                  </a:lnTo>
                  <a:lnTo>
                    <a:pt x="693" y="1490"/>
                  </a:lnTo>
                  <a:lnTo>
                    <a:pt x="703" y="1493"/>
                  </a:lnTo>
                  <a:lnTo>
                    <a:pt x="707" y="1499"/>
                  </a:lnTo>
                  <a:lnTo>
                    <a:pt x="715" y="1509"/>
                  </a:lnTo>
                  <a:lnTo>
                    <a:pt x="719" y="1515"/>
                  </a:lnTo>
                  <a:lnTo>
                    <a:pt x="728" y="1518"/>
                  </a:lnTo>
                  <a:lnTo>
                    <a:pt x="733" y="1520"/>
                  </a:lnTo>
                  <a:lnTo>
                    <a:pt x="733" y="1515"/>
                  </a:lnTo>
                  <a:lnTo>
                    <a:pt x="729" y="1512"/>
                  </a:lnTo>
                  <a:lnTo>
                    <a:pt x="725" y="1506"/>
                  </a:lnTo>
                  <a:lnTo>
                    <a:pt x="721" y="1499"/>
                  </a:lnTo>
                  <a:lnTo>
                    <a:pt x="728" y="1499"/>
                  </a:lnTo>
                  <a:lnTo>
                    <a:pt x="733" y="1499"/>
                  </a:lnTo>
                  <a:lnTo>
                    <a:pt x="733" y="1506"/>
                  </a:lnTo>
                  <a:lnTo>
                    <a:pt x="737" y="1512"/>
                  </a:lnTo>
                  <a:lnTo>
                    <a:pt x="746" y="1515"/>
                  </a:lnTo>
                  <a:lnTo>
                    <a:pt x="750" y="1518"/>
                  </a:lnTo>
                  <a:lnTo>
                    <a:pt x="755" y="1520"/>
                  </a:lnTo>
                  <a:lnTo>
                    <a:pt x="759" y="1526"/>
                  </a:lnTo>
                  <a:lnTo>
                    <a:pt x="765" y="1526"/>
                  </a:lnTo>
                  <a:lnTo>
                    <a:pt x="775" y="1529"/>
                  </a:lnTo>
                  <a:lnTo>
                    <a:pt x="776" y="1523"/>
                  </a:lnTo>
                  <a:lnTo>
                    <a:pt x="779" y="1520"/>
                  </a:lnTo>
                  <a:lnTo>
                    <a:pt x="787" y="1520"/>
                  </a:lnTo>
                  <a:lnTo>
                    <a:pt x="794" y="1526"/>
                  </a:lnTo>
                  <a:lnTo>
                    <a:pt x="794" y="1534"/>
                  </a:lnTo>
                  <a:lnTo>
                    <a:pt x="796" y="1541"/>
                  </a:lnTo>
                  <a:lnTo>
                    <a:pt x="796" y="1549"/>
                  </a:lnTo>
                  <a:lnTo>
                    <a:pt x="794" y="1552"/>
                  </a:lnTo>
                  <a:lnTo>
                    <a:pt x="794" y="1553"/>
                  </a:lnTo>
                  <a:lnTo>
                    <a:pt x="796" y="1558"/>
                  </a:lnTo>
                  <a:lnTo>
                    <a:pt x="801" y="1560"/>
                  </a:lnTo>
                  <a:lnTo>
                    <a:pt x="802" y="1558"/>
                  </a:lnTo>
                  <a:lnTo>
                    <a:pt x="808" y="1558"/>
                  </a:lnTo>
                  <a:lnTo>
                    <a:pt x="808" y="1560"/>
                  </a:lnTo>
                  <a:lnTo>
                    <a:pt x="804" y="1568"/>
                  </a:lnTo>
                  <a:lnTo>
                    <a:pt x="804" y="1573"/>
                  </a:lnTo>
                  <a:lnTo>
                    <a:pt x="801" y="1578"/>
                  </a:lnTo>
                  <a:lnTo>
                    <a:pt x="796" y="1578"/>
                  </a:lnTo>
                  <a:lnTo>
                    <a:pt x="787" y="1560"/>
                  </a:lnTo>
                  <a:lnTo>
                    <a:pt x="779" y="1553"/>
                  </a:lnTo>
                  <a:lnTo>
                    <a:pt x="776" y="1549"/>
                  </a:lnTo>
                  <a:lnTo>
                    <a:pt x="775" y="1541"/>
                  </a:lnTo>
                  <a:lnTo>
                    <a:pt x="775" y="1537"/>
                  </a:lnTo>
                  <a:lnTo>
                    <a:pt x="765" y="1534"/>
                  </a:lnTo>
                  <a:lnTo>
                    <a:pt x="753" y="1534"/>
                  </a:lnTo>
                  <a:lnTo>
                    <a:pt x="746" y="1534"/>
                  </a:lnTo>
                  <a:lnTo>
                    <a:pt x="741" y="1534"/>
                  </a:lnTo>
                  <a:lnTo>
                    <a:pt x="733" y="1531"/>
                  </a:lnTo>
                  <a:lnTo>
                    <a:pt x="725" y="1529"/>
                  </a:lnTo>
                  <a:lnTo>
                    <a:pt x="728" y="1537"/>
                  </a:lnTo>
                  <a:lnTo>
                    <a:pt x="729" y="1542"/>
                  </a:lnTo>
                  <a:lnTo>
                    <a:pt x="729" y="1549"/>
                  </a:lnTo>
                  <a:lnTo>
                    <a:pt x="741" y="1552"/>
                  </a:lnTo>
                  <a:lnTo>
                    <a:pt x="748" y="1557"/>
                  </a:lnTo>
                  <a:lnTo>
                    <a:pt x="755" y="1560"/>
                  </a:lnTo>
                  <a:lnTo>
                    <a:pt x="753" y="1562"/>
                  </a:lnTo>
                  <a:lnTo>
                    <a:pt x="748" y="1562"/>
                  </a:lnTo>
                  <a:lnTo>
                    <a:pt x="741" y="1560"/>
                  </a:lnTo>
                  <a:lnTo>
                    <a:pt x="746" y="1570"/>
                  </a:lnTo>
                  <a:lnTo>
                    <a:pt x="753" y="1576"/>
                  </a:lnTo>
                  <a:lnTo>
                    <a:pt x="769" y="1584"/>
                  </a:lnTo>
                  <a:lnTo>
                    <a:pt x="794" y="1604"/>
                  </a:lnTo>
                  <a:lnTo>
                    <a:pt x="801" y="1609"/>
                  </a:lnTo>
                  <a:lnTo>
                    <a:pt x="804" y="1616"/>
                  </a:lnTo>
                  <a:lnTo>
                    <a:pt x="816" y="1622"/>
                  </a:lnTo>
                  <a:lnTo>
                    <a:pt x="834" y="1636"/>
                  </a:lnTo>
                  <a:lnTo>
                    <a:pt x="842" y="1641"/>
                  </a:lnTo>
                  <a:lnTo>
                    <a:pt x="851" y="1644"/>
                  </a:lnTo>
                  <a:lnTo>
                    <a:pt x="856" y="1641"/>
                  </a:lnTo>
                  <a:lnTo>
                    <a:pt x="860" y="1637"/>
                  </a:lnTo>
                  <a:lnTo>
                    <a:pt x="866" y="1645"/>
                  </a:lnTo>
                  <a:lnTo>
                    <a:pt x="860" y="1653"/>
                  </a:lnTo>
                  <a:lnTo>
                    <a:pt x="884" y="1676"/>
                  </a:lnTo>
                  <a:lnTo>
                    <a:pt x="900" y="1687"/>
                  </a:lnTo>
                  <a:lnTo>
                    <a:pt x="909" y="1693"/>
                  </a:lnTo>
                  <a:lnTo>
                    <a:pt x="912" y="1693"/>
                  </a:lnTo>
                  <a:lnTo>
                    <a:pt x="916" y="1705"/>
                  </a:lnTo>
                  <a:lnTo>
                    <a:pt x="919" y="1709"/>
                  </a:lnTo>
                  <a:lnTo>
                    <a:pt x="932" y="1716"/>
                  </a:lnTo>
                  <a:lnTo>
                    <a:pt x="939" y="1727"/>
                  </a:lnTo>
                  <a:lnTo>
                    <a:pt x="947" y="1727"/>
                  </a:lnTo>
                  <a:lnTo>
                    <a:pt x="959" y="1738"/>
                  </a:lnTo>
                  <a:lnTo>
                    <a:pt x="970" y="1749"/>
                  </a:lnTo>
                  <a:lnTo>
                    <a:pt x="978" y="1757"/>
                  </a:lnTo>
                  <a:lnTo>
                    <a:pt x="992" y="1767"/>
                  </a:lnTo>
                  <a:lnTo>
                    <a:pt x="1004" y="1775"/>
                  </a:lnTo>
                  <a:lnTo>
                    <a:pt x="1017" y="1791"/>
                  </a:lnTo>
                  <a:lnTo>
                    <a:pt x="1024" y="1797"/>
                  </a:lnTo>
                  <a:lnTo>
                    <a:pt x="1040" y="1810"/>
                  </a:lnTo>
                  <a:lnTo>
                    <a:pt x="1050" y="1821"/>
                  </a:lnTo>
                  <a:lnTo>
                    <a:pt x="1064" y="1827"/>
                  </a:lnTo>
                  <a:lnTo>
                    <a:pt x="1075" y="1835"/>
                  </a:lnTo>
                  <a:lnTo>
                    <a:pt x="1078" y="1832"/>
                  </a:lnTo>
                  <a:lnTo>
                    <a:pt x="1100" y="1800"/>
                  </a:lnTo>
                  <a:lnTo>
                    <a:pt x="1126" y="1738"/>
                  </a:lnTo>
                  <a:lnTo>
                    <a:pt x="1118" y="1712"/>
                  </a:lnTo>
                  <a:lnTo>
                    <a:pt x="1109" y="1698"/>
                  </a:lnTo>
                  <a:lnTo>
                    <a:pt x="1100" y="1676"/>
                  </a:lnTo>
                  <a:lnTo>
                    <a:pt x="1105" y="1674"/>
                  </a:lnTo>
                  <a:lnTo>
                    <a:pt x="1118" y="1665"/>
                  </a:lnTo>
                  <a:lnTo>
                    <a:pt x="1113" y="1622"/>
                  </a:lnTo>
                  <a:lnTo>
                    <a:pt x="1116" y="1606"/>
                  </a:lnTo>
                  <a:lnTo>
                    <a:pt x="1118" y="1589"/>
                  </a:lnTo>
                  <a:lnTo>
                    <a:pt x="1140" y="1562"/>
                  </a:lnTo>
                  <a:lnTo>
                    <a:pt x="1151" y="1542"/>
                  </a:lnTo>
                  <a:lnTo>
                    <a:pt x="1151" y="1509"/>
                  </a:lnTo>
                  <a:lnTo>
                    <a:pt x="1126" y="1466"/>
                  </a:lnTo>
                  <a:lnTo>
                    <a:pt x="1109" y="1445"/>
                  </a:lnTo>
                  <a:lnTo>
                    <a:pt x="1105" y="1435"/>
                  </a:lnTo>
                  <a:lnTo>
                    <a:pt x="1100" y="1374"/>
                  </a:lnTo>
                  <a:lnTo>
                    <a:pt x="1171" y="1241"/>
                  </a:lnTo>
                  <a:lnTo>
                    <a:pt x="1234" y="1123"/>
                  </a:lnTo>
                  <a:lnTo>
                    <a:pt x="1302" y="989"/>
                  </a:lnTo>
                  <a:lnTo>
                    <a:pt x="1412" y="982"/>
                  </a:lnTo>
                  <a:lnTo>
                    <a:pt x="1625" y="966"/>
                  </a:lnTo>
                  <a:lnTo>
                    <a:pt x="1986" y="943"/>
                  </a:lnTo>
                  <a:lnTo>
                    <a:pt x="1993" y="910"/>
                  </a:lnTo>
                  <a:lnTo>
                    <a:pt x="1986" y="855"/>
                  </a:lnTo>
                  <a:lnTo>
                    <a:pt x="1986" y="823"/>
                  </a:lnTo>
                  <a:lnTo>
                    <a:pt x="1998" y="790"/>
                  </a:lnTo>
                  <a:lnTo>
                    <a:pt x="2006" y="763"/>
                  </a:lnTo>
                  <a:lnTo>
                    <a:pt x="1978" y="747"/>
                  </a:lnTo>
                  <a:lnTo>
                    <a:pt x="1913" y="726"/>
                  </a:lnTo>
                  <a:lnTo>
                    <a:pt x="1862" y="679"/>
                  </a:lnTo>
                  <a:lnTo>
                    <a:pt x="1835" y="618"/>
                  </a:lnTo>
                  <a:lnTo>
                    <a:pt x="1746" y="564"/>
                  </a:lnTo>
                  <a:lnTo>
                    <a:pt x="1690" y="540"/>
                  </a:lnTo>
                  <a:lnTo>
                    <a:pt x="1653" y="525"/>
                  </a:lnTo>
                  <a:lnTo>
                    <a:pt x="1624" y="513"/>
                  </a:lnTo>
                  <a:lnTo>
                    <a:pt x="1578" y="457"/>
                  </a:lnTo>
                  <a:lnTo>
                    <a:pt x="1540" y="451"/>
                  </a:lnTo>
                  <a:lnTo>
                    <a:pt x="1533" y="438"/>
                  </a:lnTo>
                  <a:lnTo>
                    <a:pt x="1512" y="392"/>
                  </a:lnTo>
                  <a:lnTo>
                    <a:pt x="1473" y="369"/>
                  </a:lnTo>
                  <a:lnTo>
                    <a:pt x="1422" y="365"/>
                  </a:lnTo>
                  <a:lnTo>
                    <a:pt x="1415" y="358"/>
                  </a:lnTo>
                  <a:lnTo>
                    <a:pt x="1389" y="342"/>
                  </a:lnTo>
                  <a:lnTo>
                    <a:pt x="1383" y="339"/>
                  </a:lnTo>
                  <a:lnTo>
                    <a:pt x="1390" y="334"/>
                  </a:lnTo>
                  <a:lnTo>
                    <a:pt x="1397" y="328"/>
                  </a:lnTo>
                  <a:lnTo>
                    <a:pt x="1397" y="325"/>
                  </a:lnTo>
                  <a:lnTo>
                    <a:pt x="1400" y="317"/>
                  </a:lnTo>
                  <a:lnTo>
                    <a:pt x="1401" y="309"/>
                  </a:lnTo>
                  <a:lnTo>
                    <a:pt x="1407" y="306"/>
                  </a:lnTo>
                  <a:lnTo>
                    <a:pt x="1412" y="305"/>
                  </a:lnTo>
                  <a:lnTo>
                    <a:pt x="1415" y="297"/>
                  </a:lnTo>
                  <a:lnTo>
                    <a:pt x="1412" y="294"/>
                  </a:lnTo>
                  <a:lnTo>
                    <a:pt x="1407" y="291"/>
                  </a:lnTo>
                  <a:lnTo>
                    <a:pt x="1401" y="289"/>
                  </a:lnTo>
                  <a:lnTo>
                    <a:pt x="1400" y="278"/>
                  </a:lnTo>
                  <a:lnTo>
                    <a:pt x="1397" y="273"/>
                  </a:lnTo>
                  <a:lnTo>
                    <a:pt x="1390" y="273"/>
                  </a:lnTo>
                  <a:lnTo>
                    <a:pt x="1380" y="273"/>
                  </a:lnTo>
                  <a:lnTo>
                    <a:pt x="1371" y="273"/>
                  </a:lnTo>
                  <a:lnTo>
                    <a:pt x="1357" y="273"/>
                  </a:lnTo>
                  <a:lnTo>
                    <a:pt x="1347" y="269"/>
                  </a:lnTo>
                  <a:lnTo>
                    <a:pt x="1346" y="265"/>
                  </a:lnTo>
                  <a:lnTo>
                    <a:pt x="1349" y="258"/>
                  </a:lnTo>
                  <a:lnTo>
                    <a:pt x="1346" y="255"/>
                  </a:lnTo>
                  <a:lnTo>
                    <a:pt x="1339" y="251"/>
                  </a:lnTo>
                  <a:lnTo>
                    <a:pt x="1331" y="245"/>
                  </a:lnTo>
                  <a:lnTo>
                    <a:pt x="1322" y="243"/>
                  </a:lnTo>
                  <a:lnTo>
                    <a:pt x="1313" y="243"/>
                  </a:lnTo>
                  <a:lnTo>
                    <a:pt x="1296" y="243"/>
                  </a:lnTo>
                  <a:lnTo>
                    <a:pt x="1284" y="242"/>
                  </a:lnTo>
                  <a:lnTo>
                    <a:pt x="1275" y="242"/>
                  </a:lnTo>
                  <a:lnTo>
                    <a:pt x="1266" y="239"/>
                  </a:lnTo>
                  <a:lnTo>
                    <a:pt x="1260" y="239"/>
                  </a:lnTo>
                  <a:lnTo>
                    <a:pt x="1252" y="233"/>
                  </a:lnTo>
                  <a:lnTo>
                    <a:pt x="1249" y="231"/>
                  </a:lnTo>
                  <a:lnTo>
                    <a:pt x="1249" y="227"/>
                  </a:lnTo>
                  <a:lnTo>
                    <a:pt x="1248" y="219"/>
                  </a:lnTo>
                  <a:lnTo>
                    <a:pt x="1249" y="211"/>
                  </a:lnTo>
                  <a:lnTo>
                    <a:pt x="1249" y="206"/>
                  </a:lnTo>
                  <a:lnTo>
                    <a:pt x="1257" y="201"/>
                  </a:lnTo>
                  <a:lnTo>
                    <a:pt x="1260" y="193"/>
                  </a:lnTo>
                  <a:lnTo>
                    <a:pt x="1266" y="183"/>
                  </a:lnTo>
                  <a:lnTo>
                    <a:pt x="1263" y="175"/>
                  </a:lnTo>
                  <a:lnTo>
                    <a:pt x="1266" y="170"/>
                  </a:lnTo>
                  <a:lnTo>
                    <a:pt x="1267" y="166"/>
                  </a:lnTo>
                  <a:lnTo>
                    <a:pt x="1266" y="162"/>
                  </a:lnTo>
                  <a:lnTo>
                    <a:pt x="1260" y="156"/>
                  </a:lnTo>
                  <a:lnTo>
                    <a:pt x="1257" y="148"/>
                  </a:lnTo>
                  <a:lnTo>
                    <a:pt x="1252" y="140"/>
                  </a:lnTo>
                  <a:lnTo>
                    <a:pt x="1248" y="132"/>
                  </a:lnTo>
                  <a:lnTo>
                    <a:pt x="1241" y="123"/>
                  </a:lnTo>
                  <a:lnTo>
                    <a:pt x="1231" y="118"/>
                  </a:lnTo>
                  <a:lnTo>
                    <a:pt x="1214" y="119"/>
                  </a:lnTo>
                  <a:lnTo>
                    <a:pt x="1208" y="118"/>
                  </a:lnTo>
                  <a:lnTo>
                    <a:pt x="1194" y="115"/>
                  </a:lnTo>
                  <a:lnTo>
                    <a:pt x="1191" y="114"/>
                  </a:lnTo>
                  <a:lnTo>
                    <a:pt x="1184" y="110"/>
                  </a:lnTo>
                  <a:lnTo>
                    <a:pt x="1183" y="108"/>
                  </a:lnTo>
                  <a:lnTo>
                    <a:pt x="1183" y="99"/>
                  </a:lnTo>
                  <a:lnTo>
                    <a:pt x="1180" y="92"/>
                  </a:lnTo>
                  <a:lnTo>
                    <a:pt x="1180" y="86"/>
                  </a:lnTo>
                  <a:lnTo>
                    <a:pt x="1176" y="75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g31246982efe_0_39"/>
            <p:cNvSpPr/>
            <p:nvPr/>
          </p:nvSpPr>
          <p:spPr>
            <a:xfrm>
              <a:off x="2259769" y="3936411"/>
              <a:ext cx="609994" cy="440408"/>
            </a:xfrm>
            <a:custGeom>
              <a:rect b="b" l="l" r="r" t="t"/>
              <a:pathLst>
                <a:path extrusionOk="0" h="1326" w="2167">
                  <a:moveTo>
                    <a:pt x="2040" y="845"/>
                  </a:moveTo>
                  <a:lnTo>
                    <a:pt x="2044" y="846"/>
                  </a:lnTo>
                  <a:lnTo>
                    <a:pt x="2050" y="850"/>
                  </a:lnTo>
                  <a:lnTo>
                    <a:pt x="2054" y="858"/>
                  </a:lnTo>
                  <a:lnTo>
                    <a:pt x="2068" y="869"/>
                  </a:lnTo>
                  <a:lnTo>
                    <a:pt x="2078" y="881"/>
                  </a:lnTo>
                  <a:lnTo>
                    <a:pt x="2086" y="888"/>
                  </a:lnTo>
                  <a:lnTo>
                    <a:pt x="2102" y="904"/>
                  </a:lnTo>
                  <a:lnTo>
                    <a:pt x="2130" y="915"/>
                  </a:lnTo>
                  <a:lnTo>
                    <a:pt x="2144" y="925"/>
                  </a:lnTo>
                  <a:lnTo>
                    <a:pt x="2149" y="949"/>
                  </a:lnTo>
                  <a:lnTo>
                    <a:pt x="2152" y="953"/>
                  </a:lnTo>
                  <a:lnTo>
                    <a:pt x="2152" y="968"/>
                  </a:lnTo>
                  <a:lnTo>
                    <a:pt x="2152" y="974"/>
                  </a:lnTo>
                  <a:lnTo>
                    <a:pt x="2148" y="998"/>
                  </a:lnTo>
                  <a:lnTo>
                    <a:pt x="2152" y="1008"/>
                  </a:lnTo>
                  <a:lnTo>
                    <a:pt x="2158" y="1016"/>
                  </a:lnTo>
                  <a:lnTo>
                    <a:pt x="2152" y="1030"/>
                  </a:lnTo>
                  <a:lnTo>
                    <a:pt x="2163" y="1048"/>
                  </a:lnTo>
                  <a:lnTo>
                    <a:pt x="2167" y="1066"/>
                  </a:lnTo>
                  <a:lnTo>
                    <a:pt x="2161" y="1081"/>
                  </a:lnTo>
                  <a:lnTo>
                    <a:pt x="2152" y="1097"/>
                  </a:lnTo>
                  <a:lnTo>
                    <a:pt x="2144" y="1100"/>
                  </a:lnTo>
                  <a:lnTo>
                    <a:pt x="2137" y="1100"/>
                  </a:lnTo>
                  <a:lnTo>
                    <a:pt x="2133" y="1108"/>
                  </a:lnTo>
                  <a:lnTo>
                    <a:pt x="2126" y="1117"/>
                  </a:lnTo>
                  <a:lnTo>
                    <a:pt x="2112" y="1117"/>
                  </a:lnTo>
                  <a:lnTo>
                    <a:pt x="2105" y="1130"/>
                  </a:lnTo>
                  <a:lnTo>
                    <a:pt x="2102" y="1136"/>
                  </a:lnTo>
                  <a:lnTo>
                    <a:pt x="2090" y="1152"/>
                  </a:lnTo>
                  <a:lnTo>
                    <a:pt x="2083" y="1153"/>
                  </a:lnTo>
                  <a:lnTo>
                    <a:pt x="2072" y="1160"/>
                  </a:lnTo>
                  <a:lnTo>
                    <a:pt x="2062" y="1169"/>
                  </a:lnTo>
                  <a:lnTo>
                    <a:pt x="2051" y="1175"/>
                  </a:lnTo>
                  <a:lnTo>
                    <a:pt x="2047" y="1178"/>
                  </a:lnTo>
                  <a:lnTo>
                    <a:pt x="2036" y="1188"/>
                  </a:lnTo>
                  <a:lnTo>
                    <a:pt x="2022" y="1192"/>
                  </a:lnTo>
                  <a:lnTo>
                    <a:pt x="2010" y="1202"/>
                  </a:lnTo>
                  <a:lnTo>
                    <a:pt x="1996" y="1202"/>
                  </a:lnTo>
                  <a:lnTo>
                    <a:pt x="1986" y="1205"/>
                  </a:lnTo>
                  <a:lnTo>
                    <a:pt x="1986" y="1211"/>
                  </a:lnTo>
                  <a:lnTo>
                    <a:pt x="1986" y="1216"/>
                  </a:lnTo>
                  <a:lnTo>
                    <a:pt x="1985" y="1219"/>
                  </a:lnTo>
                  <a:lnTo>
                    <a:pt x="1982" y="1239"/>
                  </a:lnTo>
                  <a:lnTo>
                    <a:pt x="1968" y="1258"/>
                  </a:lnTo>
                  <a:lnTo>
                    <a:pt x="1946" y="1280"/>
                  </a:lnTo>
                  <a:lnTo>
                    <a:pt x="1931" y="1291"/>
                  </a:lnTo>
                  <a:lnTo>
                    <a:pt x="1914" y="1300"/>
                  </a:lnTo>
                  <a:lnTo>
                    <a:pt x="1912" y="1316"/>
                  </a:lnTo>
                  <a:lnTo>
                    <a:pt x="1905" y="1323"/>
                  </a:lnTo>
                  <a:lnTo>
                    <a:pt x="1905" y="1326"/>
                  </a:lnTo>
                  <a:lnTo>
                    <a:pt x="1888" y="1323"/>
                  </a:lnTo>
                  <a:lnTo>
                    <a:pt x="1860" y="1314"/>
                  </a:lnTo>
                  <a:lnTo>
                    <a:pt x="1851" y="1291"/>
                  </a:lnTo>
                  <a:lnTo>
                    <a:pt x="1831" y="1274"/>
                  </a:lnTo>
                  <a:lnTo>
                    <a:pt x="1790" y="1240"/>
                  </a:lnTo>
                  <a:lnTo>
                    <a:pt x="1761" y="1224"/>
                  </a:lnTo>
                  <a:lnTo>
                    <a:pt x="1755" y="1205"/>
                  </a:lnTo>
                  <a:lnTo>
                    <a:pt x="1759" y="1194"/>
                  </a:lnTo>
                  <a:lnTo>
                    <a:pt x="1752" y="1200"/>
                  </a:lnTo>
                  <a:lnTo>
                    <a:pt x="1748" y="1200"/>
                  </a:lnTo>
                  <a:lnTo>
                    <a:pt x="1734" y="1197"/>
                  </a:lnTo>
                  <a:lnTo>
                    <a:pt x="1714" y="1189"/>
                  </a:lnTo>
                  <a:lnTo>
                    <a:pt x="1707" y="1189"/>
                  </a:lnTo>
                  <a:lnTo>
                    <a:pt x="1697" y="1184"/>
                  </a:lnTo>
                  <a:lnTo>
                    <a:pt x="1697" y="1189"/>
                  </a:lnTo>
                  <a:lnTo>
                    <a:pt x="1703" y="1200"/>
                  </a:lnTo>
                  <a:lnTo>
                    <a:pt x="1690" y="1200"/>
                  </a:lnTo>
                  <a:lnTo>
                    <a:pt x="1703" y="1211"/>
                  </a:lnTo>
                  <a:lnTo>
                    <a:pt x="1679" y="1205"/>
                  </a:lnTo>
                  <a:lnTo>
                    <a:pt x="1656" y="1194"/>
                  </a:lnTo>
                  <a:lnTo>
                    <a:pt x="1629" y="1192"/>
                  </a:lnTo>
                  <a:lnTo>
                    <a:pt x="1586" y="1178"/>
                  </a:lnTo>
                  <a:lnTo>
                    <a:pt x="1566" y="1172"/>
                  </a:lnTo>
                  <a:lnTo>
                    <a:pt x="1555" y="1172"/>
                  </a:lnTo>
                  <a:lnTo>
                    <a:pt x="1559" y="1160"/>
                  </a:lnTo>
                  <a:lnTo>
                    <a:pt x="1556" y="1157"/>
                  </a:lnTo>
                  <a:lnTo>
                    <a:pt x="1545" y="1160"/>
                  </a:lnTo>
                  <a:lnTo>
                    <a:pt x="1530" y="1160"/>
                  </a:lnTo>
                  <a:lnTo>
                    <a:pt x="1521" y="1157"/>
                  </a:lnTo>
                  <a:lnTo>
                    <a:pt x="1516" y="1140"/>
                  </a:lnTo>
                  <a:lnTo>
                    <a:pt x="1510" y="1130"/>
                  </a:lnTo>
                  <a:lnTo>
                    <a:pt x="1494" y="1119"/>
                  </a:lnTo>
                  <a:lnTo>
                    <a:pt x="1481" y="1114"/>
                  </a:lnTo>
                  <a:lnTo>
                    <a:pt x="1481" y="1117"/>
                  </a:lnTo>
                  <a:lnTo>
                    <a:pt x="1476" y="1117"/>
                  </a:lnTo>
                  <a:lnTo>
                    <a:pt x="1476" y="1119"/>
                  </a:lnTo>
                  <a:lnTo>
                    <a:pt x="1454" y="1114"/>
                  </a:lnTo>
                  <a:lnTo>
                    <a:pt x="1444" y="1111"/>
                  </a:lnTo>
                  <a:lnTo>
                    <a:pt x="1436" y="1111"/>
                  </a:lnTo>
                  <a:lnTo>
                    <a:pt x="1448" y="1114"/>
                  </a:lnTo>
                  <a:lnTo>
                    <a:pt x="1455" y="1117"/>
                  </a:lnTo>
                  <a:lnTo>
                    <a:pt x="1465" y="1124"/>
                  </a:lnTo>
                  <a:lnTo>
                    <a:pt x="1458" y="1132"/>
                  </a:lnTo>
                  <a:lnTo>
                    <a:pt x="1465" y="1133"/>
                  </a:lnTo>
                  <a:lnTo>
                    <a:pt x="1470" y="1132"/>
                  </a:lnTo>
                  <a:lnTo>
                    <a:pt x="1476" y="1140"/>
                  </a:lnTo>
                  <a:lnTo>
                    <a:pt x="1478" y="1136"/>
                  </a:lnTo>
                  <a:lnTo>
                    <a:pt x="1488" y="1141"/>
                  </a:lnTo>
                  <a:lnTo>
                    <a:pt x="1497" y="1148"/>
                  </a:lnTo>
                  <a:lnTo>
                    <a:pt x="1503" y="1148"/>
                  </a:lnTo>
                  <a:lnTo>
                    <a:pt x="1503" y="1141"/>
                  </a:lnTo>
                  <a:lnTo>
                    <a:pt x="1513" y="1152"/>
                  </a:lnTo>
                  <a:lnTo>
                    <a:pt x="1510" y="1160"/>
                  </a:lnTo>
                  <a:lnTo>
                    <a:pt x="1485" y="1157"/>
                  </a:lnTo>
                  <a:lnTo>
                    <a:pt x="1462" y="1144"/>
                  </a:lnTo>
                  <a:lnTo>
                    <a:pt x="1444" y="1136"/>
                  </a:lnTo>
                  <a:lnTo>
                    <a:pt x="1433" y="1140"/>
                  </a:lnTo>
                  <a:lnTo>
                    <a:pt x="1427" y="1136"/>
                  </a:lnTo>
                  <a:lnTo>
                    <a:pt x="1408" y="1133"/>
                  </a:lnTo>
                  <a:lnTo>
                    <a:pt x="1382" y="1130"/>
                  </a:lnTo>
                  <a:lnTo>
                    <a:pt x="1377" y="1111"/>
                  </a:lnTo>
                  <a:lnTo>
                    <a:pt x="1367" y="1108"/>
                  </a:lnTo>
                  <a:lnTo>
                    <a:pt x="1367" y="1127"/>
                  </a:lnTo>
                  <a:lnTo>
                    <a:pt x="1354" y="1132"/>
                  </a:lnTo>
                  <a:lnTo>
                    <a:pt x="1331" y="1132"/>
                  </a:lnTo>
                  <a:lnTo>
                    <a:pt x="1288" y="1130"/>
                  </a:lnTo>
                  <a:lnTo>
                    <a:pt x="1259" y="1119"/>
                  </a:lnTo>
                  <a:lnTo>
                    <a:pt x="1236" y="1101"/>
                  </a:lnTo>
                  <a:lnTo>
                    <a:pt x="1217" y="1081"/>
                  </a:lnTo>
                  <a:lnTo>
                    <a:pt x="1205" y="1077"/>
                  </a:lnTo>
                  <a:lnTo>
                    <a:pt x="1199" y="1068"/>
                  </a:lnTo>
                  <a:lnTo>
                    <a:pt x="1191" y="1074"/>
                  </a:lnTo>
                  <a:lnTo>
                    <a:pt x="1191" y="1064"/>
                  </a:lnTo>
                  <a:lnTo>
                    <a:pt x="1187" y="1053"/>
                  </a:lnTo>
                  <a:lnTo>
                    <a:pt x="1183" y="1056"/>
                  </a:lnTo>
                  <a:lnTo>
                    <a:pt x="1171" y="1060"/>
                  </a:lnTo>
                  <a:lnTo>
                    <a:pt x="1167" y="1048"/>
                  </a:lnTo>
                  <a:lnTo>
                    <a:pt x="1167" y="1037"/>
                  </a:lnTo>
                  <a:lnTo>
                    <a:pt x="1165" y="1033"/>
                  </a:lnTo>
                  <a:lnTo>
                    <a:pt x="1151" y="1036"/>
                  </a:lnTo>
                  <a:lnTo>
                    <a:pt x="1148" y="1037"/>
                  </a:lnTo>
                  <a:lnTo>
                    <a:pt x="1151" y="1044"/>
                  </a:lnTo>
                  <a:lnTo>
                    <a:pt x="1140" y="1048"/>
                  </a:lnTo>
                  <a:lnTo>
                    <a:pt x="1133" y="1036"/>
                  </a:lnTo>
                  <a:lnTo>
                    <a:pt x="1124" y="1025"/>
                  </a:lnTo>
                  <a:lnTo>
                    <a:pt x="1108" y="1016"/>
                  </a:lnTo>
                  <a:lnTo>
                    <a:pt x="1079" y="1008"/>
                  </a:lnTo>
                  <a:lnTo>
                    <a:pt x="1043" y="1001"/>
                  </a:lnTo>
                  <a:lnTo>
                    <a:pt x="1008" y="985"/>
                  </a:lnTo>
                  <a:lnTo>
                    <a:pt x="993" y="984"/>
                  </a:lnTo>
                  <a:lnTo>
                    <a:pt x="968" y="977"/>
                  </a:lnTo>
                  <a:lnTo>
                    <a:pt x="946" y="974"/>
                  </a:lnTo>
                  <a:lnTo>
                    <a:pt x="929" y="954"/>
                  </a:lnTo>
                  <a:lnTo>
                    <a:pt x="914" y="949"/>
                  </a:lnTo>
                  <a:lnTo>
                    <a:pt x="904" y="949"/>
                  </a:lnTo>
                  <a:lnTo>
                    <a:pt x="897" y="944"/>
                  </a:lnTo>
                  <a:lnTo>
                    <a:pt x="882" y="937"/>
                  </a:lnTo>
                  <a:lnTo>
                    <a:pt x="876" y="931"/>
                  </a:lnTo>
                  <a:lnTo>
                    <a:pt x="874" y="937"/>
                  </a:lnTo>
                  <a:lnTo>
                    <a:pt x="863" y="931"/>
                  </a:lnTo>
                  <a:lnTo>
                    <a:pt x="866" y="925"/>
                  </a:lnTo>
                  <a:lnTo>
                    <a:pt x="842" y="923"/>
                  </a:lnTo>
                  <a:lnTo>
                    <a:pt x="839" y="921"/>
                  </a:lnTo>
                  <a:lnTo>
                    <a:pt x="839" y="928"/>
                  </a:lnTo>
                  <a:lnTo>
                    <a:pt x="830" y="923"/>
                  </a:lnTo>
                  <a:lnTo>
                    <a:pt x="826" y="923"/>
                  </a:lnTo>
                  <a:lnTo>
                    <a:pt x="811" y="923"/>
                  </a:lnTo>
                  <a:lnTo>
                    <a:pt x="806" y="921"/>
                  </a:lnTo>
                  <a:lnTo>
                    <a:pt x="806" y="925"/>
                  </a:lnTo>
                  <a:lnTo>
                    <a:pt x="838" y="934"/>
                  </a:lnTo>
                  <a:lnTo>
                    <a:pt x="849" y="934"/>
                  </a:lnTo>
                  <a:lnTo>
                    <a:pt x="857" y="934"/>
                  </a:lnTo>
                  <a:lnTo>
                    <a:pt x="873" y="944"/>
                  </a:lnTo>
                  <a:lnTo>
                    <a:pt x="884" y="949"/>
                  </a:lnTo>
                  <a:lnTo>
                    <a:pt x="902" y="953"/>
                  </a:lnTo>
                  <a:lnTo>
                    <a:pt x="921" y="961"/>
                  </a:lnTo>
                  <a:lnTo>
                    <a:pt x="904" y="962"/>
                  </a:lnTo>
                  <a:lnTo>
                    <a:pt x="879" y="958"/>
                  </a:lnTo>
                  <a:lnTo>
                    <a:pt x="848" y="945"/>
                  </a:lnTo>
                  <a:lnTo>
                    <a:pt x="823" y="941"/>
                  </a:lnTo>
                  <a:lnTo>
                    <a:pt x="802" y="931"/>
                  </a:lnTo>
                  <a:lnTo>
                    <a:pt x="786" y="923"/>
                  </a:lnTo>
                  <a:lnTo>
                    <a:pt x="772" y="921"/>
                  </a:lnTo>
                  <a:lnTo>
                    <a:pt x="758" y="918"/>
                  </a:lnTo>
                  <a:lnTo>
                    <a:pt x="748" y="918"/>
                  </a:lnTo>
                  <a:lnTo>
                    <a:pt x="716" y="898"/>
                  </a:lnTo>
                  <a:lnTo>
                    <a:pt x="698" y="893"/>
                  </a:lnTo>
                  <a:lnTo>
                    <a:pt x="668" y="882"/>
                  </a:lnTo>
                  <a:lnTo>
                    <a:pt x="667" y="869"/>
                  </a:lnTo>
                  <a:lnTo>
                    <a:pt x="660" y="858"/>
                  </a:lnTo>
                  <a:lnTo>
                    <a:pt x="655" y="854"/>
                  </a:lnTo>
                  <a:lnTo>
                    <a:pt x="651" y="859"/>
                  </a:lnTo>
                  <a:lnTo>
                    <a:pt x="660" y="869"/>
                  </a:lnTo>
                  <a:lnTo>
                    <a:pt x="643" y="866"/>
                  </a:lnTo>
                  <a:lnTo>
                    <a:pt x="625" y="851"/>
                  </a:lnTo>
                  <a:lnTo>
                    <a:pt x="617" y="846"/>
                  </a:lnTo>
                  <a:lnTo>
                    <a:pt x="620" y="842"/>
                  </a:lnTo>
                  <a:lnTo>
                    <a:pt x="608" y="842"/>
                  </a:lnTo>
                  <a:lnTo>
                    <a:pt x="590" y="832"/>
                  </a:lnTo>
                  <a:lnTo>
                    <a:pt x="581" y="827"/>
                  </a:lnTo>
                  <a:lnTo>
                    <a:pt x="572" y="827"/>
                  </a:lnTo>
                  <a:lnTo>
                    <a:pt x="559" y="821"/>
                  </a:lnTo>
                  <a:lnTo>
                    <a:pt x="559" y="802"/>
                  </a:lnTo>
                  <a:lnTo>
                    <a:pt x="523" y="771"/>
                  </a:lnTo>
                  <a:lnTo>
                    <a:pt x="501" y="759"/>
                  </a:lnTo>
                  <a:lnTo>
                    <a:pt x="482" y="742"/>
                  </a:lnTo>
                  <a:lnTo>
                    <a:pt x="442" y="712"/>
                  </a:lnTo>
                  <a:lnTo>
                    <a:pt x="423" y="702"/>
                  </a:lnTo>
                  <a:lnTo>
                    <a:pt x="419" y="672"/>
                  </a:lnTo>
                  <a:lnTo>
                    <a:pt x="401" y="659"/>
                  </a:lnTo>
                  <a:lnTo>
                    <a:pt x="384" y="654"/>
                  </a:lnTo>
                  <a:lnTo>
                    <a:pt x="353" y="631"/>
                  </a:lnTo>
                  <a:lnTo>
                    <a:pt x="346" y="633"/>
                  </a:lnTo>
                  <a:lnTo>
                    <a:pt x="337" y="636"/>
                  </a:lnTo>
                  <a:lnTo>
                    <a:pt x="335" y="628"/>
                  </a:lnTo>
                  <a:lnTo>
                    <a:pt x="328" y="631"/>
                  </a:lnTo>
                  <a:lnTo>
                    <a:pt x="321" y="631"/>
                  </a:lnTo>
                  <a:lnTo>
                    <a:pt x="303" y="619"/>
                  </a:lnTo>
                  <a:lnTo>
                    <a:pt x="292" y="612"/>
                  </a:lnTo>
                  <a:lnTo>
                    <a:pt x="279" y="616"/>
                  </a:lnTo>
                  <a:lnTo>
                    <a:pt x="267" y="598"/>
                  </a:lnTo>
                  <a:lnTo>
                    <a:pt x="252" y="568"/>
                  </a:lnTo>
                  <a:lnTo>
                    <a:pt x="234" y="553"/>
                  </a:lnTo>
                  <a:lnTo>
                    <a:pt x="214" y="537"/>
                  </a:lnTo>
                  <a:lnTo>
                    <a:pt x="193" y="512"/>
                  </a:lnTo>
                  <a:lnTo>
                    <a:pt x="178" y="503"/>
                  </a:lnTo>
                  <a:lnTo>
                    <a:pt x="147" y="477"/>
                  </a:lnTo>
                  <a:lnTo>
                    <a:pt x="109" y="456"/>
                  </a:lnTo>
                  <a:lnTo>
                    <a:pt x="83" y="450"/>
                  </a:lnTo>
                  <a:lnTo>
                    <a:pt x="61" y="442"/>
                  </a:lnTo>
                  <a:lnTo>
                    <a:pt x="52" y="442"/>
                  </a:lnTo>
                  <a:lnTo>
                    <a:pt x="30" y="450"/>
                  </a:lnTo>
                  <a:lnTo>
                    <a:pt x="27" y="456"/>
                  </a:lnTo>
                  <a:lnTo>
                    <a:pt x="21" y="469"/>
                  </a:lnTo>
                  <a:lnTo>
                    <a:pt x="15" y="465"/>
                  </a:lnTo>
                  <a:lnTo>
                    <a:pt x="0" y="472"/>
                  </a:lnTo>
                  <a:lnTo>
                    <a:pt x="0" y="446"/>
                  </a:lnTo>
                  <a:lnTo>
                    <a:pt x="0" y="409"/>
                  </a:lnTo>
                  <a:lnTo>
                    <a:pt x="0" y="381"/>
                  </a:lnTo>
                  <a:lnTo>
                    <a:pt x="0" y="353"/>
                  </a:lnTo>
                  <a:lnTo>
                    <a:pt x="12" y="346"/>
                  </a:lnTo>
                  <a:lnTo>
                    <a:pt x="21" y="341"/>
                  </a:lnTo>
                  <a:lnTo>
                    <a:pt x="34" y="329"/>
                  </a:lnTo>
                  <a:lnTo>
                    <a:pt x="47" y="319"/>
                  </a:lnTo>
                  <a:lnTo>
                    <a:pt x="54" y="316"/>
                  </a:lnTo>
                  <a:lnTo>
                    <a:pt x="62" y="321"/>
                  </a:lnTo>
                  <a:lnTo>
                    <a:pt x="70" y="313"/>
                  </a:lnTo>
                  <a:lnTo>
                    <a:pt x="86" y="301"/>
                  </a:lnTo>
                  <a:lnTo>
                    <a:pt x="104" y="282"/>
                  </a:lnTo>
                  <a:lnTo>
                    <a:pt x="112" y="279"/>
                  </a:lnTo>
                  <a:lnTo>
                    <a:pt x="116" y="277"/>
                  </a:lnTo>
                  <a:lnTo>
                    <a:pt x="112" y="253"/>
                  </a:lnTo>
                  <a:lnTo>
                    <a:pt x="104" y="225"/>
                  </a:lnTo>
                  <a:lnTo>
                    <a:pt x="94" y="203"/>
                  </a:lnTo>
                  <a:lnTo>
                    <a:pt x="94" y="181"/>
                  </a:lnTo>
                  <a:lnTo>
                    <a:pt x="94" y="160"/>
                  </a:lnTo>
                  <a:lnTo>
                    <a:pt x="104" y="144"/>
                  </a:lnTo>
                  <a:lnTo>
                    <a:pt x="117" y="130"/>
                  </a:lnTo>
                  <a:lnTo>
                    <a:pt x="135" y="116"/>
                  </a:lnTo>
                  <a:lnTo>
                    <a:pt x="149" y="112"/>
                  </a:lnTo>
                  <a:lnTo>
                    <a:pt x="163" y="112"/>
                  </a:lnTo>
                  <a:lnTo>
                    <a:pt x="180" y="112"/>
                  </a:lnTo>
                  <a:lnTo>
                    <a:pt x="184" y="116"/>
                  </a:lnTo>
                  <a:lnTo>
                    <a:pt x="200" y="111"/>
                  </a:lnTo>
                  <a:lnTo>
                    <a:pt x="225" y="107"/>
                  </a:lnTo>
                  <a:lnTo>
                    <a:pt x="249" y="107"/>
                  </a:lnTo>
                  <a:lnTo>
                    <a:pt x="257" y="112"/>
                  </a:lnTo>
                  <a:lnTo>
                    <a:pt x="267" y="130"/>
                  </a:lnTo>
                  <a:lnTo>
                    <a:pt x="275" y="142"/>
                  </a:lnTo>
                  <a:lnTo>
                    <a:pt x="283" y="155"/>
                  </a:lnTo>
                  <a:lnTo>
                    <a:pt x="295" y="160"/>
                  </a:lnTo>
                  <a:lnTo>
                    <a:pt x="307" y="163"/>
                  </a:lnTo>
                  <a:lnTo>
                    <a:pt x="326" y="165"/>
                  </a:lnTo>
                  <a:lnTo>
                    <a:pt x="337" y="163"/>
                  </a:lnTo>
                  <a:lnTo>
                    <a:pt x="346" y="160"/>
                  </a:lnTo>
                  <a:lnTo>
                    <a:pt x="354" y="155"/>
                  </a:lnTo>
                  <a:lnTo>
                    <a:pt x="376" y="155"/>
                  </a:lnTo>
                  <a:lnTo>
                    <a:pt x="408" y="155"/>
                  </a:lnTo>
                  <a:lnTo>
                    <a:pt x="440" y="144"/>
                  </a:lnTo>
                  <a:lnTo>
                    <a:pt x="469" y="139"/>
                  </a:lnTo>
                  <a:lnTo>
                    <a:pt x="482" y="138"/>
                  </a:lnTo>
                  <a:lnTo>
                    <a:pt x="491" y="144"/>
                  </a:lnTo>
                  <a:lnTo>
                    <a:pt x="498" y="150"/>
                  </a:lnTo>
                  <a:lnTo>
                    <a:pt x="506" y="157"/>
                  </a:lnTo>
                  <a:lnTo>
                    <a:pt x="527" y="165"/>
                  </a:lnTo>
                  <a:lnTo>
                    <a:pt x="541" y="173"/>
                  </a:lnTo>
                  <a:lnTo>
                    <a:pt x="547" y="174"/>
                  </a:lnTo>
                  <a:lnTo>
                    <a:pt x="557" y="178"/>
                  </a:lnTo>
                  <a:lnTo>
                    <a:pt x="567" y="181"/>
                  </a:lnTo>
                  <a:lnTo>
                    <a:pt x="574" y="178"/>
                  </a:lnTo>
                  <a:lnTo>
                    <a:pt x="581" y="178"/>
                  </a:lnTo>
                  <a:lnTo>
                    <a:pt x="585" y="173"/>
                  </a:lnTo>
                  <a:lnTo>
                    <a:pt x="590" y="181"/>
                  </a:lnTo>
                  <a:lnTo>
                    <a:pt x="590" y="187"/>
                  </a:lnTo>
                  <a:lnTo>
                    <a:pt x="595" y="190"/>
                  </a:lnTo>
                  <a:lnTo>
                    <a:pt x="602" y="190"/>
                  </a:lnTo>
                  <a:lnTo>
                    <a:pt x="608" y="191"/>
                  </a:lnTo>
                  <a:lnTo>
                    <a:pt x="611" y="197"/>
                  </a:lnTo>
                  <a:lnTo>
                    <a:pt x="614" y="199"/>
                  </a:lnTo>
                  <a:lnTo>
                    <a:pt x="620" y="199"/>
                  </a:lnTo>
                  <a:lnTo>
                    <a:pt x="625" y="199"/>
                  </a:lnTo>
                  <a:lnTo>
                    <a:pt x="632" y="197"/>
                  </a:lnTo>
                  <a:lnTo>
                    <a:pt x="633" y="199"/>
                  </a:lnTo>
                  <a:lnTo>
                    <a:pt x="640" y="203"/>
                  </a:lnTo>
                  <a:lnTo>
                    <a:pt x="645" y="199"/>
                  </a:lnTo>
                  <a:lnTo>
                    <a:pt x="651" y="199"/>
                  </a:lnTo>
                  <a:lnTo>
                    <a:pt x="655" y="199"/>
                  </a:lnTo>
                  <a:lnTo>
                    <a:pt x="655" y="195"/>
                  </a:lnTo>
                  <a:lnTo>
                    <a:pt x="655" y="191"/>
                  </a:lnTo>
                  <a:lnTo>
                    <a:pt x="660" y="190"/>
                  </a:lnTo>
                  <a:lnTo>
                    <a:pt x="664" y="195"/>
                  </a:lnTo>
                  <a:lnTo>
                    <a:pt x="667" y="197"/>
                  </a:lnTo>
                  <a:lnTo>
                    <a:pt x="668" y="199"/>
                  </a:lnTo>
                  <a:lnTo>
                    <a:pt x="675" y="203"/>
                  </a:lnTo>
                  <a:lnTo>
                    <a:pt x="678" y="206"/>
                  </a:lnTo>
                  <a:lnTo>
                    <a:pt x="685" y="206"/>
                  </a:lnTo>
                  <a:lnTo>
                    <a:pt x="690" y="207"/>
                  </a:lnTo>
                  <a:lnTo>
                    <a:pt x="698" y="211"/>
                  </a:lnTo>
                  <a:lnTo>
                    <a:pt x="707" y="207"/>
                  </a:lnTo>
                  <a:lnTo>
                    <a:pt x="710" y="206"/>
                  </a:lnTo>
                  <a:lnTo>
                    <a:pt x="713" y="206"/>
                  </a:lnTo>
                  <a:lnTo>
                    <a:pt x="716" y="206"/>
                  </a:lnTo>
                  <a:lnTo>
                    <a:pt x="722" y="211"/>
                  </a:lnTo>
                  <a:lnTo>
                    <a:pt x="726" y="215"/>
                  </a:lnTo>
                  <a:lnTo>
                    <a:pt x="730" y="219"/>
                  </a:lnTo>
                  <a:lnTo>
                    <a:pt x="733" y="225"/>
                  </a:lnTo>
                  <a:lnTo>
                    <a:pt x="738" y="227"/>
                  </a:lnTo>
                  <a:lnTo>
                    <a:pt x="740" y="230"/>
                  </a:lnTo>
                  <a:lnTo>
                    <a:pt x="744" y="233"/>
                  </a:lnTo>
                  <a:lnTo>
                    <a:pt x="751" y="233"/>
                  </a:lnTo>
                  <a:lnTo>
                    <a:pt x="758" y="233"/>
                  </a:lnTo>
                  <a:lnTo>
                    <a:pt x="761" y="237"/>
                  </a:lnTo>
                  <a:lnTo>
                    <a:pt x="765" y="237"/>
                  </a:lnTo>
                  <a:lnTo>
                    <a:pt x="765" y="241"/>
                  </a:lnTo>
                  <a:lnTo>
                    <a:pt x="765" y="247"/>
                  </a:lnTo>
                  <a:lnTo>
                    <a:pt x="765" y="253"/>
                  </a:lnTo>
                  <a:lnTo>
                    <a:pt x="768" y="258"/>
                  </a:lnTo>
                  <a:lnTo>
                    <a:pt x="768" y="263"/>
                  </a:lnTo>
                  <a:lnTo>
                    <a:pt x="772" y="266"/>
                  </a:lnTo>
                  <a:lnTo>
                    <a:pt x="776" y="269"/>
                  </a:lnTo>
                  <a:lnTo>
                    <a:pt x="783" y="269"/>
                  </a:lnTo>
                  <a:lnTo>
                    <a:pt x="793" y="269"/>
                  </a:lnTo>
                  <a:lnTo>
                    <a:pt x="799" y="269"/>
                  </a:lnTo>
                  <a:lnTo>
                    <a:pt x="802" y="266"/>
                  </a:lnTo>
                  <a:lnTo>
                    <a:pt x="808" y="263"/>
                  </a:lnTo>
                  <a:lnTo>
                    <a:pt x="814" y="261"/>
                  </a:lnTo>
                  <a:lnTo>
                    <a:pt x="823" y="261"/>
                  </a:lnTo>
                  <a:lnTo>
                    <a:pt x="826" y="255"/>
                  </a:lnTo>
                  <a:lnTo>
                    <a:pt x="826" y="249"/>
                  </a:lnTo>
                  <a:lnTo>
                    <a:pt x="826" y="243"/>
                  </a:lnTo>
                  <a:lnTo>
                    <a:pt x="826" y="241"/>
                  </a:lnTo>
                  <a:lnTo>
                    <a:pt x="817" y="237"/>
                  </a:lnTo>
                  <a:lnTo>
                    <a:pt x="811" y="230"/>
                  </a:lnTo>
                  <a:lnTo>
                    <a:pt x="806" y="225"/>
                  </a:lnTo>
                  <a:lnTo>
                    <a:pt x="802" y="219"/>
                  </a:lnTo>
                  <a:lnTo>
                    <a:pt x="794" y="215"/>
                  </a:lnTo>
                  <a:lnTo>
                    <a:pt x="788" y="211"/>
                  </a:lnTo>
                  <a:lnTo>
                    <a:pt x="783" y="206"/>
                  </a:lnTo>
                  <a:lnTo>
                    <a:pt x="774" y="206"/>
                  </a:lnTo>
                  <a:lnTo>
                    <a:pt x="765" y="199"/>
                  </a:lnTo>
                  <a:lnTo>
                    <a:pt x="765" y="197"/>
                  </a:lnTo>
                  <a:lnTo>
                    <a:pt x="758" y="195"/>
                  </a:lnTo>
                  <a:lnTo>
                    <a:pt x="751" y="190"/>
                  </a:lnTo>
                  <a:lnTo>
                    <a:pt x="748" y="187"/>
                  </a:lnTo>
                  <a:lnTo>
                    <a:pt x="744" y="186"/>
                  </a:lnTo>
                  <a:lnTo>
                    <a:pt x="741" y="173"/>
                  </a:lnTo>
                  <a:lnTo>
                    <a:pt x="740" y="160"/>
                  </a:lnTo>
                  <a:lnTo>
                    <a:pt x="740" y="155"/>
                  </a:lnTo>
                  <a:lnTo>
                    <a:pt x="738" y="144"/>
                  </a:lnTo>
                  <a:lnTo>
                    <a:pt x="734" y="134"/>
                  </a:lnTo>
                  <a:lnTo>
                    <a:pt x="733" y="123"/>
                  </a:lnTo>
                  <a:lnTo>
                    <a:pt x="733" y="116"/>
                  </a:lnTo>
                  <a:lnTo>
                    <a:pt x="734" y="111"/>
                  </a:lnTo>
                  <a:lnTo>
                    <a:pt x="734" y="104"/>
                  </a:lnTo>
                  <a:lnTo>
                    <a:pt x="734" y="99"/>
                  </a:lnTo>
                  <a:lnTo>
                    <a:pt x="733" y="96"/>
                  </a:lnTo>
                  <a:lnTo>
                    <a:pt x="730" y="91"/>
                  </a:lnTo>
                  <a:lnTo>
                    <a:pt x="726" y="87"/>
                  </a:lnTo>
                  <a:lnTo>
                    <a:pt x="722" y="82"/>
                  </a:lnTo>
                  <a:lnTo>
                    <a:pt x="726" y="76"/>
                  </a:lnTo>
                  <a:lnTo>
                    <a:pt x="730" y="74"/>
                  </a:lnTo>
                  <a:lnTo>
                    <a:pt x="733" y="71"/>
                  </a:lnTo>
                  <a:lnTo>
                    <a:pt x="733" y="66"/>
                  </a:lnTo>
                  <a:lnTo>
                    <a:pt x="726" y="66"/>
                  </a:lnTo>
                  <a:lnTo>
                    <a:pt x="719" y="59"/>
                  </a:lnTo>
                  <a:lnTo>
                    <a:pt x="716" y="50"/>
                  </a:lnTo>
                  <a:lnTo>
                    <a:pt x="710" y="44"/>
                  </a:lnTo>
                  <a:lnTo>
                    <a:pt x="710" y="39"/>
                  </a:lnTo>
                  <a:lnTo>
                    <a:pt x="710" y="32"/>
                  </a:lnTo>
                  <a:lnTo>
                    <a:pt x="710" y="21"/>
                  </a:lnTo>
                  <a:lnTo>
                    <a:pt x="710" y="18"/>
                  </a:lnTo>
                  <a:lnTo>
                    <a:pt x="710" y="11"/>
                  </a:lnTo>
                  <a:lnTo>
                    <a:pt x="716" y="11"/>
                  </a:lnTo>
                  <a:lnTo>
                    <a:pt x="722" y="7"/>
                  </a:lnTo>
                  <a:lnTo>
                    <a:pt x="730" y="4"/>
                  </a:lnTo>
                  <a:lnTo>
                    <a:pt x="734" y="0"/>
                  </a:lnTo>
                  <a:lnTo>
                    <a:pt x="740" y="0"/>
                  </a:lnTo>
                  <a:lnTo>
                    <a:pt x="744" y="0"/>
                  </a:lnTo>
                  <a:lnTo>
                    <a:pt x="751" y="4"/>
                  </a:lnTo>
                  <a:lnTo>
                    <a:pt x="758" y="4"/>
                  </a:lnTo>
                  <a:lnTo>
                    <a:pt x="761" y="8"/>
                  </a:lnTo>
                  <a:lnTo>
                    <a:pt x="761" y="13"/>
                  </a:lnTo>
                  <a:lnTo>
                    <a:pt x="765" y="21"/>
                  </a:lnTo>
                  <a:lnTo>
                    <a:pt x="765" y="24"/>
                  </a:lnTo>
                  <a:lnTo>
                    <a:pt x="772" y="29"/>
                  </a:lnTo>
                  <a:lnTo>
                    <a:pt x="780" y="21"/>
                  </a:lnTo>
                  <a:lnTo>
                    <a:pt x="786" y="18"/>
                  </a:lnTo>
                  <a:lnTo>
                    <a:pt x="788" y="13"/>
                  </a:lnTo>
                  <a:lnTo>
                    <a:pt x="793" y="11"/>
                  </a:lnTo>
                  <a:lnTo>
                    <a:pt x="794" y="7"/>
                  </a:lnTo>
                  <a:lnTo>
                    <a:pt x="796" y="4"/>
                  </a:lnTo>
                  <a:lnTo>
                    <a:pt x="799" y="0"/>
                  </a:lnTo>
                  <a:lnTo>
                    <a:pt x="802" y="4"/>
                  </a:lnTo>
                  <a:lnTo>
                    <a:pt x="802" y="7"/>
                  </a:lnTo>
                  <a:lnTo>
                    <a:pt x="806" y="8"/>
                  </a:lnTo>
                  <a:lnTo>
                    <a:pt x="817" y="7"/>
                  </a:lnTo>
                  <a:lnTo>
                    <a:pt x="819" y="8"/>
                  </a:lnTo>
                  <a:lnTo>
                    <a:pt x="830" y="8"/>
                  </a:lnTo>
                  <a:lnTo>
                    <a:pt x="834" y="8"/>
                  </a:lnTo>
                  <a:lnTo>
                    <a:pt x="842" y="8"/>
                  </a:lnTo>
                  <a:lnTo>
                    <a:pt x="846" y="11"/>
                  </a:lnTo>
                  <a:lnTo>
                    <a:pt x="849" y="11"/>
                  </a:lnTo>
                  <a:lnTo>
                    <a:pt x="860" y="13"/>
                  </a:lnTo>
                  <a:lnTo>
                    <a:pt x="866" y="11"/>
                  </a:lnTo>
                  <a:lnTo>
                    <a:pt x="873" y="11"/>
                  </a:lnTo>
                  <a:lnTo>
                    <a:pt x="879" y="11"/>
                  </a:lnTo>
                  <a:lnTo>
                    <a:pt x="907" y="21"/>
                  </a:lnTo>
                  <a:lnTo>
                    <a:pt x="910" y="29"/>
                  </a:lnTo>
                  <a:lnTo>
                    <a:pt x="916" y="39"/>
                  </a:lnTo>
                  <a:lnTo>
                    <a:pt x="921" y="63"/>
                  </a:lnTo>
                  <a:lnTo>
                    <a:pt x="931" y="76"/>
                  </a:lnTo>
                  <a:lnTo>
                    <a:pt x="939" y="92"/>
                  </a:lnTo>
                  <a:lnTo>
                    <a:pt x="947" y="104"/>
                  </a:lnTo>
                  <a:lnTo>
                    <a:pt x="950" y="112"/>
                  </a:lnTo>
                  <a:lnTo>
                    <a:pt x="956" y="116"/>
                  </a:lnTo>
                  <a:lnTo>
                    <a:pt x="957" y="142"/>
                  </a:lnTo>
                  <a:lnTo>
                    <a:pt x="959" y="157"/>
                  </a:lnTo>
                  <a:lnTo>
                    <a:pt x="959" y="174"/>
                  </a:lnTo>
                  <a:lnTo>
                    <a:pt x="962" y="190"/>
                  </a:lnTo>
                  <a:lnTo>
                    <a:pt x="962" y="197"/>
                  </a:lnTo>
                  <a:lnTo>
                    <a:pt x="968" y="203"/>
                  </a:lnTo>
                  <a:lnTo>
                    <a:pt x="980" y="206"/>
                  </a:lnTo>
                  <a:lnTo>
                    <a:pt x="985" y="207"/>
                  </a:lnTo>
                  <a:lnTo>
                    <a:pt x="993" y="211"/>
                  </a:lnTo>
                  <a:lnTo>
                    <a:pt x="1005" y="211"/>
                  </a:lnTo>
                  <a:lnTo>
                    <a:pt x="1023" y="211"/>
                  </a:lnTo>
                  <a:lnTo>
                    <a:pt x="1029" y="207"/>
                  </a:lnTo>
                  <a:lnTo>
                    <a:pt x="1032" y="206"/>
                  </a:lnTo>
                  <a:lnTo>
                    <a:pt x="1039" y="199"/>
                  </a:lnTo>
                  <a:lnTo>
                    <a:pt x="1047" y="190"/>
                  </a:lnTo>
                  <a:lnTo>
                    <a:pt x="1060" y="173"/>
                  </a:lnTo>
                  <a:lnTo>
                    <a:pt x="1065" y="157"/>
                  </a:lnTo>
                  <a:lnTo>
                    <a:pt x="1073" y="142"/>
                  </a:lnTo>
                  <a:lnTo>
                    <a:pt x="1083" y="132"/>
                  </a:lnTo>
                  <a:lnTo>
                    <a:pt x="1091" y="120"/>
                  </a:lnTo>
                  <a:lnTo>
                    <a:pt x="1093" y="120"/>
                  </a:lnTo>
                  <a:lnTo>
                    <a:pt x="1133" y="127"/>
                  </a:lnTo>
                  <a:lnTo>
                    <a:pt x="1140" y="127"/>
                  </a:lnTo>
                  <a:lnTo>
                    <a:pt x="1151" y="127"/>
                  </a:lnTo>
                  <a:lnTo>
                    <a:pt x="1153" y="123"/>
                  </a:lnTo>
                  <a:lnTo>
                    <a:pt x="1174" y="123"/>
                  </a:lnTo>
                  <a:lnTo>
                    <a:pt x="1187" y="123"/>
                  </a:lnTo>
                  <a:lnTo>
                    <a:pt x="1195" y="123"/>
                  </a:lnTo>
                  <a:lnTo>
                    <a:pt x="1199" y="127"/>
                  </a:lnTo>
                  <a:lnTo>
                    <a:pt x="1205" y="127"/>
                  </a:lnTo>
                  <a:lnTo>
                    <a:pt x="1209" y="123"/>
                  </a:lnTo>
                  <a:lnTo>
                    <a:pt x="1223" y="123"/>
                  </a:lnTo>
                  <a:lnTo>
                    <a:pt x="1229" y="112"/>
                  </a:lnTo>
                  <a:lnTo>
                    <a:pt x="1232" y="107"/>
                  </a:lnTo>
                  <a:lnTo>
                    <a:pt x="1241" y="91"/>
                  </a:lnTo>
                  <a:lnTo>
                    <a:pt x="1246" y="80"/>
                  </a:lnTo>
                  <a:lnTo>
                    <a:pt x="1261" y="55"/>
                  </a:lnTo>
                  <a:lnTo>
                    <a:pt x="1264" y="50"/>
                  </a:lnTo>
                  <a:lnTo>
                    <a:pt x="1272" y="44"/>
                  </a:lnTo>
                  <a:lnTo>
                    <a:pt x="1284" y="40"/>
                  </a:lnTo>
                  <a:lnTo>
                    <a:pt x="1299" y="44"/>
                  </a:lnTo>
                  <a:lnTo>
                    <a:pt x="1314" y="50"/>
                  </a:lnTo>
                  <a:lnTo>
                    <a:pt x="1337" y="50"/>
                  </a:lnTo>
                  <a:lnTo>
                    <a:pt x="1346" y="50"/>
                  </a:lnTo>
                  <a:lnTo>
                    <a:pt x="1365" y="50"/>
                  </a:lnTo>
                  <a:lnTo>
                    <a:pt x="1377" y="55"/>
                  </a:lnTo>
                  <a:lnTo>
                    <a:pt x="1393" y="59"/>
                  </a:lnTo>
                  <a:lnTo>
                    <a:pt x="1393" y="61"/>
                  </a:lnTo>
                  <a:lnTo>
                    <a:pt x="1394" y="69"/>
                  </a:lnTo>
                  <a:lnTo>
                    <a:pt x="1395" y="80"/>
                  </a:lnTo>
                  <a:lnTo>
                    <a:pt x="1398" y="87"/>
                  </a:lnTo>
                  <a:lnTo>
                    <a:pt x="1402" y="92"/>
                  </a:lnTo>
                  <a:lnTo>
                    <a:pt x="1408" y="96"/>
                  </a:lnTo>
                  <a:lnTo>
                    <a:pt x="1412" y="96"/>
                  </a:lnTo>
                  <a:lnTo>
                    <a:pt x="1416" y="96"/>
                  </a:lnTo>
                  <a:lnTo>
                    <a:pt x="1422" y="96"/>
                  </a:lnTo>
                  <a:lnTo>
                    <a:pt x="1430" y="92"/>
                  </a:lnTo>
                  <a:lnTo>
                    <a:pt x="1433" y="99"/>
                  </a:lnTo>
                  <a:lnTo>
                    <a:pt x="1433" y="104"/>
                  </a:lnTo>
                  <a:lnTo>
                    <a:pt x="1436" y="111"/>
                  </a:lnTo>
                  <a:lnTo>
                    <a:pt x="1436" y="114"/>
                  </a:lnTo>
                  <a:lnTo>
                    <a:pt x="1438" y="123"/>
                  </a:lnTo>
                  <a:lnTo>
                    <a:pt x="1444" y="134"/>
                  </a:lnTo>
                  <a:lnTo>
                    <a:pt x="1444" y="139"/>
                  </a:lnTo>
                  <a:lnTo>
                    <a:pt x="1447" y="142"/>
                  </a:lnTo>
                  <a:lnTo>
                    <a:pt x="1448" y="147"/>
                  </a:lnTo>
                  <a:lnTo>
                    <a:pt x="1451" y="155"/>
                  </a:lnTo>
                  <a:lnTo>
                    <a:pt x="1455" y="163"/>
                  </a:lnTo>
                  <a:lnTo>
                    <a:pt x="1458" y="170"/>
                  </a:lnTo>
                  <a:lnTo>
                    <a:pt x="1465" y="178"/>
                  </a:lnTo>
                  <a:lnTo>
                    <a:pt x="1466" y="186"/>
                  </a:lnTo>
                  <a:lnTo>
                    <a:pt x="1478" y="187"/>
                  </a:lnTo>
                  <a:lnTo>
                    <a:pt x="1490" y="186"/>
                  </a:lnTo>
                  <a:lnTo>
                    <a:pt x="1503" y="181"/>
                  </a:lnTo>
                  <a:lnTo>
                    <a:pt x="1516" y="174"/>
                  </a:lnTo>
                  <a:lnTo>
                    <a:pt x="1520" y="173"/>
                  </a:lnTo>
                  <a:lnTo>
                    <a:pt x="1520" y="166"/>
                  </a:lnTo>
                  <a:lnTo>
                    <a:pt x="1521" y="165"/>
                  </a:lnTo>
                  <a:lnTo>
                    <a:pt x="1524" y="160"/>
                  </a:lnTo>
                  <a:lnTo>
                    <a:pt x="1528" y="155"/>
                  </a:lnTo>
                  <a:lnTo>
                    <a:pt x="1531" y="147"/>
                  </a:lnTo>
                  <a:lnTo>
                    <a:pt x="1539" y="144"/>
                  </a:lnTo>
                  <a:lnTo>
                    <a:pt x="1543" y="147"/>
                  </a:lnTo>
                  <a:lnTo>
                    <a:pt x="1548" y="150"/>
                  </a:lnTo>
                  <a:lnTo>
                    <a:pt x="1555" y="157"/>
                  </a:lnTo>
                  <a:lnTo>
                    <a:pt x="1556" y="163"/>
                  </a:lnTo>
                  <a:lnTo>
                    <a:pt x="1559" y="165"/>
                  </a:lnTo>
                  <a:lnTo>
                    <a:pt x="1561" y="173"/>
                  </a:lnTo>
                  <a:lnTo>
                    <a:pt x="1563" y="181"/>
                  </a:lnTo>
                  <a:lnTo>
                    <a:pt x="1574" y="187"/>
                  </a:lnTo>
                  <a:lnTo>
                    <a:pt x="1580" y="191"/>
                  </a:lnTo>
                  <a:lnTo>
                    <a:pt x="1585" y="199"/>
                  </a:lnTo>
                  <a:lnTo>
                    <a:pt x="1589" y="206"/>
                  </a:lnTo>
                  <a:lnTo>
                    <a:pt x="1596" y="211"/>
                  </a:lnTo>
                  <a:lnTo>
                    <a:pt x="1606" y="215"/>
                  </a:lnTo>
                  <a:lnTo>
                    <a:pt x="1610" y="219"/>
                  </a:lnTo>
                  <a:lnTo>
                    <a:pt x="1610" y="227"/>
                  </a:lnTo>
                  <a:lnTo>
                    <a:pt x="1611" y="233"/>
                  </a:lnTo>
                  <a:lnTo>
                    <a:pt x="1613" y="243"/>
                  </a:lnTo>
                  <a:lnTo>
                    <a:pt x="1618" y="249"/>
                  </a:lnTo>
                  <a:lnTo>
                    <a:pt x="1628" y="258"/>
                  </a:lnTo>
                  <a:lnTo>
                    <a:pt x="1638" y="266"/>
                  </a:lnTo>
                  <a:lnTo>
                    <a:pt x="1647" y="277"/>
                  </a:lnTo>
                  <a:lnTo>
                    <a:pt x="1656" y="282"/>
                  </a:lnTo>
                  <a:lnTo>
                    <a:pt x="1661" y="290"/>
                  </a:lnTo>
                  <a:lnTo>
                    <a:pt x="1676" y="290"/>
                  </a:lnTo>
                  <a:lnTo>
                    <a:pt x="1685" y="294"/>
                  </a:lnTo>
                  <a:lnTo>
                    <a:pt x="1687" y="295"/>
                  </a:lnTo>
                  <a:lnTo>
                    <a:pt x="1690" y="303"/>
                  </a:lnTo>
                  <a:lnTo>
                    <a:pt x="1694" y="316"/>
                  </a:lnTo>
                  <a:lnTo>
                    <a:pt x="1697" y="326"/>
                  </a:lnTo>
                  <a:lnTo>
                    <a:pt x="1705" y="330"/>
                  </a:lnTo>
                  <a:lnTo>
                    <a:pt x="1714" y="341"/>
                  </a:lnTo>
                  <a:lnTo>
                    <a:pt x="1734" y="341"/>
                  </a:lnTo>
                  <a:lnTo>
                    <a:pt x="1748" y="343"/>
                  </a:lnTo>
                  <a:lnTo>
                    <a:pt x="1761" y="353"/>
                  </a:lnTo>
                  <a:lnTo>
                    <a:pt x="1769" y="362"/>
                  </a:lnTo>
                  <a:lnTo>
                    <a:pt x="1773" y="381"/>
                  </a:lnTo>
                  <a:lnTo>
                    <a:pt x="1790" y="389"/>
                  </a:lnTo>
                  <a:lnTo>
                    <a:pt x="1810" y="398"/>
                  </a:lnTo>
                  <a:lnTo>
                    <a:pt x="1816" y="405"/>
                  </a:lnTo>
                  <a:lnTo>
                    <a:pt x="1823" y="409"/>
                  </a:lnTo>
                  <a:lnTo>
                    <a:pt x="1831" y="417"/>
                  </a:lnTo>
                  <a:lnTo>
                    <a:pt x="1838" y="417"/>
                  </a:lnTo>
                  <a:lnTo>
                    <a:pt x="1851" y="417"/>
                  </a:lnTo>
                  <a:lnTo>
                    <a:pt x="1867" y="417"/>
                  </a:lnTo>
                  <a:lnTo>
                    <a:pt x="1881" y="413"/>
                  </a:lnTo>
                  <a:lnTo>
                    <a:pt x="1881" y="417"/>
                  </a:lnTo>
                  <a:lnTo>
                    <a:pt x="1896" y="422"/>
                  </a:lnTo>
                  <a:lnTo>
                    <a:pt x="1912" y="438"/>
                  </a:lnTo>
                  <a:lnTo>
                    <a:pt x="1924" y="450"/>
                  </a:lnTo>
                  <a:lnTo>
                    <a:pt x="1942" y="456"/>
                  </a:lnTo>
                  <a:lnTo>
                    <a:pt x="1958" y="472"/>
                  </a:lnTo>
                  <a:lnTo>
                    <a:pt x="1968" y="493"/>
                  </a:lnTo>
                  <a:lnTo>
                    <a:pt x="1968" y="500"/>
                  </a:lnTo>
                  <a:lnTo>
                    <a:pt x="1975" y="523"/>
                  </a:lnTo>
                  <a:lnTo>
                    <a:pt x="1975" y="548"/>
                  </a:lnTo>
                  <a:lnTo>
                    <a:pt x="1975" y="572"/>
                  </a:lnTo>
                  <a:lnTo>
                    <a:pt x="1970" y="601"/>
                  </a:lnTo>
                  <a:lnTo>
                    <a:pt x="1970" y="603"/>
                  </a:lnTo>
                  <a:lnTo>
                    <a:pt x="1970" y="612"/>
                  </a:lnTo>
                  <a:lnTo>
                    <a:pt x="1970" y="616"/>
                  </a:lnTo>
                  <a:lnTo>
                    <a:pt x="1968" y="633"/>
                  </a:lnTo>
                  <a:lnTo>
                    <a:pt x="1967" y="641"/>
                  </a:lnTo>
                  <a:lnTo>
                    <a:pt x="1963" y="646"/>
                  </a:lnTo>
                  <a:lnTo>
                    <a:pt x="1967" y="649"/>
                  </a:lnTo>
                  <a:lnTo>
                    <a:pt x="1968" y="655"/>
                  </a:lnTo>
                  <a:lnTo>
                    <a:pt x="1968" y="662"/>
                  </a:lnTo>
                  <a:lnTo>
                    <a:pt x="1968" y="672"/>
                  </a:lnTo>
                  <a:lnTo>
                    <a:pt x="1967" y="686"/>
                  </a:lnTo>
                  <a:lnTo>
                    <a:pt x="1963" y="704"/>
                  </a:lnTo>
                  <a:lnTo>
                    <a:pt x="1967" y="720"/>
                  </a:lnTo>
                  <a:lnTo>
                    <a:pt x="1978" y="735"/>
                  </a:lnTo>
                  <a:lnTo>
                    <a:pt x="1989" y="747"/>
                  </a:lnTo>
                  <a:lnTo>
                    <a:pt x="1989" y="762"/>
                  </a:lnTo>
                  <a:lnTo>
                    <a:pt x="1995" y="771"/>
                  </a:lnTo>
                  <a:lnTo>
                    <a:pt x="1996" y="775"/>
                  </a:lnTo>
                  <a:lnTo>
                    <a:pt x="1997" y="794"/>
                  </a:lnTo>
                  <a:lnTo>
                    <a:pt x="2001" y="807"/>
                  </a:lnTo>
                  <a:lnTo>
                    <a:pt x="2008" y="818"/>
                  </a:lnTo>
                  <a:lnTo>
                    <a:pt x="2010" y="829"/>
                  </a:lnTo>
                  <a:lnTo>
                    <a:pt x="2016" y="835"/>
                  </a:lnTo>
                  <a:lnTo>
                    <a:pt x="2028" y="841"/>
                  </a:lnTo>
                  <a:lnTo>
                    <a:pt x="2040" y="845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g31246982efe_0_39"/>
            <p:cNvSpPr/>
            <p:nvPr/>
          </p:nvSpPr>
          <p:spPr>
            <a:xfrm>
              <a:off x="2796360" y="3946375"/>
              <a:ext cx="696890" cy="531080"/>
            </a:xfrm>
            <a:custGeom>
              <a:rect b="b" l="l" r="r" t="t"/>
              <a:pathLst>
                <a:path extrusionOk="0" h="1601" w="2479">
                  <a:moveTo>
                    <a:pt x="1384" y="462"/>
                  </a:moveTo>
                  <a:lnTo>
                    <a:pt x="1388" y="447"/>
                  </a:lnTo>
                  <a:lnTo>
                    <a:pt x="1401" y="438"/>
                  </a:lnTo>
                  <a:lnTo>
                    <a:pt x="1420" y="421"/>
                  </a:lnTo>
                  <a:lnTo>
                    <a:pt x="1433" y="391"/>
                  </a:lnTo>
                  <a:lnTo>
                    <a:pt x="1433" y="373"/>
                  </a:lnTo>
                  <a:lnTo>
                    <a:pt x="1431" y="350"/>
                  </a:lnTo>
                  <a:lnTo>
                    <a:pt x="1422" y="317"/>
                  </a:lnTo>
                  <a:lnTo>
                    <a:pt x="1409" y="294"/>
                  </a:lnTo>
                  <a:lnTo>
                    <a:pt x="1409" y="291"/>
                  </a:lnTo>
                  <a:lnTo>
                    <a:pt x="1405" y="280"/>
                  </a:lnTo>
                  <a:lnTo>
                    <a:pt x="1395" y="268"/>
                  </a:lnTo>
                  <a:lnTo>
                    <a:pt x="1373" y="251"/>
                  </a:lnTo>
                  <a:lnTo>
                    <a:pt x="1372" y="251"/>
                  </a:lnTo>
                  <a:lnTo>
                    <a:pt x="1354" y="251"/>
                  </a:lnTo>
                  <a:lnTo>
                    <a:pt x="1343" y="255"/>
                  </a:lnTo>
                  <a:lnTo>
                    <a:pt x="1335" y="255"/>
                  </a:lnTo>
                  <a:lnTo>
                    <a:pt x="1317" y="259"/>
                  </a:lnTo>
                  <a:lnTo>
                    <a:pt x="1314" y="259"/>
                  </a:lnTo>
                  <a:lnTo>
                    <a:pt x="1312" y="258"/>
                  </a:lnTo>
                  <a:lnTo>
                    <a:pt x="1301" y="255"/>
                  </a:lnTo>
                  <a:lnTo>
                    <a:pt x="1285" y="251"/>
                  </a:lnTo>
                  <a:lnTo>
                    <a:pt x="1257" y="259"/>
                  </a:lnTo>
                  <a:lnTo>
                    <a:pt x="1242" y="255"/>
                  </a:lnTo>
                  <a:lnTo>
                    <a:pt x="1238" y="242"/>
                  </a:lnTo>
                  <a:lnTo>
                    <a:pt x="1225" y="232"/>
                  </a:lnTo>
                  <a:lnTo>
                    <a:pt x="1214" y="235"/>
                  </a:lnTo>
                  <a:lnTo>
                    <a:pt x="1204" y="236"/>
                  </a:lnTo>
                  <a:lnTo>
                    <a:pt x="1191" y="236"/>
                  </a:lnTo>
                  <a:lnTo>
                    <a:pt x="1181" y="220"/>
                  </a:lnTo>
                  <a:lnTo>
                    <a:pt x="1173" y="202"/>
                  </a:lnTo>
                  <a:lnTo>
                    <a:pt x="1169" y="186"/>
                  </a:lnTo>
                  <a:lnTo>
                    <a:pt x="1166" y="184"/>
                  </a:lnTo>
                  <a:lnTo>
                    <a:pt x="1159" y="165"/>
                  </a:lnTo>
                  <a:lnTo>
                    <a:pt x="1156" y="160"/>
                  </a:lnTo>
                  <a:lnTo>
                    <a:pt x="1155" y="149"/>
                  </a:lnTo>
                  <a:lnTo>
                    <a:pt x="1142" y="143"/>
                  </a:lnTo>
                  <a:lnTo>
                    <a:pt x="1134" y="141"/>
                  </a:lnTo>
                  <a:lnTo>
                    <a:pt x="1119" y="132"/>
                  </a:lnTo>
                  <a:lnTo>
                    <a:pt x="1117" y="116"/>
                  </a:lnTo>
                  <a:lnTo>
                    <a:pt x="1108" y="92"/>
                  </a:lnTo>
                  <a:lnTo>
                    <a:pt x="1102" y="73"/>
                  </a:lnTo>
                  <a:lnTo>
                    <a:pt x="1091" y="52"/>
                  </a:lnTo>
                  <a:lnTo>
                    <a:pt x="1076" y="40"/>
                  </a:lnTo>
                  <a:lnTo>
                    <a:pt x="1059" y="29"/>
                  </a:lnTo>
                  <a:lnTo>
                    <a:pt x="1028" y="19"/>
                  </a:lnTo>
                  <a:lnTo>
                    <a:pt x="1019" y="12"/>
                  </a:lnTo>
                  <a:lnTo>
                    <a:pt x="1003" y="8"/>
                  </a:lnTo>
                  <a:lnTo>
                    <a:pt x="983" y="1"/>
                  </a:lnTo>
                  <a:lnTo>
                    <a:pt x="975" y="0"/>
                  </a:lnTo>
                  <a:lnTo>
                    <a:pt x="951" y="0"/>
                  </a:lnTo>
                  <a:lnTo>
                    <a:pt x="955" y="29"/>
                  </a:lnTo>
                  <a:lnTo>
                    <a:pt x="965" y="49"/>
                  </a:lnTo>
                  <a:lnTo>
                    <a:pt x="965" y="68"/>
                  </a:lnTo>
                  <a:lnTo>
                    <a:pt x="936" y="108"/>
                  </a:lnTo>
                  <a:lnTo>
                    <a:pt x="936" y="128"/>
                  </a:lnTo>
                  <a:lnTo>
                    <a:pt x="928" y="133"/>
                  </a:lnTo>
                  <a:lnTo>
                    <a:pt x="890" y="176"/>
                  </a:lnTo>
                  <a:lnTo>
                    <a:pt x="893" y="180"/>
                  </a:lnTo>
                  <a:lnTo>
                    <a:pt x="890" y="191"/>
                  </a:lnTo>
                  <a:lnTo>
                    <a:pt x="882" y="205"/>
                  </a:lnTo>
                  <a:lnTo>
                    <a:pt x="882" y="220"/>
                  </a:lnTo>
                  <a:lnTo>
                    <a:pt x="875" y="232"/>
                  </a:lnTo>
                  <a:lnTo>
                    <a:pt x="866" y="239"/>
                  </a:lnTo>
                  <a:lnTo>
                    <a:pt x="859" y="242"/>
                  </a:lnTo>
                  <a:lnTo>
                    <a:pt x="849" y="255"/>
                  </a:lnTo>
                  <a:lnTo>
                    <a:pt x="841" y="264"/>
                  </a:lnTo>
                  <a:lnTo>
                    <a:pt x="834" y="267"/>
                  </a:lnTo>
                  <a:lnTo>
                    <a:pt x="825" y="272"/>
                  </a:lnTo>
                  <a:lnTo>
                    <a:pt x="820" y="280"/>
                  </a:lnTo>
                  <a:lnTo>
                    <a:pt x="798" y="298"/>
                  </a:lnTo>
                  <a:lnTo>
                    <a:pt x="792" y="299"/>
                  </a:lnTo>
                  <a:lnTo>
                    <a:pt x="777" y="302"/>
                  </a:lnTo>
                  <a:lnTo>
                    <a:pt x="774" y="302"/>
                  </a:lnTo>
                  <a:lnTo>
                    <a:pt x="737" y="302"/>
                  </a:lnTo>
                  <a:lnTo>
                    <a:pt x="729" y="306"/>
                  </a:lnTo>
                  <a:lnTo>
                    <a:pt x="723" y="310"/>
                  </a:lnTo>
                  <a:lnTo>
                    <a:pt x="696" y="315"/>
                  </a:lnTo>
                  <a:lnTo>
                    <a:pt x="676" y="319"/>
                  </a:lnTo>
                  <a:lnTo>
                    <a:pt x="658" y="317"/>
                  </a:lnTo>
                  <a:lnTo>
                    <a:pt x="646" y="310"/>
                  </a:lnTo>
                  <a:lnTo>
                    <a:pt x="643" y="302"/>
                  </a:lnTo>
                  <a:lnTo>
                    <a:pt x="628" y="298"/>
                  </a:lnTo>
                  <a:lnTo>
                    <a:pt x="628" y="310"/>
                  </a:lnTo>
                  <a:lnTo>
                    <a:pt x="625" y="315"/>
                  </a:lnTo>
                  <a:lnTo>
                    <a:pt x="617" y="319"/>
                  </a:lnTo>
                  <a:lnTo>
                    <a:pt x="601" y="325"/>
                  </a:lnTo>
                  <a:lnTo>
                    <a:pt x="604" y="342"/>
                  </a:lnTo>
                  <a:lnTo>
                    <a:pt x="585" y="350"/>
                  </a:lnTo>
                  <a:lnTo>
                    <a:pt x="588" y="366"/>
                  </a:lnTo>
                  <a:lnTo>
                    <a:pt x="593" y="385"/>
                  </a:lnTo>
                  <a:lnTo>
                    <a:pt x="588" y="389"/>
                  </a:lnTo>
                  <a:lnTo>
                    <a:pt x="570" y="393"/>
                  </a:lnTo>
                  <a:lnTo>
                    <a:pt x="534" y="398"/>
                  </a:lnTo>
                  <a:lnTo>
                    <a:pt x="527" y="401"/>
                  </a:lnTo>
                  <a:lnTo>
                    <a:pt x="517" y="393"/>
                  </a:lnTo>
                  <a:lnTo>
                    <a:pt x="524" y="381"/>
                  </a:lnTo>
                  <a:lnTo>
                    <a:pt x="517" y="363"/>
                  </a:lnTo>
                  <a:lnTo>
                    <a:pt x="527" y="355"/>
                  </a:lnTo>
                  <a:lnTo>
                    <a:pt x="506" y="335"/>
                  </a:lnTo>
                  <a:lnTo>
                    <a:pt x="503" y="347"/>
                  </a:lnTo>
                  <a:lnTo>
                    <a:pt x="503" y="358"/>
                  </a:lnTo>
                  <a:lnTo>
                    <a:pt x="496" y="362"/>
                  </a:lnTo>
                  <a:lnTo>
                    <a:pt x="481" y="350"/>
                  </a:lnTo>
                  <a:lnTo>
                    <a:pt x="475" y="331"/>
                  </a:lnTo>
                  <a:lnTo>
                    <a:pt x="469" y="315"/>
                  </a:lnTo>
                  <a:lnTo>
                    <a:pt x="466" y="306"/>
                  </a:lnTo>
                  <a:lnTo>
                    <a:pt x="462" y="299"/>
                  </a:lnTo>
                  <a:lnTo>
                    <a:pt x="444" y="290"/>
                  </a:lnTo>
                  <a:lnTo>
                    <a:pt x="427" y="275"/>
                  </a:lnTo>
                  <a:lnTo>
                    <a:pt x="426" y="272"/>
                  </a:lnTo>
                  <a:lnTo>
                    <a:pt x="427" y="258"/>
                  </a:lnTo>
                  <a:lnTo>
                    <a:pt x="427" y="242"/>
                  </a:lnTo>
                  <a:lnTo>
                    <a:pt x="430" y="228"/>
                  </a:lnTo>
                  <a:lnTo>
                    <a:pt x="430" y="218"/>
                  </a:lnTo>
                  <a:lnTo>
                    <a:pt x="430" y="211"/>
                  </a:lnTo>
                  <a:lnTo>
                    <a:pt x="419" y="207"/>
                  </a:lnTo>
                  <a:lnTo>
                    <a:pt x="405" y="207"/>
                  </a:lnTo>
                  <a:lnTo>
                    <a:pt x="391" y="210"/>
                  </a:lnTo>
                  <a:lnTo>
                    <a:pt x="379" y="211"/>
                  </a:lnTo>
                  <a:lnTo>
                    <a:pt x="368" y="218"/>
                  </a:lnTo>
                  <a:lnTo>
                    <a:pt x="364" y="227"/>
                  </a:lnTo>
                  <a:lnTo>
                    <a:pt x="354" y="236"/>
                  </a:lnTo>
                  <a:lnTo>
                    <a:pt x="344" y="239"/>
                  </a:lnTo>
                  <a:lnTo>
                    <a:pt x="334" y="244"/>
                  </a:lnTo>
                  <a:lnTo>
                    <a:pt x="329" y="264"/>
                  </a:lnTo>
                  <a:lnTo>
                    <a:pt x="322" y="275"/>
                  </a:lnTo>
                  <a:lnTo>
                    <a:pt x="321" y="284"/>
                  </a:lnTo>
                  <a:lnTo>
                    <a:pt x="309" y="298"/>
                  </a:lnTo>
                  <a:lnTo>
                    <a:pt x="306" y="315"/>
                  </a:lnTo>
                  <a:lnTo>
                    <a:pt x="318" y="319"/>
                  </a:lnTo>
                  <a:lnTo>
                    <a:pt x="321" y="335"/>
                  </a:lnTo>
                  <a:lnTo>
                    <a:pt x="326" y="347"/>
                  </a:lnTo>
                  <a:lnTo>
                    <a:pt x="329" y="350"/>
                  </a:lnTo>
                  <a:lnTo>
                    <a:pt x="334" y="351"/>
                  </a:lnTo>
                  <a:lnTo>
                    <a:pt x="336" y="355"/>
                  </a:lnTo>
                  <a:lnTo>
                    <a:pt x="347" y="363"/>
                  </a:lnTo>
                  <a:lnTo>
                    <a:pt x="352" y="374"/>
                  </a:lnTo>
                  <a:lnTo>
                    <a:pt x="347" y="382"/>
                  </a:lnTo>
                  <a:lnTo>
                    <a:pt x="339" y="391"/>
                  </a:lnTo>
                  <a:lnTo>
                    <a:pt x="330" y="394"/>
                  </a:lnTo>
                  <a:lnTo>
                    <a:pt x="329" y="401"/>
                  </a:lnTo>
                  <a:lnTo>
                    <a:pt x="322" y="405"/>
                  </a:lnTo>
                  <a:lnTo>
                    <a:pt x="312" y="405"/>
                  </a:lnTo>
                  <a:lnTo>
                    <a:pt x="306" y="407"/>
                  </a:lnTo>
                  <a:lnTo>
                    <a:pt x="290" y="405"/>
                  </a:lnTo>
                  <a:lnTo>
                    <a:pt x="271" y="394"/>
                  </a:lnTo>
                  <a:lnTo>
                    <a:pt x="263" y="393"/>
                  </a:lnTo>
                  <a:lnTo>
                    <a:pt x="260" y="385"/>
                  </a:lnTo>
                  <a:lnTo>
                    <a:pt x="254" y="377"/>
                  </a:lnTo>
                  <a:lnTo>
                    <a:pt x="243" y="374"/>
                  </a:lnTo>
                  <a:lnTo>
                    <a:pt x="243" y="367"/>
                  </a:lnTo>
                  <a:lnTo>
                    <a:pt x="239" y="366"/>
                  </a:lnTo>
                  <a:lnTo>
                    <a:pt x="236" y="367"/>
                  </a:lnTo>
                  <a:lnTo>
                    <a:pt x="226" y="374"/>
                  </a:lnTo>
                  <a:lnTo>
                    <a:pt x="223" y="374"/>
                  </a:lnTo>
                  <a:lnTo>
                    <a:pt x="211" y="374"/>
                  </a:lnTo>
                  <a:lnTo>
                    <a:pt x="198" y="373"/>
                  </a:lnTo>
                  <a:lnTo>
                    <a:pt x="189" y="377"/>
                  </a:lnTo>
                  <a:lnTo>
                    <a:pt x="181" y="377"/>
                  </a:lnTo>
                  <a:lnTo>
                    <a:pt x="177" y="377"/>
                  </a:lnTo>
                  <a:lnTo>
                    <a:pt x="163" y="377"/>
                  </a:lnTo>
                  <a:lnTo>
                    <a:pt x="145" y="377"/>
                  </a:lnTo>
                  <a:lnTo>
                    <a:pt x="137" y="367"/>
                  </a:lnTo>
                  <a:lnTo>
                    <a:pt x="131" y="377"/>
                  </a:lnTo>
                  <a:lnTo>
                    <a:pt x="119" y="391"/>
                  </a:lnTo>
                  <a:lnTo>
                    <a:pt x="119" y="438"/>
                  </a:lnTo>
                  <a:lnTo>
                    <a:pt x="112" y="445"/>
                  </a:lnTo>
                  <a:lnTo>
                    <a:pt x="103" y="425"/>
                  </a:lnTo>
                  <a:lnTo>
                    <a:pt x="94" y="423"/>
                  </a:lnTo>
                  <a:lnTo>
                    <a:pt x="97" y="407"/>
                  </a:lnTo>
                  <a:lnTo>
                    <a:pt x="90" y="405"/>
                  </a:lnTo>
                  <a:lnTo>
                    <a:pt x="85" y="401"/>
                  </a:lnTo>
                  <a:lnTo>
                    <a:pt x="77" y="421"/>
                  </a:lnTo>
                  <a:lnTo>
                    <a:pt x="70" y="423"/>
                  </a:lnTo>
                  <a:lnTo>
                    <a:pt x="69" y="429"/>
                  </a:lnTo>
                  <a:lnTo>
                    <a:pt x="58" y="423"/>
                  </a:lnTo>
                  <a:lnTo>
                    <a:pt x="58" y="421"/>
                  </a:lnTo>
                  <a:lnTo>
                    <a:pt x="54" y="414"/>
                  </a:lnTo>
                  <a:lnTo>
                    <a:pt x="48" y="423"/>
                  </a:lnTo>
                  <a:lnTo>
                    <a:pt x="37" y="425"/>
                  </a:lnTo>
                  <a:lnTo>
                    <a:pt x="54" y="441"/>
                  </a:lnTo>
                  <a:lnTo>
                    <a:pt x="63" y="462"/>
                  </a:lnTo>
                  <a:lnTo>
                    <a:pt x="63" y="468"/>
                  </a:lnTo>
                  <a:lnTo>
                    <a:pt x="70" y="492"/>
                  </a:lnTo>
                  <a:lnTo>
                    <a:pt x="70" y="517"/>
                  </a:lnTo>
                  <a:lnTo>
                    <a:pt x="70" y="541"/>
                  </a:lnTo>
                  <a:lnTo>
                    <a:pt x="65" y="570"/>
                  </a:lnTo>
                  <a:lnTo>
                    <a:pt x="65" y="572"/>
                  </a:lnTo>
                  <a:lnTo>
                    <a:pt x="65" y="581"/>
                  </a:lnTo>
                  <a:lnTo>
                    <a:pt x="65" y="584"/>
                  </a:lnTo>
                  <a:lnTo>
                    <a:pt x="63" y="601"/>
                  </a:lnTo>
                  <a:lnTo>
                    <a:pt x="62" y="609"/>
                  </a:lnTo>
                  <a:lnTo>
                    <a:pt x="58" y="614"/>
                  </a:lnTo>
                  <a:lnTo>
                    <a:pt x="62" y="617"/>
                  </a:lnTo>
                  <a:lnTo>
                    <a:pt x="63" y="624"/>
                  </a:lnTo>
                  <a:lnTo>
                    <a:pt x="63" y="631"/>
                  </a:lnTo>
                  <a:lnTo>
                    <a:pt x="63" y="641"/>
                  </a:lnTo>
                  <a:lnTo>
                    <a:pt x="62" y="655"/>
                  </a:lnTo>
                  <a:lnTo>
                    <a:pt x="58" y="673"/>
                  </a:lnTo>
                  <a:lnTo>
                    <a:pt x="62" y="689"/>
                  </a:lnTo>
                  <a:lnTo>
                    <a:pt x="73" y="704"/>
                  </a:lnTo>
                  <a:lnTo>
                    <a:pt x="85" y="716"/>
                  </a:lnTo>
                  <a:lnTo>
                    <a:pt x="85" y="731"/>
                  </a:lnTo>
                  <a:lnTo>
                    <a:pt x="90" y="740"/>
                  </a:lnTo>
                  <a:lnTo>
                    <a:pt x="91" y="744"/>
                  </a:lnTo>
                  <a:lnTo>
                    <a:pt x="94" y="763"/>
                  </a:lnTo>
                  <a:lnTo>
                    <a:pt x="97" y="775"/>
                  </a:lnTo>
                  <a:lnTo>
                    <a:pt x="103" y="787"/>
                  </a:lnTo>
                  <a:lnTo>
                    <a:pt x="105" y="798"/>
                  </a:lnTo>
                  <a:lnTo>
                    <a:pt x="112" y="804"/>
                  </a:lnTo>
                  <a:lnTo>
                    <a:pt x="123" y="808"/>
                  </a:lnTo>
                  <a:lnTo>
                    <a:pt x="135" y="814"/>
                  </a:lnTo>
                  <a:lnTo>
                    <a:pt x="140" y="815"/>
                  </a:lnTo>
                  <a:lnTo>
                    <a:pt x="145" y="819"/>
                  </a:lnTo>
                  <a:lnTo>
                    <a:pt x="149" y="827"/>
                  </a:lnTo>
                  <a:lnTo>
                    <a:pt x="163" y="838"/>
                  </a:lnTo>
                  <a:lnTo>
                    <a:pt x="173" y="848"/>
                  </a:lnTo>
                  <a:lnTo>
                    <a:pt x="181" y="856"/>
                  </a:lnTo>
                  <a:lnTo>
                    <a:pt x="198" y="872"/>
                  </a:lnTo>
                  <a:lnTo>
                    <a:pt x="226" y="884"/>
                  </a:lnTo>
                  <a:lnTo>
                    <a:pt x="239" y="894"/>
                  </a:lnTo>
                  <a:lnTo>
                    <a:pt x="244" y="918"/>
                  </a:lnTo>
                  <a:lnTo>
                    <a:pt x="247" y="922"/>
                  </a:lnTo>
                  <a:lnTo>
                    <a:pt x="247" y="936"/>
                  </a:lnTo>
                  <a:lnTo>
                    <a:pt x="247" y="943"/>
                  </a:lnTo>
                  <a:lnTo>
                    <a:pt x="243" y="967"/>
                  </a:lnTo>
                  <a:lnTo>
                    <a:pt x="247" y="977"/>
                  </a:lnTo>
                  <a:lnTo>
                    <a:pt x="253" y="985"/>
                  </a:lnTo>
                  <a:lnTo>
                    <a:pt x="247" y="998"/>
                  </a:lnTo>
                  <a:lnTo>
                    <a:pt x="260" y="1017"/>
                  </a:lnTo>
                  <a:lnTo>
                    <a:pt x="263" y="1035"/>
                  </a:lnTo>
                  <a:lnTo>
                    <a:pt x="256" y="1050"/>
                  </a:lnTo>
                  <a:lnTo>
                    <a:pt x="247" y="1065"/>
                  </a:lnTo>
                  <a:lnTo>
                    <a:pt x="239" y="1069"/>
                  </a:lnTo>
                  <a:lnTo>
                    <a:pt x="232" y="1069"/>
                  </a:lnTo>
                  <a:lnTo>
                    <a:pt x="228" y="1077"/>
                  </a:lnTo>
                  <a:lnTo>
                    <a:pt x="221" y="1086"/>
                  </a:lnTo>
                  <a:lnTo>
                    <a:pt x="207" y="1086"/>
                  </a:lnTo>
                  <a:lnTo>
                    <a:pt x="202" y="1098"/>
                  </a:lnTo>
                  <a:lnTo>
                    <a:pt x="198" y="1105"/>
                  </a:lnTo>
                  <a:lnTo>
                    <a:pt x="185" y="1121"/>
                  </a:lnTo>
                  <a:lnTo>
                    <a:pt x="178" y="1122"/>
                  </a:lnTo>
                  <a:lnTo>
                    <a:pt x="168" y="1129"/>
                  </a:lnTo>
                  <a:lnTo>
                    <a:pt x="159" y="1138"/>
                  </a:lnTo>
                  <a:lnTo>
                    <a:pt x="146" y="1144"/>
                  </a:lnTo>
                  <a:lnTo>
                    <a:pt x="143" y="1146"/>
                  </a:lnTo>
                  <a:lnTo>
                    <a:pt x="131" y="1156"/>
                  </a:lnTo>
                  <a:lnTo>
                    <a:pt x="119" y="1161"/>
                  </a:lnTo>
                  <a:lnTo>
                    <a:pt x="105" y="1170"/>
                  </a:lnTo>
                  <a:lnTo>
                    <a:pt x="91" y="1170"/>
                  </a:lnTo>
                  <a:lnTo>
                    <a:pt x="81" y="1174"/>
                  </a:lnTo>
                  <a:lnTo>
                    <a:pt x="81" y="1180"/>
                  </a:lnTo>
                  <a:lnTo>
                    <a:pt x="81" y="1185"/>
                  </a:lnTo>
                  <a:lnTo>
                    <a:pt x="80" y="1188"/>
                  </a:lnTo>
                  <a:lnTo>
                    <a:pt x="77" y="1208"/>
                  </a:lnTo>
                  <a:lnTo>
                    <a:pt x="63" y="1226"/>
                  </a:lnTo>
                  <a:lnTo>
                    <a:pt x="41" y="1249"/>
                  </a:lnTo>
                  <a:lnTo>
                    <a:pt x="27" y="1260"/>
                  </a:lnTo>
                  <a:lnTo>
                    <a:pt x="11" y="1269"/>
                  </a:lnTo>
                  <a:lnTo>
                    <a:pt x="7" y="1285"/>
                  </a:lnTo>
                  <a:lnTo>
                    <a:pt x="0" y="1292"/>
                  </a:lnTo>
                  <a:lnTo>
                    <a:pt x="0" y="1295"/>
                  </a:lnTo>
                  <a:lnTo>
                    <a:pt x="22" y="1288"/>
                  </a:lnTo>
                  <a:lnTo>
                    <a:pt x="45" y="1288"/>
                  </a:lnTo>
                  <a:lnTo>
                    <a:pt x="80" y="1296"/>
                  </a:lnTo>
                  <a:lnTo>
                    <a:pt x="97" y="1296"/>
                  </a:lnTo>
                  <a:lnTo>
                    <a:pt x="124" y="1295"/>
                  </a:lnTo>
                  <a:lnTo>
                    <a:pt x="143" y="1300"/>
                  </a:lnTo>
                  <a:lnTo>
                    <a:pt x="159" y="1295"/>
                  </a:lnTo>
                  <a:lnTo>
                    <a:pt x="159" y="1288"/>
                  </a:lnTo>
                  <a:lnTo>
                    <a:pt x="163" y="1288"/>
                  </a:lnTo>
                  <a:lnTo>
                    <a:pt x="171" y="1296"/>
                  </a:lnTo>
                  <a:lnTo>
                    <a:pt x="177" y="1295"/>
                  </a:lnTo>
                  <a:lnTo>
                    <a:pt x="185" y="1296"/>
                  </a:lnTo>
                  <a:lnTo>
                    <a:pt x="195" y="1300"/>
                  </a:lnTo>
                  <a:lnTo>
                    <a:pt x="202" y="1296"/>
                  </a:lnTo>
                  <a:lnTo>
                    <a:pt x="204" y="1303"/>
                  </a:lnTo>
                  <a:lnTo>
                    <a:pt x="198" y="1303"/>
                  </a:lnTo>
                  <a:lnTo>
                    <a:pt x="181" y="1303"/>
                  </a:lnTo>
                  <a:lnTo>
                    <a:pt x="168" y="1300"/>
                  </a:lnTo>
                  <a:lnTo>
                    <a:pt x="177" y="1303"/>
                  </a:lnTo>
                  <a:lnTo>
                    <a:pt x="198" y="1309"/>
                  </a:lnTo>
                  <a:lnTo>
                    <a:pt x="211" y="1317"/>
                  </a:lnTo>
                  <a:lnTo>
                    <a:pt x="239" y="1333"/>
                  </a:lnTo>
                  <a:lnTo>
                    <a:pt x="265" y="1349"/>
                  </a:lnTo>
                  <a:lnTo>
                    <a:pt x="294" y="1365"/>
                  </a:lnTo>
                  <a:lnTo>
                    <a:pt x="326" y="1392"/>
                  </a:lnTo>
                  <a:lnTo>
                    <a:pt x="344" y="1404"/>
                  </a:lnTo>
                  <a:lnTo>
                    <a:pt x="372" y="1419"/>
                  </a:lnTo>
                  <a:lnTo>
                    <a:pt x="402" y="1442"/>
                  </a:lnTo>
                  <a:lnTo>
                    <a:pt x="410" y="1443"/>
                  </a:lnTo>
                  <a:lnTo>
                    <a:pt x="437" y="1444"/>
                  </a:lnTo>
                  <a:lnTo>
                    <a:pt x="466" y="1451"/>
                  </a:lnTo>
                  <a:lnTo>
                    <a:pt x="485" y="1448"/>
                  </a:lnTo>
                  <a:lnTo>
                    <a:pt x="524" y="1452"/>
                  </a:lnTo>
                  <a:lnTo>
                    <a:pt x="546" y="1451"/>
                  </a:lnTo>
                  <a:lnTo>
                    <a:pt x="579" y="1456"/>
                  </a:lnTo>
                  <a:lnTo>
                    <a:pt x="619" y="1466"/>
                  </a:lnTo>
                  <a:lnTo>
                    <a:pt x="636" y="1466"/>
                  </a:lnTo>
                  <a:lnTo>
                    <a:pt x="653" y="1456"/>
                  </a:lnTo>
                  <a:lnTo>
                    <a:pt x="671" y="1462"/>
                  </a:lnTo>
                  <a:lnTo>
                    <a:pt x="702" y="1468"/>
                  </a:lnTo>
                  <a:lnTo>
                    <a:pt x="741" y="1475"/>
                  </a:lnTo>
                  <a:lnTo>
                    <a:pt x="770" y="1492"/>
                  </a:lnTo>
                  <a:lnTo>
                    <a:pt x="802" y="1515"/>
                  </a:lnTo>
                  <a:lnTo>
                    <a:pt x="824" y="1534"/>
                  </a:lnTo>
                  <a:lnTo>
                    <a:pt x="852" y="1545"/>
                  </a:lnTo>
                  <a:lnTo>
                    <a:pt x="893" y="1548"/>
                  </a:lnTo>
                  <a:lnTo>
                    <a:pt x="936" y="1566"/>
                  </a:lnTo>
                  <a:lnTo>
                    <a:pt x="972" y="1569"/>
                  </a:lnTo>
                  <a:lnTo>
                    <a:pt x="1007" y="1575"/>
                  </a:lnTo>
                  <a:lnTo>
                    <a:pt x="1041" y="1591"/>
                  </a:lnTo>
                  <a:lnTo>
                    <a:pt x="1073" y="1599"/>
                  </a:lnTo>
                  <a:lnTo>
                    <a:pt x="1080" y="1599"/>
                  </a:lnTo>
                  <a:lnTo>
                    <a:pt x="1096" y="1601"/>
                  </a:lnTo>
                  <a:lnTo>
                    <a:pt x="1127" y="1591"/>
                  </a:lnTo>
                  <a:lnTo>
                    <a:pt x="1146" y="1586"/>
                  </a:lnTo>
                  <a:lnTo>
                    <a:pt x="1173" y="1586"/>
                  </a:lnTo>
                  <a:lnTo>
                    <a:pt x="1204" y="1586"/>
                  </a:lnTo>
                  <a:lnTo>
                    <a:pt x="1225" y="1586"/>
                  </a:lnTo>
                  <a:lnTo>
                    <a:pt x="1246" y="1585"/>
                  </a:lnTo>
                  <a:lnTo>
                    <a:pt x="1268" y="1575"/>
                  </a:lnTo>
                  <a:lnTo>
                    <a:pt x="1297" y="1556"/>
                  </a:lnTo>
                  <a:lnTo>
                    <a:pt x="1318" y="1539"/>
                  </a:lnTo>
                  <a:lnTo>
                    <a:pt x="1329" y="1535"/>
                  </a:lnTo>
                  <a:lnTo>
                    <a:pt x="1340" y="1534"/>
                  </a:lnTo>
                  <a:lnTo>
                    <a:pt x="1347" y="1527"/>
                  </a:lnTo>
                  <a:lnTo>
                    <a:pt x="1363" y="1527"/>
                  </a:lnTo>
                  <a:lnTo>
                    <a:pt x="1395" y="1519"/>
                  </a:lnTo>
                  <a:lnTo>
                    <a:pt x="1426" y="1508"/>
                  </a:lnTo>
                  <a:lnTo>
                    <a:pt x="1440" y="1498"/>
                  </a:lnTo>
                  <a:lnTo>
                    <a:pt x="1463" y="1490"/>
                  </a:lnTo>
                  <a:lnTo>
                    <a:pt x="1487" y="1478"/>
                  </a:lnTo>
                  <a:lnTo>
                    <a:pt x="1509" y="1466"/>
                  </a:lnTo>
                  <a:lnTo>
                    <a:pt x="1534" y="1459"/>
                  </a:lnTo>
                  <a:lnTo>
                    <a:pt x="1554" y="1451"/>
                  </a:lnTo>
                  <a:lnTo>
                    <a:pt x="1603" y="1443"/>
                  </a:lnTo>
                  <a:lnTo>
                    <a:pt x="1622" y="1435"/>
                  </a:lnTo>
                  <a:lnTo>
                    <a:pt x="1647" y="1426"/>
                  </a:lnTo>
                  <a:lnTo>
                    <a:pt x="1662" y="1412"/>
                  </a:lnTo>
                  <a:lnTo>
                    <a:pt x="1671" y="1392"/>
                  </a:lnTo>
                  <a:lnTo>
                    <a:pt x="1694" y="1379"/>
                  </a:lnTo>
                  <a:lnTo>
                    <a:pt x="1711" y="1363"/>
                  </a:lnTo>
                  <a:lnTo>
                    <a:pt x="1712" y="1352"/>
                  </a:lnTo>
                  <a:lnTo>
                    <a:pt x="1729" y="1355"/>
                  </a:lnTo>
                  <a:lnTo>
                    <a:pt x="1730" y="1349"/>
                  </a:lnTo>
                  <a:lnTo>
                    <a:pt x="1730" y="1341"/>
                  </a:lnTo>
                  <a:lnTo>
                    <a:pt x="1748" y="1336"/>
                  </a:lnTo>
                  <a:lnTo>
                    <a:pt x="1765" y="1330"/>
                  </a:lnTo>
                  <a:lnTo>
                    <a:pt x="1770" y="1325"/>
                  </a:lnTo>
                  <a:lnTo>
                    <a:pt x="1770" y="1319"/>
                  </a:lnTo>
                  <a:lnTo>
                    <a:pt x="1783" y="1317"/>
                  </a:lnTo>
                  <a:lnTo>
                    <a:pt x="1802" y="1315"/>
                  </a:lnTo>
                  <a:lnTo>
                    <a:pt x="1828" y="1312"/>
                  </a:lnTo>
                  <a:lnTo>
                    <a:pt x="1852" y="1312"/>
                  </a:lnTo>
                  <a:lnTo>
                    <a:pt x="1882" y="1303"/>
                  </a:lnTo>
                  <a:lnTo>
                    <a:pt x="1902" y="1300"/>
                  </a:lnTo>
                  <a:lnTo>
                    <a:pt x="1932" y="1295"/>
                  </a:lnTo>
                  <a:lnTo>
                    <a:pt x="1964" y="1292"/>
                  </a:lnTo>
                  <a:lnTo>
                    <a:pt x="1999" y="1288"/>
                  </a:lnTo>
                  <a:lnTo>
                    <a:pt x="2011" y="1282"/>
                  </a:lnTo>
                  <a:lnTo>
                    <a:pt x="1987" y="1282"/>
                  </a:lnTo>
                  <a:lnTo>
                    <a:pt x="1963" y="1282"/>
                  </a:lnTo>
                  <a:lnTo>
                    <a:pt x="1941" y="1285"/>
                  </a:lnTo>
                  <a:lnTo>
                    <a:pt x="1918" y="1285"/>
                  </a:lnTo>
                  <a:lnTo>
                    <a:pt x="1896" y="1288"/>
                  </a:lnTo>
                  <a:lnTo>
                    <a:pt x="1860" y="1292"/>
                  </a:lnTo>
                  <a:lnTo>
                    <a:pt x="1843" y="1285"/>
                  </a:lnTo>
                  <a:lnTo>
                    <a:pt x="1856" y="1269"/>
                  </a:lnTo>
                  <a:lnTo>
                    <a:pt x="1866" y="1269"/>
                  </a:lnTo>
                  <a:lnTo>
                    <a:pt x="1904" y="1274"/>
                  </a:lnTo>
                  <a:lnTo>
                    <a:pt x="1918" y="1274"/>
                  </a:lnTo>
                  <a:lnTo>
                    <a:pt x="1939" y="1272"/>
                  </a:lnTo>
                  <a:lnTo>
                    <a:pt x="1971" y="1272"/>
                  </a:lnTo>
                  <a:lnTo>
                    <a:pt x="1982" y="1255"/>
                  </a:lnTo>
                  <a:lnTo>
                    <a:pt x="1968" y="1252"/>
                  </a:lnTo>
                  <a:lnTo>
                    <a:pt x="1968" y="1261"/>
                  </a:lnTo>
                  <a:lnTo>
                    <a:pt x="1941" y="1264"/>
                  </a:lnTo>
                  <a:lnTo>
                    <a:pt x="1904" y="1264"/>
                  </a:lnTo>
                  <a:lnTo>
                    <a:pt x="1874" y="1260"/>
                  </a:lnTo>
                  <a:lnTo>
                    <a:pt x="1870" y="1236"/>
                  </a:lnTo>
                  <a:lnTo>
                    <a:pt x="1886" y="1229"/>
                  </a:lnTo>
                  <a:lnTo>
                    <a:pt x="1898" y="1218"/>
                  </a:lnTo>
                  <a:lnTo>
                    <a:pt x="1911" y="1196"/>
                  </a:lnTo>
                  <a:lnTo>
                    <a:pt x="1924" y="1169"/>
                  </a:lnTo>
                  <a:lnTo>
                    <a:pt x="1946" y="1162"/>
                  </a:lnTo>
                  <a:lnTo>
                    <a:pt x="1960" y="1162"/>
                  </a:lnTo>
                  <a:lnTo>
                    <a:pt x="1979" y="1180"/>
                  </a:lnTo>
                  <a:lnTo>
                    <a:pt x="1982" y="1193"/>
                  </a:lnTo>
                  <a:lnTo>
                    <a:pt x="2004" y="1209"/>
                  </a:lnTo>
                  <a:lnTo>
                    <a:pt x="1996" y="1226"/>
                  </a:lnTo>
                  <a:lnTo>
                    <a:pt x="1990" y="1244"/>
                  </a:lnTo>
                  <a:lnTo>
                    <a:pt x="2006" y="1239"/>
                  </a:lnTo>
                  <a:lnTo>
                    <a:pt x="2019" y="1233"/>
                  </a:lnTo>
                  <a:lnTo>
                    <a:pt x="2036" y="1221"/>
                  </a:lnTo>
                  <a:lnTo>
                    <a:pt x="2055" y="1196"/>
                  </a:lnTo>
                  <a:lnTo>
                    <a:pt x="2073" y="1196"/>
                  </a:lnTo>
                  <a:lnTo>
                    <a:pt x="2102" y="1204"/>
                  </a:lnTo>
                  <a:lnTo>
                    <a:pt x="2095" y="1233"/>
                  </a:lnTo>
                  <a:lnTo>
                    <a:pt x="2109" y="1233"/>
                  </a:lnTo>
                  <a:lnTo>
                    <a:pt x="2113" y="1209"/>
                  </a:lnTo>
                  <a:lnTo>
                    <a:pt x="2123" y="1208"/>
                  </a:lnTo>
                  <a:lnTo>
                    <a:pt x="2127" y="1224"/>
                  </a:lnTo>
                  <a:lnTo>
                    <a:pt x="2134" y="1242"/>
                  </a:lnTo>
                  <a:lnTo>
                    <a:pt x="2122" y="1260"/>
                  </a:lnTo>
                  <a:lnTo>
                    <a:pt x="2115" y="1272"/>
                  </a:lnTo>
                  <a:lnTo>
                    <a:pt x="2090" y="1269"/>
                  </a:lnTo>
                  <a:lnTo>
                    <a:pt x="2068" y="1272"/>
                  </a:lnTo>
                  <a:lnTo>
                    <a:pt x="2061" y="1260"/>
                  </a:lnTo>
                  <a:lnTo>
                    <a:pt x="2082" y="1260"/>
                  </a:lnTo>
                  <a:lnTo>
                    <a:pt x="2102" y="1249"/>
                  </a:lnTo>
                  <a:lnTo>
                    <a:pt x="2084" y="1244"/>
                  </a:lnTo>
                  <a:lnTo>
                    <a:pt x="2061" y="1255"/>
                  </a:lnTo>
                  <a:lnTo>
                    <a:pt x="2026" y="1272"/>
                  </a:lnTo>
                  <a:lnTo>
                    <a:pt x="2051" y="1279"/>
                  </a:lnTo>
                  <a:lnTo>
                    <a:pt x="2095" y="1285"/>
                  </a:lnTo>
                  <a:lnTo>
                    <a:pt x="2147" y="1288"/>
                  </a:lnTo>
                  <a:lnTo>
                    <a:pt x="2200" y="1303"/>
                  </a:lnTo>
                  <a:lnTo>
                    <a:pt x="2275" y="1330"/>
                  </a:lnTo>
                  <a:lnTo>
                    <a:pt x="2325" y="1355"/>
                  </a:lnTo>
                  <a:lnTo>
                    <a:pt x="2351" y="1363"/>
                  </a:lnTo>
                  <a:lnTo>
                    <a:pt x="2390" y="1379"/>
                  </a:lnTo>
                  <a:lnTo>
                    <a:pt x="2412" y="1391"/>
                  </a:lnTo>
                  <a:lnTo>
                    <a:pt x="2424" y="1391"/>
                  </a:lnTo>
                  <a:lnTo>
                    <a:pt x="2416" y="1383"/>
                  </a:lnTo>
                  <a:lnTo>
                    <a:pt x="2400" y="1375"/>
                  </a:lnTo>
                  <a:lnTo>
                    <a:pt x="2390" y="1355"/>
                  </a:lnTo>
                  <a:lnTo>
                    <a:pt x="2361" y="1344"/>
                  </a:lnTo>
                  <a:lnTo>
                    <a:pt x="2328" y="1327"/>
                  </a:lnTo>
                  <a:lnTo>
                    <a:pt x="2308" y="1312"/>
                  </a:lnTo>
                  <a:lnTo>
                    <a:pt x="2293" y="1303"/>
                  </a:lnTo>
                  <a:lnTo>
                    <a:pt x="2253" y="1295"/>
                  </a:lnTo>
                  <a:lnTo>
                    <a:pt x="2231" y="1295"/>
                  </a:lnTo>
                  <a:lnTo>
                    <a:pt x="2230" y="1300"/>
                  </a:lnTo>
                  <a:lnTo>
                    <a:pt x="2217" y="1295"/>
                  </a:lnTo>
                  <a:lnTo>
                    <a:pt x="2195" y="1282"/>
                  </a:lnTo>
                  <a:lnTo>
                    <a:pt x="2205" y="1274"/>
                  </a:lnTo>
                  <a:lnTo>
                    <a:pt x="2227" y="1279"/>
                  </a:lnTo>
                  <a:lnTo>
                    <a:pt x="2209" y="1274"/>
                  </a:lnTo>
                  <a:lnTo>
                    <a:pt x="2191" y="1261"/>
                  </a:lnTo>
                  <a:lnTo>
                    <a:pt x="2200" y="1260"/>
                  </a:lnTo>
                  <a:lnTo>
                    <a:pt x="2205" y="1252"/>
                  </a:lnTo>
                  <a:lnTo>
                    <a:pt x="2195" y="1242"/>
                  </a:lnTo>
                  <a:lnTo>
                    <a:pt x="2209" y="1233"/>
                  </a:lnTo>
                  <a:lnTo>
                    <a:pt x="2220" y="1221"/>
                  </a:lnTo>
                  <a:lnTo>
                    <a:pt x="2231" y="1236"/>
                  </a:lnTo>
                  <a:lnTo>
                    <a:pt x="2239" y="1252"/>
                  </a:lnTo>
                  <a:lnTo>
                    <a:pt x="2258" y="1264"/>
                  </a:lnTo>
                  <a:lnTo>
                    <a:pt x="2275" y="1272"/>
                  </a:lnTo>
                  <a:lnTo>
                    <a:pt x="2293" y="1285"/>
                  </a:lnTo>
                  <a:lnTo>
                    <a:pt x="2310" y="1287"/>
                  </a:lnTo>
                  <a:lnTo>
                    <a:pt x="2332" y="1282"/>
                  </a:lnTo>
                  <a:lnTo>
                    <a:pt x="2344" y="1264"/>
                  </a:lnTo>
                  <a:lnTo>
                    <a:pt x="2353" y="1292"/>
                  </a:lnTo>
                  <a:lnTo>
                    <a:pt x="2384" y="1325"/>
                  </a:lnTo>
                  <a:lnTo>
                    <a:pt x="2384" y="1319"/>
                  </a:lnTo>
                  <a:lnTo>
                    <a:pt x="2384" y="1315"/>
                  </a:lnTo>
                  <a:lnTo>
                    <a:pt x="2384" y="1303"/>
                  </a:lnTo>
                  <a:lnTo>
                    <a:pt x="2383" y="1292"/>
                  </a:lnTo>
                  <a:lnTo>
                    <a:pt x="2379" y="1272"/>
                  </a:lnTo>
                  <a:lnTo>
                    <a:pt x="2383" y="1264"/>
                  </a:lnTo>
                  <a:lnTo>
                    <a:pt x="2383" y="1252"/>
                  </a:lnTo>
                  <a:lnTo>
                    <a:pt x="2384" y="1236"/>
                  </a:lnTo>
                  <a:lnTo>
                    <a:pt x="2384" y="1233"/>
                  </a:lnTo>
                  <a:lnTo>
                    <a:pt x="2368" y="1200"/>
                  </a:lnTo>
                  <a:lnTo>
                    <a:pt x="2347" y="1156"/>
                  </a:lnTo>
                  <a:lnTo>
                    <a:pt x="2353" y="1136"/>
                  </a:lnTo>
                  <a:lnTo>
                    <a:pt x="2353" y="1129"/>
                  </a:lnTo>
                  <a:lnTo>
                    <a:pt x="2358" y="1122"/>
                  </a:lnTo>
                  <a:lnTo>
                    <a:pt x="2368" y="1093"/>
                  </a:lnTo>
                  <a:lnTo>
                    <a:pt x="2376" y="1077"/>
                  </a:lnTo>
                  <a:lnTo>
                    <a:pt x="2386" y="1040"/>
                  </a:lnTo>
                  <a:lnTo>
                    <a:pt x="2393" y="1018"/>
                  </a:lnTo>
                  <a:lnTo>
                    <a:pt x="2400" y="1005"/>
                  </a:lnTo>
                  <a:lnTo>
                    <a:pt x="2424" y="930"/>
                  </a:lnTo>
                  <a:lnTo>
                    <a:pt x="2424" y="927"/>
                  </a:lnTo>
                  <a:lnTo>
                    <a:pt x="2429" y="912"/>
                  </a:lnTo>
                  <a:lnTo>
                    <a:pt x="2441" y="880"/>
                  </a:lnTo>
                  <a:lnTo>
                    <a:pt x="2448" y="862"/>
                  </a:lnTo>
                  <a:lnTo>
                    <a:pt x="2449" y="856"/>
                  </a:lnTo>
                  <a:lnTo>
                    <a:pt x="2466" y="828"/>
                  </a:lnTo>
                  <a:lnTo>
                    <a:pt x="2470" y="814"/>
                  </a:lnTo>
                  <a:lnTo>
                    <a:pt x="2479" y="783"/>
                  </a:lnTo>
                  <a:lnTo>
                    <a:pt x="2479" y="771"/>
                  </a:lnTo>
                  <a:lnTo>
                    <a:pt x="2448" y="768"/>
                  </a:lnTo>
                  <a:lnTo>
                    <a:pt x="2416" y="771"/>
                  </a:lnTo>
                  <a:lnTo>
                    <a:pt x="2361" y="771"/>
                  </a:lnTo>
                  <a:lnTo>
                    <a:pt x="2281" y="768"/>
                  </a:lnTo>
                  <a:lnTo>
                    <a:pt x="2220" y="766"/>
                  </a:lnTo>
                  <a:lnTo>
                    <a:pt x="2127" y="758"/>
                  </a:lnTo>
                  <a:lnTo>
                    <a:pt x="2102" y="766"/>
                  </a:lnTo>
                  <a:lnTo>
                    <a:pt x="2061" y="758"/>
                  </a:lnTo>
                  <a:lnTo>
                    <a:pt x="2055" y="758"/>
                  </a:lnTo>
                  <a:lnTo>
                    <a:pt x="2022" y="766"/>
                  </a:lnTo>
                  <a:lnTo>
                    <a:pt x="2001" y="766"/>
                  </a:lnTo>
                  <a:lnTo>
                    <a:pt x="1985" y="766"/>
                  </a:lnTo>
                  <a:lnTo>
                    <a:pt x="1956" y="763"/>
                  </a:lnTo>
                  <a:lnTo>
                    <a:pt x="1936" y="761"/>
                  </a:lnTo>
                  <a:lnTo>
                    <a:pt x="1936" y="740"/>
                  </a:lnTo>
                  <a:lnTo>
                    <a:pt x="1936" y="727"/>
                  </a:lnTo>
                  <a:lnTo>
                    <a:pt x="1929" y="705"/>
                  </a:lnTo>
                  <a:lnTo>
                    <a:pt x="1921" y="692"/>
                  </a:lnTo>
                  <a:lnTo>
                    <a:pt x="1907" y="689"/>
                  </a:lnTo>
                  <a:lnTo>
                    <a:pt x="1893" y="681"/>
                  </a:lnTo>
                  <a:lnTo>
                    <a:pt x="1866" y="679"/>
                  </a:lnTo>
                  <a:lnTo>
                    <a:pt x="1852" y="667"/>
                  </a:lnTo>
                  <a:lnTo>
                    <a:pt x="1838" y="664"/>
                  </a:lnTo>
                  <a:lnTo>
                    <a:pt x="1837" y="663"/>
                  </a:lnTo>
                  <a:lnTo>
                    <a:pt x="1828" y="655"/>
                  </a:lnTo>
                  <a:lnTo>
                    <a:pt x="1810" y="640"/>
                  </a:lnTo>
                  <a:lnTo>
                    <a:pt x="1799" y="631"/>
                  </a:lnTo>
                  <a:lnTo>
                    <a:pt x="1799" y="628"/>
                  </a:lnTo>
                  <a:lnTo>
                    <a:pt x="1790" y="612"/>
                  </a:lnTo>
                  <a:lnTo>
                    <a:pt x="1778" y="601"/>
                  </a:lnTo>
                  <a:lnTo>
                    <a:pt x="1762" y="594"/>
                  </a:lnTo>
                  <a:lnTo>
                    <a:pt x="1752" y="581"/>
                  </a:lnTo>
                  <a:lnTo>
                    <a:pt x="1745" y="574"/>
                  </a:lnTo>
                  <a:lnTo>
                    <a:pt x="1736" y="561"/>
                  </a:lnTo>
                  <a:lnTo>
                    <a:pt x="1733" y="541"/>
                  </a:lnTo>
                  <a:lnTo>
                    <a:pt x="1738" y="533"/>
                  </a:lnTo>
                  <a:lnTo>
                    <a:pt x="1752" y="525"/>
                  </a:lnTo>
                  <a:lnTo>
                    <a:pt x="1762" y="518"/>
                  </a:lnTo>
                  <a:lnTo>
                    <a:pt x="1770" y="506"/>
                  </a:lnTo>
                  <a:lnTo>
                    <a:pt x="1752" y="484"/>
                  </a:lnTo>
                  <a:lnTo>
                    <a:pt x="1730" y="484"/>
                  </a:lnTo>
                  <a:lnTo>
                    <a:pt x="1723" y="492"/>
                  </a:lnTo>
                  <a:lnTo>
                    <a:pt x="1712" y="498"/>
                  </a:lnTo>
                  <a:lnTo>
                    <a:pt x="1694" y="508"/>
                  </a:lnTo>
                  <a:lnTo>
                    <a:pt x="1675" y="517"/>
                  </a:lnTo>
                  <a:lnTo>
                    <a:pt x="1658" y="530"/>
                  </a:lnTo>
                  <a:lnTo>
                    <a:pt x="1657" y="530"/>
                  </a:lnTo>
                  <a:lnTo>
                    <a:pt x="1633" y="533"/>
                  </a:lnTo>
                  <a:lnTo>
                    <a:pt x="1614" y="537"/>
                  </a:lnTo>
                  <a:lnTo>
                    <a:pt x="1596" y="561"/>
                  </a:lnTo>
                  <a:lnTo>
                    <a:pt x="1579" y="578"/>
                  </a:lnTo>
                  <a:lnTo>
                    <a:pt x="1554" y="594"/>
                  </a:lnTo>
                  <a:lnTo>
                    <a:pt x="1545" y="597"/>
                  </a:lnTo>
                  <a:lnTo>
                    <a:pt x="1516" y="601"/>
                  </a:lnTo>
                  <a:lnTo>
                    <a:pt x="1487" y="590"/>
                  </a:lnTo>
                  <a:lnTo>
                    <a:pt x="1459" y="590"/>
                  </a:lnTo>
                  <a:lnTo>
                    <a:pt x="1431" y="581"/>
                  </a:lnTo>
                  <a:lnTo>
                    <a:pt x="1422" y="570"/>
                  </a:lnTo>
                  <a:lnTo>
                    <a:pt x="1413" y="548"/>
                  </a:lnTo>
                  <a:lnTo>
                    <a:pt x="1400" y="517"/>
                  </a:lnTo>
                  <a:lnTo>
                    <a:pt x="1398" y="497"/>
                  </a:lnTo>
                  <a:lnTo>
                    <a:pt x="1388" y="473"/>
                  </a:lnTo>
                  <a:lnTo>
                    <a:pt x="1384" y="462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g31246982efe_0_39"/>
            <p:cNvSpPr/>
            <p:nvPr/>
          </p:nvSpPr>
          <p:spPr>
            <a:xfrm>
              <a:off x="4115900" y="3331599"/>
              <a:ext cx="372914" cy="694489"/>
            </a:xfrm>
            <a:custGeom>
              <a:rect b="b" l="l" r="r" t="t"/>
              <a:pathLst>
                <a:path extrusionOk="0" h="2091" w="1326">
                  <a:moveTo>
                    <a:pt x="1053" y="1088"/>
                  </a:moveTo>
                  <a:lnTo>
                    <a:pt x="1049" y="1084"/>
                  </a:lnTo>
                  <a:lnTo>
                    <a:pt x="1049" y="1080"/>
                  </a:lnTo>
                  <a:lnTo>
                    <a:pt x="1045" y="1081"/>
                  </a:lnTo>
                  <a:lnTo>
                    <a:pt x="1039" y="1088"/>
                  </a:lnTo>
                  <a:lnTo>
                    <a:pt x="1036" y="1084"/>
                  </a:lnTo>
                  <a:lnTo>
                    <a:pt x="1034" y="1080"/>
                  </a:lnTo>
                  <a:lnTo>
                    <a:pt x="1028" y="1081"/>
                  </a:lnTo>
                  <a:lnTo>
                    <a:pt x="1027" y="1094"/>
                  </a:lnTo>
                  <a:lnTo>
                    <a:pt x="1017" y="1100"/>
                  </a:lnTo>
                  <a:lnTo>
                    <a:pt x="1020" y="1088"/>
                  </a:lnTo>
                  <a:lnTo>
                    <a:pt x="1013" y="1081"/>
                  </a:lnTo>
                  <a:lnTo>
                    <a:pt x="1012" y="1081"/>
                  </a:lnTo>
                  <a:lnTo>
                    <a:pt x="1005" y="1088"/>
                  </a:lnTo>
                  <a:lnTo>
                    <a:pt x="1000" y="1077"/>
                  </a:lnTo>
                  <a:lnTo>
                    <a:pt x="988" y="1081"/>
                  </a:lnTo>
                  <a:lnTo>
                    <a:pt x="978" y="1088"/>
                  </a:lnTo>
                  <a:lnTo>
                    <a:pt x="970" y="1094"/>
                  </a:lnTo>
                  <a:lnTo>
                    <a:pt x="947" y="1104"/>
                  </a:lnTo>
                  <a:lnTo>
                    <a:pt x="941" y="1121"/>
                  </a:lnTo>
                  <a:lnTo>
                    <a:pt x="923" y="1137"/>
                  </a:lnTo>
                  <a:lnTo>
                    <a:pt x="923" y="1121"/>
                  </a:lnTo>
                  <a:lnTo>
                    <a:pt x="915" y="1107"/>
                  </a:lnTo>
                  <a:lnTo>
                    <a:pt x="901" y="1100"/>
                  </a:lnTo>
                  <a:lnTo>
                    <a:pt x="901" y="1084"/>
                  </a:lnTo>
                  <a:lnTo>
                    <a:pt x="892" y="1069"/>
                  </a:lnTo>
                  <a:lnTo>
                    <a:pt x="904" y="1069"/>
                  </a:lnTo>
                  <a:lnTo>
                    <a:pt x="915" y="1059"/>
                  </a:lnTo>
                  <a:lnTo>
                    <a:pt x="933" y="1057"/>
                  </a:lnTo>
                  <a:lnTo>
                    <a:pt x="933" y="1062"/>
                  </a:lnTo>
                  <a:lnTo>
                    <a:pt x="923" y="1077"/>
                  </a:lnTo>
                  <a:lnTo>
                    <a:pt x="929" y="1089"/>
                  </a:lnTo>
                  <a:lnTo>
                    <a:pt x="941" y="1073"/>
                  </a:lnTo>
                  <a:lnTo>
                    <a:pt x="944" y="1052"/>
                  </a:lnTo>
                  <a:lnTo>
                    <a:pt x="951" y="1032"/>
                  </a:lnTo>
                  <a:lnTo>
                    <a:pt x="960" y="998"/>
                  </a:lnTo>
                  <a:lnTo>
                    <a:pt x="960" y="994"/>
                  </a:lnTo>
                  <a:lnTo>
                    <a:pt x="970" y="994"/>
                  </a:lnTo>
                  <a:lnTo>
                    <a:pt x="978" y="988"/>
                  </a:lnTo>
                  <a:lnTo>
                    <a:pt x="988" y="978"/>
                  </a:lnTo>
                  <a:lnTo>
                    <a:pt x="999" y="964"/>
                  </a:lnTo>
                  <a:lnTo>
                    <a:pt x="988" y="964"/>
                  </a:lnTo>
                  <a:lnTo>
                    <a:pt x="981" y="961"/>
                  </a:lnTo>
                  <a:lnTo>
                    <a:pt x="978" y="938"/>
                  </a:lnTo>
                  <a:lnTo>
                    <a:pt x="981" y="921"/>
                  </a:lnTo>
                  <a:lnTo>
                    <a:pt x="988" y="929"/>
                  </a:lnTo>
                  <a:lnTo>
                    <a:pt x="999" y="946"/>
                  </a:lnTo>
                  <a:lnTo>
                    <a:pt x="1009" y="968"/>
                  </a:lnTo>
                  <a:lnTo>
                    <a:pt x="999" y="997"/>
                  </a:lnTo>
                  <a:lnTo>
                    <a:pt x="991" y="1029"/>
                  </a:lnTo>
                  <a:lnTo>
                    <a:pt x="1002" y="1017"/>
                  </a:lnTo>
                  <a:lnTo>
                    <a:pt x="1012" y="998"/>
                  </a:lnTo>
                  <a:lnTo>
                    <a:pt x="1020" y="978"/>
                  </a:lnTo>
                  <a:lnTo>
                    <a:pt x="1012" y="946"/>
                  </a:lnTo>
                  <a:lnTo>
                    <a:pt x="995" y="914"/>
                  </a:lnTo>
                  <a:lnTo>
                    <a:pt x="999" y="881"/>
                  </a:lnTo>
                  <a:lnTo>
                    <a:pt x="1002" y="842"/>
                  </a:lnTo>
                  <a:lnTo>
                    <a:pt x="1005" y="809"/>
                  </a:lnTo>
                  <a:lnTo>
                    <a:pt x="1020" y="782"/>
                  </a:lnTo>
                  <a:lnTo>
                    <a:pt x="1039" y="758"/>
                  </a:lnTo>
                  <a:lnTo>
                    <a:pt x="1060" y="727"/>
                  </a:lnTo>
                  <a:lnTo>
                    <a:pt x="1075" y="674"/>
                  </a:lnTo>
                  <a:lnTo>
                    <a:pt x="1092" y="631"/>
                  </a:lnTo>
                  <a:lnTo>
                    <a:pt x="1110" y="603"/>
                  </a:lnTo>
                  <a:lnTo>
                    <a:pt x="1132" y="578"/>
                  </a:lnTo>
                  <a:lnTo>
                    <a:pt x="1171" y="541"/>
                  </a:lnTo>
                  <a:lnTo>
                    <a:pt x="1208" y="498"/>
                  </a:lnTo>
                  <a:lnTo>
                    <a:pt x="1223" y="465"/>
                  </a:lnTo>
                  <a:lnTo>
                    <a:pt x="1243" y="444"/>
                  </a:lnTo>
                  <a:lnTo>
                    <a:pt x="1254" y="429"/>
                  </a:lnTo>
                  <a:lnTo>
                    <a:pt x="1262" y="406"/>
                  </a:lnTo>
                  <a:lnTo>
                    <a:pt x="1288" y="374"/>
                  </a:lnTo>
                  <a:lnTo>
                    <a:pt x="1302" y="352"/>
                  </a:lnTo>
                  <a:lnTo>
                    <a:pt x="1298" y="342"/>
                  </a:lnTo>
                  <a:lnTo>
                    <a:pt x="1298" y="321"/>
                  </a:lnTo>
                  <a:lnTo>
                    <a:pt x="1304" y="309"/>
                  </a:lnTo>
                  <a:lnTo>
                    <a:pt x="1304" y="293"/>
                  </a:lnTo>
                  <a:lnTo>
                    <a:pt x="1302" y="277"/>
                  </a:lnTo>
                  <a:lnTo>
                    <a:pt x="1299" y="254"/>
                  </a:lnTo>
                  <a:lnTo>
                    <a:pt x="1299" y="241"/>
                  </a:lnTo>
                  <a:lnTo>
                    <a:pt x="1310" y="241"/>
                  </a:lnTo>
                  <a:lnTo>
                    <a:pt x="1310" y="227"/>
                  </a:lnTo>
                  <a:lnTo>
                    <a:pt x="1304" y="226"/>
                  </a:lnTo>
                  <a:lnTo>
                    <a:pt x="1302" y="233"/>
                  </a:lnTo>
                  <a:lnTo>
                    <a:pt x="1292" y="229"/>
                  </a:lnTo>
                  <a:lnTo>
                    <a:pt x="1298" y="221"/>
                  </a:lnTo>
                  <a:lnTo>
                    <a:pt x="1302" y="213"/>
                  </a:lnTo>
                  <a:lnTo>
                    <a:pt x="1298" y="213"/>
                  </a:lnTo>
                  <a:lnTo>
                    <a:pt x="1294" y="217"/>
                  </a:lnTo>
                  <a:lnTo>
                    <a:pt x="1288" y="217"/>
                  </a:lnTo>
                  <a:lnTo>
                    <a:pt x="1292" y="209"/>
                  </a:lnTo>
                  <a:lnTo>
                    <a:pt x="1294" y="202"/>
                  </a:lnTo>
                  <a:lnTo>
                    <a:pt x="1294" y="199"/>
                  </a:lnTo>
                  <a:lnTo>
                    <a:pt x="1292" y="195"/>
                  </a:lnTo>
                  <a:lnTo>
                    <a:pt x="1294" y="195"/>
                  </a:lnTo>
                  <a:lnTo>
                    <a:pt x="1302" y="195"/>
                  </a:lnTo>
                  <a:lnTo>
                    <a:pt x="1304" y="195"/>
                  </a:lnTo>
                  <a:lnTo>
                    <a:pt x="1310" y="199"/>
                  </a:lnTo>
                  <a:lnTo>
                    <a:pt x="1316" y="199"/>
                  </a:lnTo>
                  <a:lnTo>
                    <a:pt x="1313" y="205"/>
                  </a:lnTo>
                  <a:lnTo>
                    <a:pt x="1310" y="218"/>
                  </a:lnTo>
                  <a:lnTo>
                    <a:pt x="1316" y="226"/>
                  </a:lnTo>
                  <a:lnTo>
                    <a:pt x="1320" y="213"/>
                  </a:lnTo>
                  <a:lnTo>
                    <a:pt x="1326" y="202"/>
                  </a:lnTo>
                  <a:lnTo>
                    <a:pt x="1326" y="186"/>
                  </a:lnTo>
                  <a:lnTo>
                    <a:pt x="1316" y="183"/>
                  </a:lnTo>
                  <a:lnTo>
                    <a:pt x="1299" y="183"/>
                  </a:lnTo>
                  <a:lnTo>
                    <a:pt x="1292" y="183"/>
                  </a:lnTo>
                  <a:lnTo>
                    <a:pt x="1292" y="167"/>
                  </a:lnTo>
                  <a:lnTo>
                    <a:pt x="1285" y="155"/>
                  </a:lnTo>
                  <a:lnTo>
                    <a:pt x="1279" y="146"/>
                  </a:lnTo>
                  <a:lnTo>
                    <a:pt x="1273" y="139"/>
                  </a:lnTo>
                  <a:lnTo>
                    <a:pt x="1270" y="135"/>
                  </a:lnTo>
                  <a:lnTo>
                    <a:pt x="1266" y="122"/>
                  </a:lnTo>
                  <a:lnTo>
                    <a:pt x="1258" y="114"/>
                  </a:lnTo>
                  <a:lnTo>
                    <a:pt x="1248" y="112"/>
                  </a:lnTo>
                  <a:lnTo>
                    <a:pt x="1240" y="106"/>
                  </a:lnTo>
                  <a:lnTo>
                    <a:pt x="1234" y="94"/>
                  </a:lnTo>
                  <a:lnTo>
                    <a:pt x="1227" y="76"/>
                  </a:lnTo>
                  <a:lnTo>
                    <a:pt x="1218" y="60"/>
                  </a:lnTo>
                  <a:lnTo>
                    <a:pt x="1196" y="52"/>
                  </a:lnTo>
                  <a:lnTo>
                    <a:pt x="1151" y="20"/>
                  </a:lnTo>
                  <a:lnTo>
                    <a:pt x="1117" y="9"/>
                  </a:lnTo>
                  <a:lnTo>
                    <a:pt x="1068" y="0"/>
                  </a:lnTo>
                  <a:lnTo>
                    <a:pt x="1049" y="12"/>
                  </a:lnTo>
                  <a:lnTo>
                    <a:pt x="1031" y="20"/>
                  </a:lnTo>
                  <a:lnTo>
                    <a:pt x="1005" y="43"/>
                  </a:lnTo>
                  <a:lnTo>
                    <a:pt x="981" y="54"/>
                  </a:lnTo>
                  <a:lnTo>
                    <a:pt x="956" y="60"/>
                  </a:lnTo>
                  <a:lnTo>
                    <a:pt x="933" y="56"/>
                  </a:lnTo>
                  <a:lnTo>
                    <a:pt x="923" y="62"/>
                  </a:lnTo>
                  <a:lnTo>
                    <a:pt x="915" y="71"/>
                  </a:lnTo>
                  <a:lnTo>
                    <a:pt x="912" y="84"/>
                  </a:lnTo>
                  <a:lnTo>
                    <a:pt x="915" y="91"/>
                  </a:lnTo>
                  <a:lnTo>
                    <a:pt x="929" y="94"/>
                  </a:lnTo>
                  <a:lnTo>
                    <a:pt x="923" y="84"/>
                  </a:lnTo>
                  <a:lnTo>
                    <a:pt x="935" y="71"/>
                  </a:lnTo>
                  <a:lnTo>
                    <a:pt x="941" y="71"/>
                  </a:lnTo>
                  <a:lnTo>
                    <a:pt x="953" y="76"/>
                  </a:lnTo>
                  <a:lnTo>
                    <a:pt x="981" y="76"/>
                  </a:lnTo>
                  <a:lnTo>
                    <a:pt x="1005" y="76"/>
                  </a:lnTo>
                  <a:lnTo>
                    <a:pt x="1020" y="68"/>
                  </a:lnTo>
                  <a:lnTo>
                    <a:pt x="1027" y="60"/>
                  </a:lnTo>
                  <a:lnTo>
                    <a:pt x="1028" y="46"/>
                  </a:lnTo>
                  <a:lnTo>
                    <a:pt x="1036" y="48"/>
                  </a:lnTo>
                  <a:lnTo>
                    <a:pt x="1049" y="48"/>
                  </a:lnTo>
                  <a:lnTo>
                    <a:pt x="1060" y="46"/>
                  </a:lnTo>
                  <a:lnTo>
                    <a:pt x="1068" y="40"/>
                  </a:lnTo>
                  <a:lnTo>
                    <a:pt x="1079" y="46"/>
                  </a:lnTo>
                  <a:lnTo>
                    <a:pt x="1082" y="60"/>
                  </a:lnTo>
                  <a:lnTo>
                    <a:pt x="1077" y="64"/>
                  </a:lnTo>
                  <a:lnTo>
                    <a:pt x="1075" y="76"/>
                  </a:lnTo>
                  <a:lnTo>
                    <a:pt x="1068" y="94"/>
                  </a:lnTo>
                  <a:lnTo>
                    <a:pt x="1071" y="106"/>
                  </a:lnTo>
                  <a:lnTo>
                    <a:pt x="1049" y="112"/>
                  </a:lnTo>
                  <a:lnTo>
                    <a:pt x="1031" y="110"/>
                  </a:lnTo>
                  <a:lnTo>
                    <a:pt x="1027" y="114"/>
                  </a:lnTo>
                  <a:lnTo>
                    <a:pt x="1013" y="118"/>
                  </a:lnTo>
                  <a:lnTo>
                    <a:pt x="1009" y="118"/>
                  </a:lnTo>
                  <a:lnTo>
                    <a:pt x="995" y="124"/>
                  </a:lnTo>
                  <a:lnTo>
                    <a:pt x="988" y="131"/>
                  </a:lnTo>
                  <a:lnTo>
                    <a:pt x="973" y="122"/>
                  </a:lnTo>
                  <a:lnTo>
                    <a:pt x="967" y="119"/>
                  </a:lnTo>
                  <a:lnTo>
                    <a:pt x="951" y="127"/>
                  </a:lnTo>
                  <a:lnTo>
                    <a:pt x="935" y="131"/>
                  </a:lnTo>
                  <a:lnTo>
                    <a:pt x="923" y="127"/>
                  </a:lnTo>
                  <a:lnTo>
                    <a:pt x="919" y="135"/>
                  </a:lnTo>
                  <a:lnTo>
                    <a:pt x="909" y="135"/>
                  </a:lnTo>
                  <a:lnTo>
                    <a:pt x="929" y="305"/>
                  </a:lnTo>
                  <a:lnTo>
                    <a:pt x="915" y="352"/>
                  </a:lnTo>
                  <a:lnTo>
                    <a:pt x="912" y="361"/>
                  </a:lnTo>
                  <a:lnTo>
                    <a:pt x="897" y="406"/>
                  </a:lnTo>
                  <a:lnTo>
                    <a:pt x="890" y="421"/>
                  </a:lnTo>
                  <a:lnTo>
                    <a:pt x="851" y="528"/>
                  </a:lnTo>
                  <a:lnTo>
                    <a:pt x="832" y="544"/>
                  </a:lnTo>
                  <a:lnTo>
                    <a:pt x="749" y="603"/>
                  </a:lnTo>
                  <a:lnTo>
                    <a:pt x="714" y="631"/>
                  </a:lnTo>
                  <a:lnTo>
                    <a:pt x="696" y="642"/>
                  </a:lnTo>
                  <a:lnTo>
                    <a:pt x="660" y="666"/>
                  </a:lnTo>
                  <a:lnTo>
                    <a:pt x="597" y="716"/>
                  </a:lnTo>
                  <a:lnTo>
                    <a:pt x="579" y="727"/>
                  </a:lnTo>
                  <a:lnTo>
                    <a:pt x="440" y="830"/>
                  </a:lnTo>
                  <a:lnTo>
                    <a:pt x="428" y="838"/>
                  </a:lnTo>
                  <a:lnTo>
                    <a:pt x="425" y="841"/>
                  </a:lnTo>
                  <a:lnTo>
                    <a:pt x="222" y="990"/>
                  </a:lnTo>
                  <a:lnTo>
                    <a:pt x="168" y="1021"/>
                  </a:lnTo>
                  <a:lnTo>
                    <a:pt x="150" y="1037"/>
                  </a:lnTo>
                  <a:lnTo>
                    <a:pt x="0" y="1141"/>
                  </a:lnTo>
                  <a:lnTo>
                    <a:pt x="17" y="1172"/>
                  </a:lnTo>
                  <a:lnTo>
                    <a:pt x="39" y="1196"/>
                  </a:lnTo>
                  <a:lnTo>
                    <a:pt x="47" y="1213"/>
                  </a:lnTo>
                  <a:lnTo>
                    <a:pt x="67" y="1238"/>
                  </a:lnTo>
                  <a:lnTo>
                    <a:pt x="77" y="1263"/>
                  </a:lnTo>
                  <a:lnTo>
                    <a:pt x="93" y="1290"/>
                  </a:lnTo>
                  <a:lnTo>
                    <a:pt x="105" y="1314"/>
                  </a:lnTo>
                  <a:lnTo>
                    <a:pt x="115" y="1342"/>
                  </a:lnTo>
                  <a:lnTo>
                    <a:pt x="124" y="1360"/>
                  </a:lnTo>
                  <a:lnTo>
                    <a:pt x="132" y="1382"/>
                  </a:lnTo>
                  <a:lnTo>
                    <a:pt x="140" y="1411"/>
                  </a:lnTo>
                  <a:lnTo>
                    <a:pt x="148" y="1443"/>
                  </a:lnTo>
                  <a:lnTo>
                    <a:pt x="151" y="1479"/>
                  </a:lnTo>
                  <a:lnTo>
                    <a:pt x="160" y="1558"/>
                  </a:lnTo>
                  <a:lnTo>
                    <a:pt x="172" y="1701"/>
                  </a:lnTo>
                  <a:lnTo>
                    <a:pt x="195" y="1922"/>
                  </a:lnTo>
                  <a:lnTo>
                    <a:pt x="204" y="2043"/>
                  </a:lnTo>
                  <a:lnTo>
                    <a:pt x="223" y="2067"/>
                  </a:lnTo>
                  <a:lnTo>
                    <a:pt x="253" y="2055"/>
                  </a:lnTo>
                  <a:lnTo>
                    <a:pt x="237" y="2059"/>
                  </a:lnTo>
                  <a:lnTo>
                    <a:pt x="258" y="2045"/>
                  </a:lnTo>
                  <a:lnTo>
                    <a:pt x="320" y="2057"/>
                  </a:lnTo>
                  <a:lnTo>
                    <a:pt x="354" y="2086"/>
                  </a:lnTo>
                  <a:lnTo>
                    <a:pt x="386" y="2091"/>
                  </a:lnTo>
                  <a:lnTo>
                    <a:pt x="409" y="2057"/>
                  </a:lnTo>
                  <a:lnTo>
                    <a:pt x="425" y="1999"/>
                  </a:lnTo>
                  <a:lnTo>
                    <a:pt x="458" y="1935"/>
                  </a:lnTo>
                  <a:lnTo>
                    <a:pt x="500" y="1878"/>
                  </a:lnTo>
                  <a:lnTo>
                    <a:pt x="540" y="1776"/>
                  </a:lnTo>
                  <a:lnTo>
                    <a:pt x="612" y="1753"/>
                  </a:lnTo>
                  <a:lnTo>
                    <a:pt x="645" y="1725"/>
                  </a:lnTo>
                  <a:lnTo>
                    <a:pt x="671" y="1712"/>
                  </a:lnTo>
                  <a:lnTo>
                    <a:pt x="677" y="1697"/>
                  </a:lnTo>
                  <a:lnTo>
                    <a:pt x="699" y="1649"/>
                  </a:lnTo>
                  <a:lnTo>
                    <a:pt x="711" y="1624"/>
                  </a:lnTo>
                  <a:lnTo>
                    <a:pt x="714" y="1605"/>
                  </a:lnTo>
                  <a:lnTo>
                    <a:pt x="728" y="1588"/>
                  </a:lnTo>
                  <a:lnTo>
                    <a:pt x="720" y="1578"/>
                  </a:lnTo>
                  <a:lnTo>
                    <a:pt x="718" y="1584"/>
                  </a:lnTo>
                  <a:lnTo>
                    <a:pt x="711" y="1588"/>
                  </a:lnTo>
                  <a:lnTo>
                    <a:pt x="706" y="1605"/>
                  </a:lnTo>
                  <a:lnTo>
                    <a:pt x="699" y="1620"/>
                  </a:lnTo>
                  <a:lnTo>
                    <a:pt x="696" y="1593"/>
                  </a:lnTo>
                  <a:lnTo>
                    <a:pt x="710" y="1584"/>
                  </a:lnTo>
                  <a:lnTo>
                    <a:pt x="714" y="1568"/>
                  </a:lnTo>
                  <a:lnTo>
                    <a:pt x="706" y="1568"/>
                  </a:lnTo>
                  <a:lnTo>
                    <a:pt x="691" y="1572"/>
                  </a:lnTo>
                  <a:lnTo>
                    <a:pt x="686" y="1584"/>
                  </a:lnTo>
                  <a:lnTo>
                    <a:pt x="677" y="1588"/>
                  </a:lnTo>
                  <a:lnTo>
                    <a:pt x="663" y="1593"/>
                  </a:lnTo>
                  <a:lnTo>
                    <a:pt x="655" y="1610"/>
                  </a:lnTo>
                  <a:lnTo>
                    <a:pt x="645" y="1618"/>
                  </a:lnTo>
                  <a:lnTo>
                    <a:pt x="648" y="1605"/>
                  </a:lnTo>
                  <a:lnTo>
                    <a:pt x="648" y="1589"/>
                  </a:lnTo>
                  <a:lnTo>
                    <a:pt x="652" y="1578"/>
                  </a:lnTo>
                  <a:lnTo>
                    <a:pt x="660" y="1562"/>
                  </a:lnTo>
                  <a:lnTo>
                    <a:pt x="664" y="1546"/>
                  </a:lnTo>
                  <a:lnTo>
                    <a:pt x="671" y="1527"/>
                  </a:lnTo>
                  <a:lnTo>
                    <a:pt x="680" y="1511"/>
                  </a:lnTo>
                  <a:lnTo>
                    <a:pt x="699" y="1494"/>
                  </a:lnTo>
                  <a:lnTo>
                    <a:pt x="706" y="1477"/>
                  </a:lnTo>
                  <a:lnTo>
                    <a:pt x="711" y="1454"/>
                  </a:lnTo>
                  <a:lnTo>
                    <a:pt x="714" y="1463"/>
                  </a:lnTo>
                  <a:lnTo>
                    <a:pt x="711" y="1485"/>
                  </a:lnTo>
                  <a:lnTo>
                    <a:pt x="710" y="1494"/>
                  </a:lnTo>
                  <a:lnTo>
                    <a:pt x="695" y="1511"/>
                  </a:lnTo>
                  <a:lnTo>
                    <a:pt x="680" y="1530"/>
                  </a:lnTo>
                  <a:lnTo>
                    <a:pt x="677" y="1550"/>
                  </a:lnTo>
                  <a:lnTo>
                    <a:pt x="670" y="1576"/>
                  </a:lnTo>
                  <a:lnTo>
                    <a:pt x="664" y="1588"/>
                  </a:lnTo>
                  <a:lnTo>
                    <a:pt x="674" y="1580"/>
                  </a:lnTo>
                  <a:lnTo>
                    <a:pt x="680" y="1572"/>
                  </a:lnTo>
                  <a:lnTo>
                    <a:pt x="691" y="1562"/>
                  </a:lnTo>
                  <a:lnTo>
                    <a:pt x="706" y="1561"/>
                  </a:lnTo>
                  <a:lnTo>
                    <a:pt x="714" y="1562"/>
                  </a:lnTo>
                  <a:lnTo>
                    <a:pt x="720" y="1550"/>
                  </a:lnTo>
                  <a:lnTo>
                    <a:pt x="728" y="1535"/>
                  </a:lnTo>
                  <a:lnTo>
                    <a:pt x="729" y="1527"/>
                  </a:lnTo>
                  <a:lnTo>
                    <a:pt x="729" y="1545"/>
                  </a:lnTo>
                  <a:lnTo>
                    <a:pt x="735" y="1562"/>
                  </a:lnTo>
                  <a:lnTo>
                    <a:pt x="743" y="1556"/>
                  </a:lnTo>
                  <a:lnTo>
                    <a:pt x="746" y="1545"/>
                  </a:lnTo>
                  <a:lnTo>
                    <a:pt x="746" y="1530"/>
                  </a:lnTo>
                  <a:lnTo>
                    <a:pt x="746" y="1511"/>
                  </a:lnTo>
                  <a:lnTo>
                    <a:pt x="753" y="1511"/>
                  </a:lnTo>
                  <a:lnTo>
                    <a:pt x="767" y="1505"/>
                  </a:lnTo>
                  <a:lnTo>
                    <a:pt x="767" y="1485"/>
                  </a:lnTo>
                  <a:lnTo>
                    <a:pt x="774" y="1479"/>
                  </a:lnTo>
                  <a:lnTo>
                    <a:pt x="778" y="1463"/>
                  </a:lnTo>
                  <a:lnTo>
                    <a:pt x="782" y="1463"/>
                  </a:lnTo>
                  <a:lnTo>
                    <a:pt x="782" y="1479"/>
                  </a:lnTo>
                  <a:lnTo>
                    <a:pt x="790" y="1486"/>
                  </a:lnTo>
                  <a:lnTo>
                    <a:pt x="797" y="1486"/>
                  </a:lnTo>
                  <a:lnTo>
                    <a:pt x="794" y="1497"/>
                  </a:lnTo>
                  <a:lnTo>
                    <a:pt x="787" y="1511"/>
                  </a:lnTo>
                  <a:lnTo>
                    <a:pt x="801" y="1519"/>
                  </a:lnTo>
                  <a:lnTo>
                    <a:pt x="807" y="1538"/>
                  </a:lnTo>
                  <a:lnTo>
                    <a:pt x="807" y="1550"/>
                  </a:lnTo>
                  <a:lnTo>
                    <a:pt x="807" y="1558"/>
                  </a:lnTo>
                  <a:lnTo>
                    <a:pt x="801" y="1568"/>
                  </a:lnTo>
                  <a:lnTo>
                    <a:pt x="794" y="1576"/>
                  </a:lnTo>
                  <a:lnTo>
                    <a:pt x="785" y="1580"/>
                  </a:lnTo>
                  <a:lnTo>
                    <a:pt x="785" y="1589"/>
                  </a:lnTo>
                  <a:lnTo>
                    <a:pt x="790" y="1605"/>
                  </a:lnTo>
                  <a:lnTo>
                    <a:pt x="785" y="1618"/>
                  </a:lnTo>
                  <a:lnTo>
                    <a:pt x="778" y="1636"/>
                  </a:lnTo>
                  <a:lnTo>
                    <a:pt x="769" y="1649"/>
                  </a:lnTo>
                  <a:lnTo>
                    <a:pt x="763" y="1657"/>
                  </a:lnTo>
                  <a:lnTo>
                    <a:pt x="763" y="1668"/>
                  </a:lnTo>
                  <a:lnTo>
                    <a:pt x="763" y="1679"/>
                  </a:lnTo>
                  <a:lnTo>
                    <a:pt x="756" y="1687"/>
                  </a:lnTo>
                  <a:lnTo>
                    <a:pt x="746" y="1712"/>
                  </a:lnTo>
                  <a:lnTo>
                    <a:pt x="756" y="1713"/>
                  </a:lnTo>
                  <a:lnTo>
                    <a:pt x="763" y="1713"/>
                  </a:lnTo>
                  <a:lnTo>
                    <a:pt x="774" y="1712"/>
                  </a:lnTo>
                  <a:lnTo>
                    <a:pt x="782" y="1719"/>
                  </a:lnTo>
                  <a:lnTo>
                    <a:pt x="801" y="1724"/>
                  </a:lnTo>
                  <a:lnTo>
                    <a:pt x="819" y="1725"/>
                  </a:lnTo>
                  <a:lnTo>
                    <a:pt x="828" y="1725"/>
                  </a:lnTo>
                  <a:lnTo>
                    <a:pt x="843" y="1728"/>
                  </a:lnTo>
                  <a:lnTo>
                    <a:pt x="846" y="1743"/>
                  </a:lnTo>
                  <a:lnTo>
                    <a:pt x="839" y="1745"/>
                  </a:lnTo>
                  <a:lnTo>
                    <a:pt x="839" y="1759"/>
                  </a:lnTo>
                  <a:lnTo>
                    <a:pt x="839" y="1767"/>
                  </a:lnTo>
                  <a:lnTo>
                    <a:pt x="846" y="1771"/>
                  </a:lnTo>
                  <a:lnTo>
                    <a:pt x="851" y="1767"/>
                  </a:lnTo>
                  <a:lnTo>
                    <a:pt x="858" y="1767"/>
                  </a:lnTo>
                  <a:lnTo>
                    <a:pt x="865" y="1775"/>
                  </a:lnTo>
                  <a:lnTo>
                    <a:pt x="873" y="1783"/>
                  </a:lnTo>
                  <a:lnTo>
                    <a:pt x="877" y="1795"/>
                  </a:lnTo>
                  <a:lnTo>
                    <a:pt x="873" y="1799"/>
                  </a:lnTo>
                  <a:lnTo>
                    <a:pt x="873" y="1807"/>
                  </a:lnTo>
                  <a:lnTo>
                    <a:pt x="870" y="1817"/>
                  </a:lnTo>
                  <a:lnTo>
                    <a:pt x="869" y="1823"/>
                  </a:lnTo>
                  <a:lnTo>
                    <a:pt x="873" y="1827"/>
                  </a:lnTo>
                  <a:lnTo>
                    <a:pt x="880" y="1817"/>
                  </a:lnTo>
                  <a:lnTo>
                    <a:pt x="886" y="1801"/>
                  </a:lnTo>
                  <a:lnTo>
                    <a:pt x="887" y="1804"/>
                  </a:lnTo>
                  <a:lnTo>
                    <a:pt x="887" y="1817"/>
                  </a:lnTo>
                  <a:lnTo>
                    <a:pt x="883" y="1828"/>
                  </a:lnTo>
                  <a:lnTo>
                    <a:pt x="887" y="1840"/>
                  </a:lnTo>
                  <a:lnTo>
                    <a:pt x="886" y="1854"/>
                  </a:lnTo>
                  <a:lnTo>
                    <a:pt x="880" y="1854"/>
                  </a:lnTo>
                  <a:lnTo>
                    <a:pt x="880" y="1870"/>
                  </a:lnTo>
                  <a:lnTo>
                    <a:pt x="887" y="1873"/>
                  </a:lnTo>
                  <a:lnTo>
                    <a:pt x="897" y="1862"/>
                  </a:lnTo>
                  <a:lnTo>
                    <a:pt x="897" y="1857"/>
                  </a:lnTo>
                  <a:lnTo>
                    <a:pt x="905" y="1865"/>
                  </a:lnTo>
                  <a:lnTo>
                    <a:pt x="897" y="1878"/>
                  </a:lnTo>
                  <a:lnTo>
                    <a:pt x="897" y="1895"/>
                  </a:lnTo>
                  <a:lnTo>
                    <a:pt x="904" y="1892"/>
                  </a:lnTo>
                  <a:lnTo>
                    <a:pt x="901" y="1881"/>
                  </a:lnTo>
                  <a:lnTo>
                    <a:pt x="904" y="1881"/>
                  </a:lnTo>
                  <a:lnTo>
                    <a:pt x="912" y="1884"/>
                  </a:lnTo>
                  <a:lnTo>
                    <a:pt x="922" y="1879"/>
                  </a:lnTo>
                  <a:lnTo>
                    <a:pt x="915" y="1849"/>
                  </a:lnTo>
                  <a:lnTo>
                    <a:pt x="923" y="1788"/>
                  </a:lnTo>
                  <a:lnTo>
                    <a:pt x="941" y="1769"/>
                  </a:lnTo>
                  <a:lnTo>
                    <a:pt x="947" y="1740"/>
                  </a:lnTo>
                  <a:lnTo>
                    <a:pt x="945" y="1712"/>
                  </a:lnTo>
                  <a:lnTo>
                    <a:pt x="947" y="1666"/>
                  </a:lnTo>
                  <a:lnTo>
                    <a:pt x="941" y="1650"/>
                  </a:lnTo>
                  <a:lnTo>
                    <a:pt x="953" y="1626"/>
                  </a:lnTo>
                  <a:lnTo>
                    <a:pt x="963" y="1609"/>
                  </a:lnTo>
                  <a:lnTo>
                    <a:pt x="973" y="1578"/>
                  </a:lnTo>
                  <a:lnTo>
                    <a:pt x="973" y="1553"/>
                  </a:lnTo>
                  <a:lnTo>
                    <a:pt x="978" y="1517"/>
                  </a:lnTo>
                  <a:lnTo>
                    <a:pt x="977" y="1485"/>
                  </a:lnTo>
                  <a:lnTo>
                    <a:pt x="985" y="1458"/>
                  </a:lnTo>
                  <a:lnTo>
                    <a:pt x="991" y="1437"/>
                  </a:lnTo>
                  <a:lnTo>
                    <a:pt x="988" y="1427"/>
                  </a:lnTo>
                  <a:lnTo>
                    <a:pt x="985" y="1423"/>
                  </a:lnTo>
                  <a:lnTo>
                    <a:pt x="977" y="1419"/>
                  </a:lnTo>
                  <a:lnTo>
                    <a:pt x="981" y="1397"/>
                  </a:lnTo>
                  <a:lnTo>
                    <a:pt x="988" y="1402"/>
                  </a:lnTo>
                  <a:lnTo>
                    <a:pt x="991" y="1394"/>
                  </a:lnTo>
                  <a:lnTo>
                    <a:pt x="999" y="1392"/>
                  </a:lnTo>
                  <a:lnTo>
                    <a:pt x="999" y="1386"/>
                  </a:lnTo>
                  <a:lnTo>
                    <a:pt x="999" y="1352"/>
                  </a:lnTo>
                  <a:lnTo>
                    <a:pt x="1002" y="1334"/>
                  </a:lnTo>
                  <a:lnTo>
                    <a:pt x="1012" y="1319"/>
                  </a:lnTo>
                  <a:lnTo>
                    <a:pt x="1021" y="1299"/>
                  </a:lnTo>
                  <a:lnTo>
                    <a:pt x="1039" y="1286"/>
                  </a:lnTo>
                  <a:lnTo>
                    <a:pt x="1053" y="1266"/>
                  </a:lnTo>
                  <a:lnTo>
                    <a:pt x="1053" y="1247"/>
                  </a:lnTo>
                  <a:lnTo>
                    <a:pt x="1053" y="1256"/>
                  </a:lnTo>
                  <a:lnTo>
                    <a:pt x="1049" y="1251"/>
                  </a:lnTo>
                  <a:lnTo>
                    <a:pt x="1039" y="1246"/>
                  </a:lnTo>
                  <a:lnTo>
                    <a:pt x="1034" y="1246"/>
                  </a:lnTo>
                  <a:lnTo>
                    <a:pt x="1027" y="1247"/>
                  </a:lnTo>
                  <a:lnTo>
                    <a:pt x="1028" y="1251"/>
                  </a:lnTo>
                  <a:lnTo>
                    <a:pt x="1028" y="1263"/>
                  </a:lnTo>
                  <a:lnTo>
                    <a:pt x="1021" y="1276"/>
                  </a:lnTo>
                  <a:lnTo>
                    <a:pt x="1012" y="1294"/>
                  </a:lnTo>
                  <a:lnTo>
                    <a:pt x="1013" y="1276"/>
                  </a:lnTo>
                  <a:lnTo>
                    <a:pt x="1017" y="1256"/>
                  </a:lnTo>
                  <a:lnTo>
                    <a:pt x="1009" y="1240"/>
                  </a:lnTo>
                  <a:lnTo>
                    <a:pt x="1005" y="1246"/>
                  </a:lnTo>
                  <a:lnTo>
                    <a:pt x="999" y="1251"/>
                  </a:lnTo>
                  <a:lnTo>
                    <a:pt x="991" y="1247"/>
                  </a:lnTo>
                  <a:lnTo>
                    <a:pt x="977" y="1247"/>
                  </a:lnTo>
                  <a:lnTo>
                    <a:pt x="970" y="1251"/>
                  </a:lnTo>
                  <a:lnTo>
                    <a:pt x="963" y="1266"/>
                  </a:lnTo>
                  <a:lnTo>
                    <a:pt x="956" y="1274"/>
                  </a:lnTo>
                  <a:lnTo>
                    <a:pt x="944" y="1290"/>
                  </a:lnTo>
                  <a:lnTo>
                    <a:pt x="945" y="1298"/>
                  </a:lnTo>
                  <a:lnTo>
                    <a:pt x="960" y="1280"/>
                  </a:lnTo>
                  <a:lnTo>
                    <a:pt x="967" y="1271"/>
                  </a:lnTo>
                  <a:lnTo>
                    <a:pt x="973" y="1260"/>
                  </a:lnTo>
                  <a:lnTo>
                    <a:pt x="985" y="1255"/>
                  </a:lnTo>
                  <a:lnTo>
                    <a:pt x="991" y="1255"/>
                  </a:lnTo>
                  <a:lnTo>
                    <a:pt x="981" y="1260"/>
                  </a:lnTo>
                  <a:lnTo>
                    <a:pt x="977" y="1268"/>
                  </a:lnTo>
                  <a:lnTo>
                    <a:pt x="977" y="1278"/>
                  </a:lnTo>
                  <a:lnTo>
                    <a:pt x="970" y="1278"/>
                  </a:lnTo>
                  <a:lnTo>
                    <a:pt x="970" y="1288"/>
                  </a:lnTo>
                  <a:lnTo>
                    <a:pt x="963" y="1298"/>
                  </a:lnTo>
                  <a:lnTo>
                    <a:pt x="960" y="1306"/>
                  </a:lnTo>
                  <a:lnTo>
                    <a:pt x="953" y="1306"/>
                  </a:lnTo>
                  <a:lnTo>
                    <a:pt x="937" y="1303"/>
                  </a:lnTo>
                  <a:lnTo>
                    <a:pt x="933" y="1296"/>
                  </a:lnTo>
                  <a:lnTo>
                    <a:pt x="922" y="1303"/>
                  </a:lnTo>
                  <a:lnTo>
                    <a:pt x="922" y="1278"/>
                  </a:lnTo>
                  <a:lnTo>
                    <a:pt x="923" y="1286"/>
                  </a:lnTo>
                  <a:lnTo>
                    <a:pt x="933" y="1280"/>
                  </a:lnTo>
                  <a:lnTo>
                    <a:pt x="935" y="1266"/>
                  </a:lnTo>
                  <a:lnTo>
                    <a:pt x="935" y="1260"/>
                  </a:lnTo>
                  <a:lnTo>
                    <a:pt x="923" y="1251"/>
                  </a:lnTo>
                  <a:lnTo>
                    <a:pt x="922" y="1244"/>
                  </a:lnTo>
                  <a:lnTo>
                    <a:pt x="929" y="1251"/>
                  </a:lnTo>
                  <a:lnTo>
                    <a:pt x="935" y="1247"/>
                  </a:lnTo>
                  <a:lnTo>
                    <a:pt x="937" y="1238"/>
                  </a:lnTo>
                  <a:lnTo>
                    <a:pt x="937" y="1230"/>
                  </a:lnTo>
                  <a:lnTo>
                    <a:pt x="935" y="1232"/>
                  </a:lnTo>
                  <a:lnTo>
                    <a:pt x="929" y="1238"/>
                  </a:lnTo>
                  <a:lnTo>
                    <a:pt x="937" y="1219"/>
                  </a:lnTo>
                  <a:lnTo>
                    <a:pt x="941" y="1213"/>
                  </a:lnTo>
                  <a:lnTo>
                    <a:pt x="953" y="1213"/>
                  </a:lnTo>
                  <a:lnTo>
                    <a:pt x="967" y="1207"/>
                  </a:lnTo>
                  <a:lnTo>
                    <a:pt x="973" y="1193"/>
                  </a:lnTo>
                  <a:lnTo>
                    <a:pt x="988" y="1172"/>
                  </a:lnTo>
                  <a:lnTo>
                    <a:pt x="995" y="1169"/>
                  </a:lnTo>
                  <a:lnTo>
                    <a:pt x="991" y="1180"/>
                  </a:lnTo>
                  <a:lnTo>
                    <a:pt x="1000" y="1183"/>
                  </a:lnTo>
                  <a:lnTo>
                    <a:pt x="991" y="1196"/>
                  </a:lnTo>
                  <a:lnTo>
                    <a:pt x="973" y="1199"/>
                  </a:lnTo>
                  <a:lnTo>
                    <a:pt x="985" y="1203"/>
                  </a:lnTo>
                  <a:lnTo>
                    <a:pt x="1000" y="1196"/>
                  </a:lnTo>
                  <a:lnTo>
                    <a:pt x="1002" y="1193"/>
                  </a:lnTo>
                  <a:lnTo>
                    <a:pt x="1020" y="1185"/>
                  </a:lnTo>
                  <a:lnTo>
                    <a:pt x="1052" y="1155"/>
                  </a:lnTo>
                  <a:lnTo>
                    <a:pt x="1067" y="1115"/>
                  </a:lnTo>
                  <a:lnTo>
                    <a:pt x="1068" y="1089"/>
                  </a:lnTo>
                  <a:lnTo>
                    <a:pt x="1067" y="1070"/>
                  </a:lnTo>
                  <a:lnTo>
                    <a:pt x="1053" y="1059"/>
                  </a:lnTo>
                  <a:lnTo>
                    <a:pt x="1043" y="1038"/>
                  </a:lnTo>
                  <a:lnTo>
                    <a:pt x="1043" y="1044"/>
                  </a:lnTo>
                  <a:lnTo>
                    <a:pt x="1045" y="1057"/>
                  </a:lnTo>
                  <a:lnTo>
                    <a:pt x="1052" y="1064"/>
                  </a:lnTo>
                  <a:lnTo>
                    <a:pt x="1060" y="1070"/>
                  </a:lnTo>
                  <a:lnTo>
                    <a:pt x="1053" y="1081"/>
                  </a:lnTo>
                  <a:lnTo>
                    <a:pt x="1053" y="1089"/>
                  </a:lnTo>
                  <a:lnTo>
                    <a:pt x="1053" y="1088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g31246982efe_0_39"/>
            <p:cNvSpPr/>
            <p:nvPr/>
          </p:nvSpPr>
          <p:spPr>
            <a:xfrm>
              <a:off x="3441788" y="3910505"/>
              <a:ext cx="466565" cy="262051"/>
            </a:xfrm>
            <a:custGeom>
              <a:rect b="b" l="l" r="r" t="t"/>
              <a:pathLst>
                <a:path extrusionOk="0" h="787" w="1659">
                  <a:moveTo>
                    <a:pt x="1334" y="653"/>
                  </a:moveTo>
                  <a:lnTo>
                    <a:pt x="1326" y="653"/>
                  </a:lnTo>
                  <a:lnTo>
                    <a:pt x="1316" y="651"/>
                  </a:lnTo>
                  <a:lnTo>
                    <a:pt x="1310" y="651"/>
                  </a:lnTo>
                  <a:lnTo>
                    <a:pt x="1302" y="644"/>
                  </a:lnTo>
                  <a:lnTo>
                    <a:pt x="1299" y="643"/>
                  </a:lnTo>
                  <a:lnTo>
                    <a:pt x="1299" y="639"/>
                  </a:lnTo>
                  <a:lnTo>
                    <a:pt x="1298" y="631"/>
                  </a:lnTo>
                  <a:lnTo>
                    <a:pt x="1299" y="623"/>
                  </a:lnTo>
                  <a:lnTo>
                    <a:pt x="1299" y="616"/>
                  </a:lnTo>
                  <a:lnTo>
                    <a:pt x="1307" y="612"/>
                  </a:lnTo>
                  <a:lnTo>
                    <a:pt x="1310" y="604"/>
                  </a:lnTo>
                  <a:lnTo>
                    <a:pt x="1316" y="595"/>
                  </a:lnTo>
                  <a:lnTo>
                    <a:pt x="1312" y="587"/>
                  </a:lnTo>
                  <a:lnTo>
                    <a:pt x="1316" y="581"/>
                  </a:lnTo>
                  <a:lnTo>
                    <a:pt x="1317" y="577"/>
                  </a:lnTo>
                  <a:lnTo>
                    <a:pt x="1316" y="573"/>
                  </a:lnTo>
                  <a:lnTo>
                    <a:pt x="1310" y="568"/>
                  </a:lnTo>
                  <a:lnTo>
                    <a:pt x="1307" y="560"/>
                  </a:lnTo>
                  <a:lnTo>
                    <a:pt x="1302" y="552"/>
                  </a:lnTo>
                  <a:lnTo>
                    <a:pt x="1298" y="544"/>
                  </a:lnTo>
                  <a:lnTo>
                    <a:pt x="1291" y="533"/>
                  </a:lnTo>
                  <a:lnTo>
                    <a:pt x="1281" y="529"/>
                  </a:lnTo>
                  <a:lnTo>
                    <a:pt x="1265" y="530"/>
                  </a:lnTo>
                  <a:lnTo>
                    <a:pt x="1258" y="529"/>
                  </a:lnTo>
                  <a:lnTo>
                    <a:pt x="1244" y="526"/>
                  </a:lnTo>
                  <a:lnTo>
                    <a:pt x="1241" y="524"/>
                  </a:lnTo>
                  <a:lnTo>
                    <a:pt x="1234" y="521"/>
                  </a:lnTo>
                  <a:lnTo>
                    <a:pt x="1233" y="520"/>
                  </a:lnTo>
                  <a:lnTo>
                    <a:pt x="1233" y="510"/>
                  </a:lnTo>
                  <a:lnTo>
                    <a:pt x="1229" y="504"/>
                  </a:lnTo>
                  <a:lnTo>
                    <a:pt x="1229" y="497"/>
                  </a:lnTo>
                  <a:lnTo>
                    <a:pt x="1226" y="486"/>
                  </a:lnTo>
                  <a:lnTo>
                    <a:pt x="1223" y="469"/>
                  </a:lnTo>
                  <a:lnTo>
                    <a:pt x="1222" y="461"/>
                  </a:lnTo>
                  <a:lnTo>
                    <a:pt x="1218" y="449"/>
                  </a:lnTo>
                  <a:lnTo>
                    <a:pt x="1211" y="446"/>
                  </a:lnTo>
                  <a:lnTo>
                    <a:pt x="1201" y="446"/>
                  </a:lnTo>
                  <a:lnTo>
                    <a:pt x="1194" y="449"/>
                  </a:lnTo>
                  <a:lnTo>
                    <a:pt x="1186" y="456"/>
                  </a:lnTo>
                  <a:lnTo>
                    <a:pt x="1179" y="456"/>
                  </a:lnTo>
                  <a:lnTo>
                    <a:pt x="1171" y="453"/>
                  </a:lnTo>
                  <a:lnTo>
                    <a:pt x="1168" y="448"/>
                  </a:lnTo>
                  <a:lnTo>
                    <a:pt x="1157" y="438"/>
                  </a:lnTo>
                  <a:lnTo>
                    <a:pt x="1153" y="433"/>
                  </a:lnTo>
                  <a:lnTo>
                    <a:pt x="1144" y="430"/>
                  </a:lnTo>
                  <a:lnTo>
                    <a:pt x="1136" y="433"/>
                  </a:lnTo>
                  <a:lnTo>
                    <a:pt x="1128" y="437"/>
                  </a:lnTo>
                  <a:lnTo>
                    <a:pt x="1121" y="437"/>
                  </a:lnTo>
                  <a:lnTo>
                    <a:pt x="1118" y="425"/>
                  </a:lnTo>
                  <a:lnTo>
                    <a:pt x="1118" y="417"/>
                  </a:lnTo>
                  <a:lnTo>
                    <a:pt x="1113" y="411"/>
                  </a:lnTo>
                  <a:lnTo>
                    <a:pt x="1103" y="411"/>
                  </a:lnTo>
                  <a:lnTo>
                    <a:pt x="1099" y="417"/>
                  </a:lnTo>
                  <a:lnTo>
                    <a:pt x="1090" y="422"/>
                  </a:lnTo>
                  <a:lnTo>
                    <a:pt x="1078" y="425"/>
                  </a:lnTo>
                  <a:lnTo>
                    <a:pt x="1067" y="422"/>
                  </a:lnTo>
                  <a:lnTo>
                    <a:pt x="1067" y="430"/>
                  </a:lnTo>
                  <a:lnTo>
                    <a:pt x="1063" y="441"/>
                  </a:lnTo>
                  <a:lnTo>
                    <a:pt x="1060" y="457"/>
                  </a:lnTo>
                  <a:lnTo>
                    <a:pt x="1058" y="466"/>
                  </a:lnTo>
                  <a:lnTo>
                    <a:pt x="1058" y="469"/>
                  </a:lnTo>
                  <a:lnTo>
                    <a:pt x="1050" y="472"/>
                  </a:lnTo>
                  <a:lnTo>
                    <a:pt x="1040" y="466"/>
                  </a:lnTo>
                  <a:lnTo>
                    <a:pt x="1027" y="466"/>
                  </a:lnTo>
                  <a:lnTo>
                    <a:pt x="1013" y="469"/>
                  </a:lnTo>
                  <a:lnTo>
                    <a:pt x="1005" y="473"/>
                  </a:lnTo>
                  <a:lnTo>
                    <a:pt x="1003" y="478"/>
                  </a:lnTo>
                  <a:lnTo>
                    <a:pt x="992" y="482"/>
                  </a:lnTo>
                  <a:lnTo>
                    <a:pt x="982" y="486"/>
                  </a:lnTo>
                  <a:lnTo>
                    <a:pt x="966" y="497"/>
                  </a:lnTo>
                  <a:lnTo>
                    <a:pt x="955" y="500"/>
                  </a:lnTo>
                  <a:lnTo>
                    <a:pt x="942" y="513"/>
                  </a:lnTo>
                  <a:lnTo>
                    <a:pt x="933" y="521"/>
                  </a:lnTo>
                  <a:lnTo>
                    <a:pt x="927" y="526"/>
                  </a:lnTo>
                  <a:lnTo>
                    <a:pt x="927" y="533"/>
                  </a:lnTo>
                  <a:lnTo>
                    <a:pt x="919" y="546"/>
                  </a:lnTo>
                  <a:lnTo>
                    <a:pt x="911" y="552"/>
                  </a:lnTo>
                  <a:lnTo>
                    <a:pt x="899" y="564"/>
                  </a:lnTo>
                  <a:lnTo>
                    <a:pt x="866" y="603"/>
                  </a:lnTo>
                  <a:lnTo>
                    <a:pt x="852" y="616"/>
                  </a:lnTo>
                  <a:lnTo>
                    <a:pt x="846" y="624"/>
                  </a:lnTo>
                  <a:lnTo>
                    <a:pt x="844" y="628"/>
                  </a:lnTo>
                  <a:lnTo>
                    <a:pt x="834" y="639"/>
                  </a:lnTo>
                  <a:lnTo>
                    <a:pt x="822" y="656"/>
                  </a:lnTo>
                  <a:lnTo>
                    <a:pt x="811" y="669"/>
                  </a:lnTo>
                  <a:lnTo>
                    <a:pt x="809" y="677"/>
                  </a:lnTo>
                  <a:lnTo>
                    <a:pt x="803" y="684"/>
                  </a:lnTo>
                  <a:lnTo>
                    <a:pt x="788" y="706"/>
                  </a:lnTo>
                  <a:lnTo>
                    <a:pt x="771" y="723"/>
                  </a:lnTo>
                  <a:lnTo>
                    <a:pt x="768" y="730"/>
                  </a:lnTo>
                  <a:lnTo>
                    <a:pt x="761" y="730"/>
                  </a:lnTo>
                  <a:lnTo>
                    <a:pt x="753" y="730"/>
                  </a:lnTo>
                  <a:lnTo>
                    <a:pt x="743" y="730"/>
                  </a:lnTo>
                  <a:lnTo>
                    <a:pt x="736" y="728"/>
                  </a:lnTo>
                  <a:lnTo>
                    <a:pt x="725" y="723"/>
                  </a:lnTo>
                  <a:lnTo>
                    <a:pt x="714" y="717"/>
                  </a:lnTo>
                  <a:lnTo>
                    <a:pt x="713" y="712"/>
                  </a:lnTo>
                  <a:lnTo>
                    <a:pt x="706" y="706"/>
                  </a:lnTo>
                  <a:lnTo>
                    <a:pt x="702" y="700"/>
                  </a:lnTo>
                  <a:lnTo>
                    <a:pt x="698" y="693"/>
                  </a:lnTo>
                  <a:lnTo>
                    <a:pt x="695" y="684"/>
                  </a:lnTo>
                  <a:lnTo>
                    <a:pt x="689" y="680"/>
                  </a:lnTo>
                  <a:lnTo>
                    <a:pt x="684" y="677"/>
                  </a:lnTo>
                  <a:lnTo>
                    <a:pt x="675" y="672"/>
                  </a:lnTo>
                  <a:lnTo>
                    <a:pt x="663" y="667"/>
                  </a:lnTo>
                  <a:lnTo>
                    <a:pt x="652" y="667"/>
                  </a:lnTo>
                  <a:lnTo>
                    <a:pt x="646" y="667"/>
                  </a:lnTo>
                  <a:lnTo>
                    <a:pt x="638" y="667"/>
                  </a:lnTo>
                  <a:lnTo>
                    <a:pt x="620" y="667"/>
                  </a:lnTo>
                  <a:lnTo>
                    <a:pt x="615" y="667"/>
                  </a:lnTo>
                  <a:lnTo>
                    <a:pt x="605" y="656"/>
                  </a:lnTo>
                  <a:lnTo>
                    <a:pt x="602" y="653"/>
                  </a:lnTo>
                  <a:lnTo>
                    <a:pt x="595" y="647"/>
                  </a:lnTo>
                  <a:lnTo>
                    <a:pt x="594" y="628"/>
                  </a:lnTo>
                  <a:lnTo>
                    <a:pt x="594" y="624"/>
                  </a:lnTo>
                  <a:lnTo>
                    <a:pt x="590" y="613"/>
                  </a:lnTo>
                  <a:lnTo>
                    <a:pt x="585" y="597"/>
                  </a:lnTo>
                  <a:lnTo>
                    <a:pt x="580" y="595"/>
                  </a:lnTo>
                  <a:lnTo>
                    <a:pt x="579" y="589"/>
                  </a:lnTo>
                  <a:lnTo>
                    <a:pt x="573" y="577"/>
                  </a:lnTo>
                  <a:lnTo>
                    <a:pt x="573" y="572"/>
                  </a:lnTo>
                  <a:lnTo>
                    <a:pt x="579" y="560"/>
                  </a:lnTo>
                  <a:lnTo>
                    <a:pt x="576" y="549"/>
                  </a:lnTo>
                  <a:lnTo>
                    <a:pt x="573" y="533"/>
                  </a:lnTo>
                  <a:lnTo>
                    <a:pt x="573" y="526"/>
                  </a:lnTo>
                  <a:lnTo>
                    <a:pt x="579" y="506"/>
                  </a:lnTo>
                  <a:lnTo>
                    <a:pt x="576" y="500"/>
                  </a:lnTo>
                  <a:lnTo>
                    <a:pt x="576" y="497"/>
                  </a:lnTo>
                  <a:lnTo>
                    <a:pt x="576" y="482"/>
                  </a:lnTo>
                  <a:lnTo>
                    <a:pt x="554" y="472"/>
                  </a:lnTo>
                  <a:lnTo>
                    <a:pt x="551" y="469"/>
                  </a:lnTo>
                  <a:lnTo>
                    <a:pt x="544" y="464"/>
                  </a:lnTo>
                  <a:lnTo>
                    <a:pt x="532" y="453"/>
                  </a:lnTo>
                  <a:lnTo>
                    <a:pt x="520" y="437"/>
                  </a:lnTo>
                  <a:lnTo>
                    <a:pt x="520" y="430"/>
                  </a:lnTo>
                  <a:lnTo>
                    <a:pt x="509" y="425"/>
                  </a:lnTo>
                  <a:lnTo>
                    <a:pt x="507" y="425"/>
                  </a:lnTo>
                  <a:lnTo>
                    <a:pt x="501" y="422"/>
                  </a:lnTo>
                  <a:lnTo>
                    <a:pt x="494" y="422"/>
                  </a:lnTo>
                  <a:lnTo>
                    <a:pt x="480" y="422"/>
                  </a:lnTo>
                  <a:lnTo>
                    <a:pt x="465" y="422"/>
                  </a:lnTo>
                  <a:lnTo>
                    <a:pt x="453" y="422"/>
                  </a:lnTo>
                  <a:lnTo>
                    <a:pt x="443" y="417"/>
                  </a:lnTo>
                  <a:lnTo>
                    <a:pt x="436" y="421"/>
                  </a:lnTo>
                  <a:lnTo>
                    <a:pt x="431" y="422"/>
                  </a:lnTo>
                  <a:lnTo>
                    <a:pt x="422" y="430"/>
                  </a:lnTo>
                  <a:lnTo>
                    <a:pt x="421" y="430"/>
                  </a:lnTo>
                  <a:lnTo>
                    <a:pt x="414" y="441"/>
                  </a:lnTo>
                  <a:lnTo>
                    <a:pt x="411" y="456"/>
                  </a:lnTo>
                  <a:lnTo>
                    <a:pt x="407" y="461"/>
                  </a:lnTo>
                  <a:lnTo>
                    <a:pt x="401" y="469"/>
                  </a:lnTo>
                  <a:lnTo>
                    <a:pt x="401" y="488"/>
                  </a:lnTo>
                  <a:lnTo>
                    <a:pt x="399" y="500"/>
                  </a:lnTo>
                  <a:lnTo>
                    <a:pt x="399" y="521"/>
                  </a:lnTo>
                  <a:lnTo>
                    <a:pt x="396" y="544"/>
                  </a:lnTo>
                  <a:lnTo>
                    <a:pt x="391" y="568"/>
                  </a:lnTo>
                  <a:lnTo>
                    <a:pt x="391" y="572"/>
                  </a:lnTo>
                  <a:lnTo>
                    <a:pt x="391" y="589"/>
                  </a:lnTo>
                  <a:lnTo>
                    <a:pt x="386" y="603"/>
                  </a:lnTo>
                  <a:lnTo>
                    <a:pt x="379" y="605"/>
                  </a:lnTo>
                  <a:lnTo>
                    <a:pt x="376" y="609"/>
                  </a:lnTo>
                  <a:lnTo>
                    <a:pt x="373" y="612"/>
                  </a:lnTo>
                  <a:lnTo>
                    <a:pt x="373" y="620"/>
                  </a:lnTo>
                  <a:lnTo>
                    <a:pt x="368" y="624"/>
                  </a:lnTo>
                  <a:lnTo>
                    <a:pt x="360" y="631"/>
                  </a:lnTo>
                  <a:lnTo>
                    <a:pt x="360" y="643"/>
                  </a:lnTo>
                  <a:lnTo>
                    <a:pt x="349" y="647"/>
                  </a:lnTo>
                  <a:lnTo>
                    <a:pt x="341" y="647"/>
                  </a:lnTo>
                  <a:lnTo>
                    <a:pt x="332" y="669"/>
                  </a:lnTo>
                  <a:lnTo>
                    <a:pt x="324" y="693"/>
                  </a:lnTo>
                  <a:lnTo>
                    <a:pt x="321" y="696"/>
                  </a:lnTo>
                  <a:lnTo>
                    <a:pt x="318" y="715"/>
                  </a:lnTo>
                  <a:lnTo>
                    <a:pt x="305" y="754"/>
                  </a:lnTo>
                  <a:lnTo>
                    <a:pt x="290" y="779"/>
                  </a:lnTo>
                  <a:lnTo>
                    <a:pt x="295" y="787"/>
                  </a:lnTo>
                  <a:lnTo>
                    <a:pt x="283" y="776"/>
                  </a:lnTo>
                  <a:lnTo>
                    <a:pt x="271" y="763"/>
                  </a:lnTo>
                  <a:lnTo>
                    <a:pt x="265" y="746"/>
                  </a:lnTo>
                  <a:lnTo>
                    <a:pt x="260" y="736"/>
                  </a:lnTo>
                  <a:lnTo>
                    <a:pt x="260" y="723"/>
                  </a:lnTo>
                  <a:lnTo>
                    <a:pt x="265" y="707"/>
                  </a:lnTo>
                  <a:lnTo>
                    <a:pt x="265" y="693"/>
                  </a:lnTo>
                  <a:lnTo>
                    <a:pt x="265" y="687"/>
                  </a:lnTo>
                  <a:lnTo>
                    <a:pt x="265" y="680"/>
                  </a:lnTo>
                  <a:lnTo>
                    <a:pt x="258" y="663"/>
                  </a:lnTo>
                  <a:lnTo>
                    <a:pt x="249" y="656"/>
                  </a:lnTo>
                  <a:lnTo>
                    <a:pt x="241" y="655"/>
                  </a:lnTo>
                  <a:lnTo>
                    <a:pt x="228" y="644"/>
                  </a:lnTo>
                  <a:lnTo>
                    <a:pt x="223" y="635"/>
                  </a:lnTo>
                  <a:lnTo>
                    <a:pt x="222" y="624"/>
                  </a:lnTo>
                  <a:lnTo>
                    <a:pt x="219" y="616"/>
                  </a:lnTo>
                  <a:lnTo>
                    <a:pt x="213" y="613"/>
                  </a:lnTo>
                  <a:lnTo>
                    <a:pt x="207" y="609"/>
                  </a:lnTo>
                  <a:lnTo>
                    <a:pt x="207" y="603"/>
                  </a:lnTo>
                  <a:lnTo>
                    <a:pt x="205" y="591"/>
                  </a:lnTo>
                  <a:lnTo>
                    <a:pt x="190" y="587"/>
                  </a:lnTo>
                  <a:lnTo>
                    <a:pt x="182" y="581"/>
                  </a:lnTo>
                  <a:lnTo>
                    <a:pt x="179" y="577"/>
                  </a:lnTo>
                  <a:lnTo>
                    <a:pt x="173" y="573"/>
                  </a:lnTo>
                  <a:lnTo>
                    <a:pt x="169" y="577"/>
                  </a:lnTo>
                  <a:lnTo>
                    <a:pt x="162" y="579"/>
                  </a:lnTo>
                  <a:lnTo>
                    <a:pt x="144" y="572"/>
                  </a:lnTo>
                  <a:lnTo>
                    <a:pt x="140" y="560"/>
                  </a:lnTo>
                  <a:lnTo>
                    <a:pt x="132" y="552"/>
                  </a:lnTo>
                  <a:lnTo>
                    <a:pt x="126" y="546"/>
                  </a:lnTo>
                  <a:lnTo>
                    <a:pt x="121" y="537"/>
                  </a:lnTo>
                  <a:lnTo>
                    <a:pt x="115" y="533"/>
                  </a:lnTo>
                  <a:lnTo>
                    <a:pt x="108" y="530"/>
                  </a:lnTo>
                  <a:lnTo>
                    <a:pt x="105" y="530"/>
                  </a:lnTo>
                  <a:lnTo>
                    <a:pt x="96" y="521"/>
                  </a:lnTo>
                  <a:lnTo>
                    <a:pt x="92" y="504"/>
                  </a:lnTo>
                  <a:lnTo>
                    <a:pt x="86" y="494"/>
                  </a:lnTo>
                  <a:lnTo>
                    <a:pt x="79" y="488"/>
                  </a:lnTo>
                  <a:lnTo>
                    <a:pt x="71" y="486"/>
                  </a:lnTo>
                  <a:lnTo>
                    <a:pt x="65" y="488"/>
                  </a:lnTo>
                  <a:lnTo>
                    <a:pt x="64" y="490"/>
                  </a:lnTo>
                  <a:lnTo>
                    <a:pt x="59" y="497"/>
                  </a:lnTo>
                  <a:lnTo>
                    <a:pt x="56" y="490"/>
                  </a:lnTo>
                  <a:lnTo>
                    <a:pt x="50" y="488"/>
                  </a:lnTo>
                  <a:lnTo>
                    <a:pt x="42" y="488"/>
                  </a:lnTo>
                  <a:lnTo>
                    <a:pt x="39" y="469"/>
                  </a:lnTo>
                  <a:lnTo>
                    <a:pt x="34" y="461"/>
                  </a:lnTo>
                  <a:lnTo>
                    <a:pt x="39" y="453"/>
                  </a:lnTo>
                  <a:lnTo>
                    <a:pt x="39" y="449"/>
                  </a:lnTo>
                  <a:lnTo>
                    <a:pt x="34" y="446"/>
                  </a:lnTo>
                  <a:lnTo>
                    <a:pt x="34" y="433"/>
                  </a:lnTo>
                  <a:lnTo>
                    <a:pt x="31" y="425"/>
                  </a:lnTo>
                  <a:lnTo>
                    <a:pt x="39" y="422"/>
                  </a:lnTo>
                  <a:lnTo>
                    <a:pt x="43" y="411"/>
                  </a:lnTo>
                  <a:lnTo>
                    <a:pt x="47" y="405"/>
                  </a:lnTo>
                  <a:lnTo>
                    <a:pt x="42" y="400"/>
                  </a:lnTo>
                  <a:lnTo>
                    <a:pt x="34" y="395"/>
                  </a:lnTo>
                  <a:lnTo>
                    <a:pt x="31" y="387"/>
                  </a:lnTo>
                  <a:lnTo>
                    <a:pt x="31" y="381"/>
                  </a:lnTo>
                  <a:lnTo>
                    <a:pt x="31" y="370"/>
                  </a:lnTo>
                  <a:lnTo>
                    <a:pt x="24" y="357"/>
                  </a:lnTo>
                  <a:lnTo>
                    <a:pt x="20" y="347"/>
                  </a:lnTo>
                  <a:lnTo>
                    <a:pt x="20" y="345"/>
                  </a:lnTo>
                  <a:lnTo>
                    <a:pt x="20" y="338"/>
                  </a:lnTo>
                  <a:lnTo>
                    <a:pt x="13" y="338"/>
                  </a:lnTo>
                  <a:lnTo>
                    <a:pt x="7" y="334"/>
                  </a:lnTo>
                  <a:lnTo>
                    <a:pt x="6" y="326"/>
                  </a:lnTo>
                  <a:lnTo>
                    <a:pt x="6" y="315"/>
                  </a:lnTo>
                  <a:lnTo>
                    <a:pt x="0" y="311"/>
                  </a:lnTo>
                  <a:lnTo>
                    <a:pt x="0" y="305"/>
                  </a:lnTo>
                  <a:lnTo>
                    <a:pt x="0" y="301"/>
                  </a:lnTo>
                  <a:lnTo>
                    <a:pt x="13" y="297"/>
                  </a:lnTo>
                  <a:lnTo>
                    <a:pt x="24" y="291"/>
                  </a:lnTo>
                  <a:lnTo>
                    <a:pt x="31" y="291"/>
                  </a:lnTo>
                  <a:lnTo>
                    <a:pt x="42" y="286"/>
                  </a:lnTo>
                  <a:lnTo>
                    <a:pt x="54" y="274"/>
                  </a:lnTo>
                  <a:lnTo>
                    <a:pt x="64" y="270"/>
                  </a:lnTo>
                  <a:lnTo>
                    <a:pt x="78" y="265"/>
                  </a:lnTo>
                  <a:lnTo>
                    <a:pt x="89" y="255"/>
                  </a:lnTo>
                  <a:lnTo>
                    <a:pt x="97" y="249"/>
                  </a:lnTo>
                  <a:lnTo>
                    <a:pt x="105" y="243"/>
                  </a:lnTo>
                  <a:lnTo>
                    <a:pt x="114" y="241"/>
                  </a:lnTo>
                  <a:lnTo>
                    <a:pt x="121" y="241"/>
                  </a:lnTo>
                  <a:lnTo>
                    <a:pt x="124" y="243"/>
                  </a:lnTo>
                  <a:lnTo>
                    <a:pt x="115" y="249"/>
                  </a:lnTo>
                  <a:lnTo>
                    <a:pt x="108" y="255"/>
                  </a:lnTo>
                  <a:lnTo>
                    <a:pt x="103" y="259"/>
                  </a:lnTo>
                  <a:lnTo>
                    <a:pt x="105" y="265"/>
                  </a:lnTo>
                  <a:lnTo>
                    <a:pt x="105" y="271"/>
                  </a:lnTo>
                  <a:lnTo>
                    <a:pt x="114" y="271"/>
                  </a:lnTo>
                  <a:lnTo>
                    <a:pt x="121" y="271"/>
                  </a:lnTo>
                  <a:lnTo>
                    <a:pt x="129" y="274"/>
                  </a:lnTo>
                  <a:lnTo>
                    <a:pt x="132" y="278"/>
                  </a:lnTo>
                  <a:lnTo>
                    <a:pt x="140" y="278"/>
                  </a:lnTo>
                  <a:lnTo>
                    <a:pt x="147" y="271"/>
                  </a:lnTo>
                  <a:lnTo>
                    <a:pt x="158" y="266"/>
                  </a:lnTo>
                  <a:lnTo>
                    <a:pt x="170" y="265"/>
                  </a:lnTo>
                  <a:lnTo>
                    <a:pt x="179" y="262"/>
                  </a:lnTo>
                  <a:lnTo>
                    <a:pt x="183" y="255"/>
                  </a:lnTo>
                  <a:lnTo>
                    <a:pt x="179" y="249"/>
                  </a:lnTo>
                  <a:lnTo>
                    <a:pt x="173" y="243"/>
                  </a:lnTo>
                  <a:lnTo>
                    <a:pt x="169" y="241"/>
                  </a:lnTo>
                  <a:lnTo>
                    <a:pt x="164" y="239"/>
                  </a:lnTo>
                  <a:lnTo>
                    <a:pt x="173" y="239"/>
                  </a:lnTo>
                  <a:lnTo>
                    <a:pt x="182" y="234"/>
                  </a:lnTo>
                  <a:lnTo>
                    <a:pt x="187" y="230"/>
                  </a:lnTo>
                  <a:lnTo>
                    <a:pt x="190" y="225"/>
                  </a:lnTo>
                  <a:lnTo>
                    <a:pt x="194" y="231"/>
                  </a:lnTo>
                  <a:lnTo>
                    <a:pt x="195" y="234"/>
                  </a:lnTo>
                  <a:lnTo>
                    <a:pt x="202" y="231"/>
                  </a:lnTo>
                  <a:lnTo>
                    <a:pt x="207" y="225"/>
                  </a:lnTo>
                  <a:lnTo>
                    <a:pt x="213" y="222"/>
                  </a:lnTo>
                  <a:lnTo>
                    <a:pt x="216" y="218"/>
                  </a:lnTo>
                  <a:lnTo>
                    <a:pt x="216" y="216"/>
                  </a:lnTo>
                  <a:lnTo>
                    <a:pt x="219" y="216"/>
                  </a:lnTo>
                  <a:lnTo>
                    <a:pt x="219" y="222"/>
                  </a:lnTo>
                  <a:lnTo>
                    <a:pt x="219" y="230"/>
                  </a:lnTo>
                  <a:lnTo>
                    <a:pt x="219" y="231"/>
                  </a:lnTo>
                  <a:lnTo>
                    <a:pt x="223" y="234"/>
                  </a:lnTo>
                  <a:lnTo>
                    <a:pt x="233" y="231"/>
                  </a:lnTo>
                  <a:lnTo>
                    <a:pt x="252" y="225"/>
                  </a:lnTo>
                  <a:lnTo>
                    <a:pt x="265" y="218"/>
                  </a:lnTo>
                  <a:lnTo>
                    <a:pt x="277" y="216"/>
                  </a:lnTo>
                  <a:lnTo>
                    <a:pt x="278" y="216"/>
                  </a:lnTo>
                  <a:lnTo>
                    <a:pt x="281" y="208"/>
                  </a:lnTo>
                  <a:lnTo>
                    <a:pt x="287" y="207"/>
                  </a:lnTo>
                  <a:lnTo>
                    <a:pt x="283" y="200"/>
                  </a:lnTo>
                  <a:lnTo>
                    <a:pt x="278" y="198"/>
                  </a:lnTo>
                  <a:lnTo>
                    <a:pt x="281" y="191"/>
                  </a:lnTo>
                  <a:lnTo>
                    <a:pt x="281" y="184"/>
                  </a:lnTo>
                  <a:lnTo>
                    <a:pt x="265" y="187"/>
                  </a:lnTo>
                  <a:lnTo>
                    <a:pt x="252" y="191"/>
                  </a:lnTo>
                  <a:lnTo>
                    <a:pt x="241" y="195"/>
                  </a:lnTo>
                  <a:lnTo>
                    <a:pt x="227" y="200"/>
                  </a:lnTo>
                  <a:lnTo>
                    <a:pt x="219" y="204"/>
                  </a:lnTo>
                  <a:lnTo>
                    <a:pt x="205" y="212"/>
                  </a:lnTo>
                  <a:lnTo>
                    <a:pt x="187" y="216"/>
                  </a:lnTo>
                  <a:lnTo>
                    <a:pt x="182" y="218"/>
                  </a:lnTo>
                  <a:lnTo>
                    <a:pt x="173" y="225"/>
                  </a:lnTo>
                  <a:lnTo>
                    <a:pt x="162" y="230"/>
                  </a:lnTo>
                  <a:lnTo>
                    <a:pt x="152" y="231"/>
                  </a:lnTo>
                  <a:lnTo>
                    <a:pt x="152" y="239"/>
                  </a:lnTo>
                  <a:lnTo>
                    <a:pt x="144" y="239"/>
                  </a:lnTo>
                  <a:lnTo>
                    <a:pt x="142" y="241"/>
                  </a:lnTo>
                  <a:lnTo>
                    <a:pt x="137" y="241"/>
                  </a:lnTo>
                  <a:lnTo>
                    <a:pt x="132" y="234"/>
                  </a:lnTo>
                  <a:lnTo>
                    <a:pt x="140" y="230"/>
                  </a:lnTo>
                  <a:lnTo>
                    <a:pt x="155" y="218"/>
                  </a:lnTo>
                  <a:lnTo>
                    <a:pt x="182" y="212"/>
                  </a:lnTo>
                  <a:lnTo>
                    <a:pt x="216" y="195"/>
                  </a:lnTo>
                  <a:lnTo>
                    <a:pt x="237" y="188"/>
                  </a:lnTo>
                  <a:lnTo>
                    <a:pt x="249" y="184"/>
                  </a:lnTo>
                  <a:lnTo>
                    <a:pt x="255" y="179"/>
                  </a:lnTo>
                  <a:lnTo>
                    <a:pt x="269" y="174"/>
                  </a:lnTo>
                  <a:lnTo>
                    <a:pt x="278" y="171"/>
                  </a:lnTo>
                  <a:lnTo>
                    <a:pt x="287" y="167"/>
                  </a:lnTo>
                  <a:lnTo>
                    <a:pt x="295" y="160"/>
                  </a:lnTo>
                  <a:lnTo>
                    <a:pt x="299" y="166"/>
                  </a:lnTo>
                  <a:lnTo>
                    <a:pt x="303" y="171"/>
                  </a:lnTo>
                  <a:lnTo>
                    <a:pt x="299" y="176"/>
                  </a:lnTo>
                  <a:lnTo>
                    <a:pt x="299" y="179"/>
                  </a:lnTo>
                  <a:lnTo>
                    <a:pt x="306" y="179"/>
                  </a:lnTo>
                  <a:lnTo>
                    <a:pt x="313" y="182"/>
                  </a:lnTo>
                  <a:lnTo>
                    <a:pt x="318" y="182"/>
                  </a:lnTo>
                  <a:lnTo>
                    <a:pt x="318" y="174"/>
                  </a:lnTo>
                  <a:lnTo>
                    <a:pt x="313" y="171"/>
                  </a:lnTo>
                  <a:lnTo>
                    <a:pt x="306" y="160"/>
                  </a:lnTo>
                  <a:lnTo>
                    <a:pt x="318" y="160"/>
                  </a:lnTo>
                  <a:lnTo>
                    <a:pt x="331" y="160"/>
                  </a:lnTo>
                  <a:lnTo>
                    <a:pt x="364" y="155"/>
                  </a:lnTo>
                  <a:lnTo>
                    <a:pt x="388" y="151"/>
                  </a:lnTo>
                  <a:lnTo>
                    <a:pt x="428" y="151"/>
                  </a:lnTo>
                  <a:lnTo>
                    <a:pt x="457" y="151"/>
                  </a:lnTo>
                  <a:lnTo>
                    <a:pt x="469" y="151"/>
                  </a:lnTo>
                  <a:lnTo>
                    <a:pt x="480" y="155"/>
                  </a:lnTo>
                  <a:lnTo>
                    <a:pt x="477" y="158"/>
                  </a:lnTo>
                  <a:lnTo>
                    <a:pt x="477" y="160"/>
                  </a:lnTo>
                  <a:lnTo>
                    <a:pt x="468" y="167"/>
                  </a:lnTo>
                  <a:lnTo>
                    <a:pt x="457" y="171"/>
                  </a:lnTo>
                  <a:lnTo>
                    <a:pt x="454" y="171"/>
                  </a:lnTo>
                  <a:lnTo>
                    <a:pt x="462" y="176"/>
                  </a:lnTo>
                  <a:lnTo>
                    <a:pt x="457" y="182"/>
                  </a:lnTo>
                  <a:lnTo>
                    <a:pt x="457" y="187"/>
                  </a:lnTo>
                  <a:lnTo>
                    <a:pt x="457" y="191"/>
                  </a:lnTo>
                  <a:lnTo>
                    <a:pt x="465" y="191"/>
                  </a:lnTo>
                  <a:lnTo>
                    <a:pt x="472" y="188"/>
                  </a:lnTo>
                  <a:lnTo>
                    <a:pt x="477" y="187"/>
                  </a:lnTo>
                  <a:lnTo>
                    <a:pt x="487" y="184"/>
                  </a:lnTo>
                  <a:lnTo>
                    <a:pt x="480" y="191"/>
                  </a:lnTo>
                  <a:lnTo>
                    <a:pt x="480" y="198"/>
                  </a:lnTo>
                  <a:lnTo>
                    <a:pt x="484" y="204"/>
                  </a:lnTo>
                  <a:lnTo>
                    <a:pt x="489" y="207"/>
                  </a:lnTo>
                  <a:lnTo>
                    <a:pt x="489" y="198"/>
                  </a:lnTo>
                  <a:lnTo>
                    <a:pt x="489" y="191"/>
                  </a:lnTo>
                  <a:lnTo>
                    <a:pt x="494" y="188"/>
                  </a:lnTo>
                  <a:lnTo>
                    <a:pt x="497" y="188"/>
                  </a:lnTo>
                  <a:lnTo>
                    <a:pt x="507" y="187"/>
                  </a:lnTo>
                  <a:lnTo>
                    <a:pt x="512" y="184"/>
                  </a:lnTo>
                  <a:lnTo>
                    <a:pt x="515" y="179"/>
                  </a:lnTo>
                  <a:lnTo>
                    <a:pt x="512" y="174"/>
                  </a:lnTo>
                  <a:lnTo>
                    <a:pt x="504" y="171"/>
                  </a:lnTo>
                  <a:lnTo>
                    <a:pt x="497" y="171"/>
                  </a:lnTo>
                  <a:lnTo>
                    <a:pt x="494" y="171"/>
                  </a:lnTo>
                  <a:lnTo>
                    <a:pt x="489" y="166"/>
                  </a:lnTo>
                  <a:lnTo>
                    <a:pt x="489" y="160"/>
                  </a:lnTo>
                  <a:lnTo>
                    <a:pt x="501" y="158"/>
                  </a:lnTo>
                  <a:lnTo>
                    <a:pt x="504" y="158"/>
                  </a:lnTo>
                  <a:lnTo>
                    <a:pt x="509" y="160"/>
                  </a:lnTo>
                  <a:lnTo>
                    <a:pt x="512" y="166"/>
                  </a:lnTo>
                  <a:lnTo>
                    <a:pt x="519" y="171"/>
                  </a:lnTo>
                  <a:lnTo>
                    <a:pt x="520" y="171"/>
                  </a:lnTo>
                  <a:lnTo>
                    <a:pt x="526" y="171"/>
                  </a:lnTo>
                  <a:lnTo>
                    <a:pt x="527" y="176"/>
                  </a:lnTo>
                  <a:lnTo>
                    <a:pt x="526" y="182"/>
                  </a:lnTo>
                  <a:lnTo>
                    <a:pt x="526" y="184"/>
                  </a:lnTo>
                  <a:lnTo>
                    <a:pt x="530" y="182"/>
                  </a:lnTo>
                  <a:lnTo>
                    <a:pt x="536" y="176"/>
                  </a:lnTo>
                  <a:lnTo>
                    <a:pt x="536" y="167"/>
                  </a:lnTo>
                  <a:lnTo>
                    <a:pt x="530" y="160"/>
                  </a:lnTo>
                  <a:lnTo>
                    <a:pt x="520" y="160"/>
                  </a:lnTo>
                  <a:lnTo>
                    <a:pt x="515" y="158"/>
                  </a:lnTo>
                  <a:lnTo>
                    <a:pt x="512" y="156"/>
                  </a:lnTo>
                  <a:lnTo>
                    <a:pt x="527" y="155"/>
                  </a:lnTo>
                  <a:lnTo>
                    <a:pt x="536" y="156"/>
                  </a:lnTo>
                  <a:lnTo>
                    <a:pt x="544" y="155"/>
                  </a:lnTo>
                  <a:lnTo>
                    <a:pt x="562" y="148"/>
                  </a:lnTo>
                  <a:lnTo>
                    <a:pt x="584" y="143"/>
                  </a:lnTo>
                  <a:lnTo>
                    <a:pt x="605" y="137"/>
                  </a:lnTo>
                  <a:lnTo>
                    <a:pt x="617" y="135"/>
                  </a:lnTo>
                  <a:lnTo>
                    <a:pt x="634" y="124"/>
                  </a:lnTo>
                  <a:lnTo>
                    <a:pt x="648" y="115"/>
                  </a:lnTo>
                  <a:lnTo>
                    <a:pt x="667" y="107"/>
                  </a:lnTo>
                  <a:lnTo>
                    <a:pt x="678" y="99"/>
                  </a:lnTo>
                  <a:lnTo>
                    <a:pt x="693" y="91"/>
                  </a:lnTo>
                  <a:lnTo>
                    <a:pt x="702" y="81"/>
                  </a:lnTo>
                  <a:lnTo>
                    <a:pt x="713" y="73"/>
                  </a:lnTo>
                  <a:lnTo>
                    <a:pt x="721" y="65"/>
                  </a:lnTo>
                  <a:lnTo>
                    <a:pt x="729" y="63"/>
                  </a:lnTo>
                  <a:lnTo>
                    <a:pt x="736" y="63"/>
                  </a:lnTo>
                  <a:lnTo>
                    <a:pt x="745" y="79"/>
                  </a:lnTo>
                  <a:lnTo>
                    <a:pt x="753" y="81"/>
                  </a:lnTo>
                  <a:lnTo>
                    <a:pt x="756" y="75"/>
                  </a:lnTo>
                  <a:lnTo>
                    <a:pt x="753" y="65"/>
                  </a:lnTo>
                  <a:lnTo>
                    <a:pt x="753" y="60"/>
                  </a:lnTo>
                  <a:lnTo>
                    <a:pt x="745" y="55"/>
                  </a:lnTo>
                  <a:lnTo>
                    <a:pt x="743" y="48"/>
                  </a:lnTo>
                  <a:lnTo>
                    <a:pt x="745" y="43"/>
                  </a:lnTo>
                  <a:lnTo>
                    <a:pt x="768" y="31"/>
                  </a:lnTo>
                  <a:lnTo>
                    <a:pt x="783" y="25"/>
                  </a:lnTo>
                  <a:lnTo>
                    <a:pt x="793" y="17"/>
                  </a:lnTo>
                  <a:lnTo>
                    <a:pt x="803" y="5"/>
                  </a:lnTo>
                  <a:lnTo>
                    <a:pt x="811" y="1"/>
                  </a:lnTo>
                  <a:lnTo>
                    <a:pt x="825" y="0"/>
                  </a:lnTo>
                  <a:lnTo>
                    <a:pt x="826" y="0"/>
                  </a:lnTo>
                  <a:lnTo>
                    <a:pt x="833" y="5"/>
                  </a:lnTo>
                  <a:lnTo>
                    <a:pt x="837" y="21"/>
                  </a:lnTo>
                  <a:lnTo>
                    <a:pt x="841" y="27"/>
                  </a:lnTo>
                  <a:lnTo>
                    <a:pt x="844" y="27"/>
                  </a:lnTo>
                  <a:lnTo>
                    <a:pt x="844" y="44"/>
                  </a:lnTo>
                  <a:lnTo>
                    <a:pt x="841" y="52"/>
                  </a:lnTo>
                  <a:lnTo>
                    <a:pt x="844" y="57"/>
                  </a:lnTo>
                  <a:lnTo>
                    <a:pt x="851" y="60"/>
                  </a:lnTo>
                  <a:lnTo>
                    <a:pt x="851" y="68"/>
                  </a:lnTo>
                  <a:lnTo>
                    <a:pt x="852" y="79"/>
                  </a:lnTo>
                  <a:lnTo>
                    <a:pt x="852" y="84"/>
                  </a:lnTo>
                  <a:lnTo>
                    <a:pt x="864" y="88"/>
                  </a:lnTo>
                  <a:lnTo>
                    <a:pt x="872" y="92"/>
                  </a:lnTo>
                  <a:lnTo>
                    <a:pt x="879" y="96"/>
                  </a:lnTo>
                  <a:lnTo>
                    <a:pt x="889" y="96"/>
                  </a:lnTo>
                  <a:lnTo>
                    <a:pt x="895" y="104"/>
                  </a:lnTo>
                  <a:lnTo>
                    <a:pt x="904" y="105"/>
                  </a:lnTo>
                  <a:lnTo>
                    <a:pt x="908" y="105"/>
                  </a:lnTo>
                  <a:lnTo>
                    <a:pt x="927" y="107"/>
                  </a:lnTo>
                  <a:lnTo>
                    <a:pt x="951" y="107"/>
                  </a:lnTo>
                  <a:lnTo>
                    <a:pt x="966" y="107"/>
                  </a:lnTo>
                  <a:lnTo>
                    <a:pt x="982" y="105"/>
                  </a:lnTo>
                  <a:lnTo>
                    <a:pt x="996" y="107"/>
                  </a:lnTo>
                  <a:lnTo>
                    <a:pt x="1003" y="155"/>
                  </a:lnTo>
                  <a:lnTo>
                    <a:pt x="1005" y="195"/>
                  </a:lnTo>
                  <a:lnTo>
                    <a:pt x="1005" y="239"/>
                  </a:lnTo>
                  <a:lnTo>
                    <a:pt x="1009" y="255"/>
                  </a:lnTo>
                  <a:lnTo>
                    <a:pt x="1017" y="278"/>
                  </a:lnTo>
                  <a:lnTo>
                    <a:pt x="1032" y="278"/>
                  </a:lnTo>
                  <a:lnTo>
                    <a:pt x="1035" y="294"/>
                  </a:lnTo>
                  <a:lnTo>
                    <a:pt x="1040" y="305"/>
                  </a:lnTo>
                  <a:lnTo>
                    <a:pt x="1055" y="311"/>
                  </a:lnTo>
                  <a:lnTo>
                    <a:pt x="1070" y="311"/>
                  </a:lnTo>
                  <a:lnTo>
                    <a:pt x="1078" y="313"/>
                  </a:lnTo>
                  <a:lnTo>
                    <a:pt x="1086" y="326"/>
                  </a:lnTo>
                  <a:lnTo>
                    <a:pt x="1095" y="326"/>
                  </a:lnTo>
                  <a:lnTo>
                    <a:pt x="1113" y="326"/>
                  </a:lnTo>
                  <a:lnTo>
                    <a:pt x="1121" y="333"/>
                  </a:lnTo>
                  <a:lnTo>
                    <a:pt x="1128" y="345"/>
                  </a:lnTo>
                  <a:lnTo>
                    <a:pt x="1144" y="357"/>
                  </a:lnTo>
                  <a:lnTo>
                    <a:pt x="1153" y="365"/>
                  </a:lnTo>
                  <a:lnTo>
                    <a:pt x="1162" y="373"/>
                  </a:lnTo>
                  <a:lnTo>
                    <a:pt x="1168" y="381"/>
                  </a:lnTo>
                  <a:lnTo>
                    <a:pt x="1176" y="387"/>
                  </a:lnTo>
                  <a:lnTo>
                    <a:pt x="1179" y="390"/>
                  </a:lnTo>
                  <a:lnTo>
                    <a:pt x="1190" y="387"/>
                  </a:lnTo>
                  <a:lnTo>
                    <a:pt x="1223" y="387"/>
                  </a:lnTo>
                  <a:lnTo>
                    <a:pt x="1256" y="386"/>
                  </a:lnTo>
                  <a:lnTo>
                    <a:pt x="1261" y="386"/>
                  </a:lnTo>
                  <a:lnTo>
                    <a:pt x="1267" y="387"/>
                  </a:lnTo>
                  <a:lnTo>
                    <a:pt x="1287" y="387"/>
                  </a:lnTo>
                  <a:lnTo>
                    <a:pt x="1291" y="390"/>
                  </a:lnTo>
                  <a:lnTo>
                    <a:pt x="1302" y="387"/>
                  </a:lnTo>
                  <a:lnTo>
                    <a:pt x="1299" y="373"/>
                  </a:lnTo>
                  <a:lnTo>
                    <a:pt x="1298" y="363"/>
                  </a:lnTo>
                  <a:lnTo>
                    <a:pt x="1302" y="347"/>
                  </a:lnTo>
                  <a:lnTo>
                    <a:pt x="1307" y="338"/>
                  </a:lnTo>
                  <a:lnTo>
                    <a:pt x="1307" y="330"/>
                  </a:lnTo>
                  <a:lnTo>
                    <a:pt x="1299" y="323"/>
                  </a:lnTo>
                  <a:lnTo>
                    <a:pt x="1298" y="317"/>
                  </a:lnTo>
                  <a:lnTo>
                    <a:pt x="1302" y="313"/>
                  </a:lnTo>
                  <a:lnTo>
                    <a:pt x="1310" y="311"/>
                  </a:lnTo>
                  <a:lnTo>
                    <a:pt x="1316" y="305"/>
                  </a:lnTo>
                  <a:lnTo>
                    <a:pt x="1316" y="297"/>
                  </a:lnTo>
                  <a:lnTo>
                    <a:pt x="1316" y="286"/>
                  </a:lnTo>
                  <a:lnTo>
                    <a:pt x="1317" y="282"/>
                  </a:lnTo>
                  <a:lnTo>
                    <a:pt x="1323" y="281"/>
                  </a:lnTo>
                  <a:lnTo>
                    <a:pt x="1326" y="286"/>
                  </a:lnTo>
                  <a:lnTo>
                    <a:pt x="1331" y="290"/>
                  </a:lnTo>
                  <a:lnTo>
                    <a:pt x="1344" y="286"/>
                  </a:lnTo>
                  <a:lnTo>
                    <a:pt x="1353" y="290"/>
                  </a:lnTo>
                  <a:lnTo>
                    <a:pt x="1363" y="290"/>
                  </a:lnTo>
                  <a:lnTo>
                    <a:pt x="1368" y="286"/>
                  </a:lnTo>
                  <a:lnTo>
                    <a:pt x="1377" y="286"/>
                  </a:lnTo>
                  <a:lnTo>
                    <a:pt x="1384" y="281"/>
                  </a:lnTo>
                  <a:lnTo>
                    <a:pt x="1395" y="282"/>
                  </a:lnTo>
                  <a:lnTo>
                    <a:pt x="1409" y="290"/>
                  </a:lnTo>
                  <a:lnTo>
                    <a:pt x="1417" y="294"/>
                  </a:lnTo>
                  <a:lnTo>
                    <a:pt x="1427" y="297"/>
                  </a:lnTo>
                  <a:lnTo>
                    <a:pt x="1439" y="294"/>
                  </a:lnTo>
                  <a:lnTo>
                    <a:pt x="1447" y="297"/>
                  </a:lnTo>
                  <a:lnTo>
                    <a:pt x="1472" y="315"/>
                  </a:lnTo>
                  <a:lnTo>
                    <a:pt x="1493" y="333"/>
                  </a:lnTo>
                  <a:lnTo>
                    <a:pt x="1508" y="342"/>
                  </a:lnTo>
                  <a:lnTo>
                    <a:pt x="1543" y="347"/>
                  </a:lnTo>
                  <a:lnTo>
                    <a:pt x="1575" y="354"/>
                  </a:lnTo>
                  <a:lnTo>
                    <a:pt x="1609" y="357"/>
                  </a:lnTo>
                  <a:lnTo>
                    <a:pt x="1624" y="357"/>
                  </a:lnTo>
                  <a:lnTo>
                    <a:pt x="1638" y="354"/>
                  </a:lnTo>
                  <a:lnTo>
                    <a:pt x="1645" y="350"/>
                  </a:lnTo>
                  <a:lnTo>
                    <a:pt x="1651" y="357"/>
                  </a:lnTo>
                  <a:lnTo>
                    <a:pt x="1659" y="446"/>
                  </a:lnTo>
                  <a:lnTo>
                    <a:pt x="1655" y="446"/>
                  </a:lnTo>
                  <a:lnTo>
                    <a:pt x="1656" y="546"/>
                  </a:lnTo>
                  <a:lnTo>
                    <a:pt x="1656" y="759"/>
                  </a:lnTo>
                  <a:lnTo>
                    <a:pt x="1439" y="754"/>
                  </a:lnTo>
                  <a:lnTo>
                    <a:pt x="1433" y="751"/>
                  </a:lnTo>
                  <a:lnTo>
                    <a:pt x="1440" y="746"/>
                  </a:lnTo>
                  <a:lnTo>
                    <a:pt x="1447" y="739"/>
                  </a:lnTo>
                  <a:lnTo>
                    <a:pt x="1447" y="736"/>
                  </a:lnTo>
                  <a:lnTo>
                    <a:pt x="1450" y="728"/>
                  </a:lnTo>
                  <a:lnTo>
                    <a:pt x="1451" y="720"/>
                  </a:lnTo>
                  <a:lnTo>
                    <a:pt x="1457" y="717"/>
                  </a:lnTo>
                  <a:lnTo>
                    <a:pt x="1461" y="715"/>
                  </a:lnTo>
                  <a:lnTo>
                    <a:pt x="1465" y="707"/>
                  </a:lnTo>
                  <a:lnTo>
                    <a:pt x="1461" y="706"/>
                  </a:lnTo>
                  <a:lnTo>
                    <a:pt x="1457" y="703"/>
                  </a:lnTo>
                  <a:lnTo>
                    <a:pt x="1451" y="700"/>
                  </a:lnTo>
                  <a:lnTo>
                    <a:pt x="1450" y="690"/>
                  </a:lnTo>
                  <a:lnTo>
                    <a:pt x="1447" y="684"/>
                  </a:lnTo>
                  <a:lnTo>
                    <a:pt x="1440" y="684"/>
                  </a:lnTo>
                  <a:lnTo>
                    <a:pt x="1431" y="684"/>
                  </a:lnTo>
                  <a:lnTo>
                    <a:pt x="1421" y="684"/>
                  </a:lnTo>
                  <a:lnTo>
                    <a:pt x="1407" y="684"/>
                  </a:lnTo>
                  <a:lnTo>
                    <a:pt x="1397" y="680"/>
                  </a:lnTo>
                  <a:lnTo>
                    <a:pt x="1395" y="676"/>
                  </a:lnTo>
                  <a:lnTo>
                    <a:pt x="1399" y="669"/>
                  </a:lnTo>
                  <a:lnTo>
                    <a:pt x="1395" y="667"/>
                  </a:lnTo>
                  <a:lnTo>
                    <a:pt x="1389" y="663"/>
                  </a:lnTo>
                  <a:lnTo>
                    <a:pt x="1381" y="656"/>
                  </a:lnTo>
                  <a:lnTo>
                    <a:pt x="1372" y="655"/>
                  </a:lnTo>
                  <a:lnTo>
                    <a:pt x="1363" y="655"/>
                  </a:lnTo>
                  <a:lnTo>
                    <a:pt x="1345" y="655"/>
                  </a:lnTo>
                  <a:lnTo>
                    <a:pt x="1334" y="653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g31246982efe_0_39"/>
            <p:cNvSpPr/>
            <p:nvPr/>
          </p:nvSpPr>
          <p:spPr>
            <a:xfrm>
              <a:off x="2759237" y="3286761"/>
              <a:ext cx="766080" cy="915689"/>
            </a:xfrm>
            <a:custGeom>
              <a:rect b="b" l="l" r="r" t="t"/>
              <a:pathLst>
                <a:path extrusionOk="0" h="2757" w="2722">
                  <a:moveTo>
                    <a:pt x="2131" y="2170"/>
                  </a:moveTo>
                  <a:lnTo>
                    <a:pt x="2144" y="2158"/>
                  </a:lnTo>
                  <a:lnTo>
                    <a:pt x="2082" y="2069"/>
                  </a:lnTo>
                  <a:lnTo>
                    <a:pt x="1993" y="2010"/>
                  </a:lnTo>
                  <a:lnTo>
                    <a:pt x="1935" y="1976"/>
                  </a:lnTo>
                  <a:lnTo>
                    <a:pt x="1873" y="1915"/>
                  </a:lnTo>
                  <a:lnTo>
                    <a:pt x="1793" y="1923"/>
                  </a:lnTo>
                  <a:lnTo>
                    <a:pt x="1692" y="1915"/>
                  </a:lnTo>
                  <a:lnTo>
                    <a:pt x="1562" y="1885"/>
                  </a:lnTo>
                  <a:lnTo>
                    <a:pt x="1633" y="1923"/>
                  </a:lnTo>
                  <a:lnTo>
                    <a:pt x="1671" y="1959"/>
                  </a:lnTo>
                  <a:lnTo>
                    <a:pt x="1667" y="1963"/>
                  </a:lnTo>
                  <a:lnTo>
                    <a:pt x="1625" y="1931"/>
                  </a:lnTo>
                  <a:lnTo>
                    <a:pt x="1552" y="1928"/>
                  </a:lnTo>
                  <a:lnTo>
                    <a:pt x="1552" y="1955"/>
                  </a:lnTo>
                  <a:lnTo>
                    <a:pt x="1531" y="1954"/>
                  </a:lnTo>
                  <a:lnTo>
                    <a:pt x="1506" y="1915"/>
                  </a:lnTo>
                  <a:lnTo>
                    <a:pt x="1512" y="1911"/>
                  </a:lnTo>
                  <a:lnTo>
                    <a:pt x="1504" y="1880"/>
                  </a:lnTo>
                  <a:lnTo>
                    <a:pt x="1467" y="1855"/>
                  </a:lnTo>
                  <a:lnTo>
                    <a:pt x="1535" y="1890"/>
                  </a:lnTo>
                  <a:lnTo>
                    <a:pt x="1506" y="1861"/>
                  </a:lnTo>
                  <a:lnTo>
                    <a:pt x="1415" y="1779"/>
                  </a:lnTo>
                  <a:lnTo>
                    <a:pt x="1346" y="1675"/>
                  </a:lnTo>
                  <a:lnTo>
                    <a:pt x="1238" y="1564"/>
                  </a:lnTo>
                  <a:lnTo>
                    <a:pt x="1230" y="1450"/>
                  </a:lnTo>
                  <a:lnTo>
                    <a:pt x="1196" y="1380"/>
                  </a:lnTo>
                  <a:lnTo>
                    <a:pt x="1129" y="1280"/>
                  </a:lnTo>
                  <a:lnTo>
                    <a:pt x="901" y="1012"/>
                  </a:lnTo>
                  <a:lnTo>
                    <a:pt x="815" y="912"/>
                  </a:lnTo>
                  <a:lnTo>
                    <a:pt x="735" y="814"/>
                  </a:lnTo>
                  <a:lnTo>
                    <a:pt x="708" y="692"/>
                  </a:lnTo>
                  <a:lnTo>
                    <a:pt x="657" y="567"/>
                  </a:lnTo>
                  <a:lnTo>
                    <a:pt x="578" y="449"/>
                  </a:lnTo>
                  <a:lnTo>
                    <a:pt x="532" y="303"/>
                  </a:lnTo>
                  <a:lnTo>
                    <a:pt x="494" y="205"/>
                  </a:lnTo>
                  <a:lnTo>
                    <a:pt x="634" y="402"/>
                  </a:lnTo>
                  <a:lnTo>
                    <a:pt x="704" y="536"/>
                  </a:lnTo>
                  <a:lnTo>
                    <a:pt x="718" y="675"/>
                  </a:lnTo>
                  <a:lnTo>
                    <a:pt x="723" y="552"/>
                  </a:lnTo>
                  <a:lnTo>
                    <a:pt x="647" y="382"/>
                  </a:lnTo>
                  <a:lnTo>
                    <a:pt x="443" y="115"/>
                  </a:lnTo>
                  <a:lnTo>
                    <a:pt x="430" y="120"/>
                  </a:lnTo>
                  <a:lnTo>
                    <a:pt x="425" y="120"/>
                  </a:lnTo>
                  <a:lnTo>
                    <a:pt x="418" y="120"/>
                  </a:lnTo>
                  <a:lnTo>
                    <a:pt x="393" y="107"/>
                  </a:lnTo>
                  <a:lnTo>
                    <a:pt x="373" y="90"/>
                  </a:lnTo>
                  <a:lnTo>
                    <a:pt x="339" y="56"/>
                  </a:lnTo>
                  <a:lnTo>
                    <a:pt x="332" y="51"/>
                  </a:lnTo>
                  <a:lnTo>
                    <a:pt x="320" y="37"/>
                  </a:lnTo>
                  <a:lnTo>
                    <a:pt x="308" y="23"/>
                  </a:lnTo>
                  <a:lnTo>
                    <a:pt x="290" y="16"/>
                  </a:lnTo>
                  <a:lnTo>
                    <a:pt x="267" y="0"/>
                  </a:lnTo>
                  <a:lnTo>
                    <a:pt x="246" y="0"/>
                  </a:lnTo>
                  <a:lnTo>
                    <a:pt x="234" y="12"/>
                  </a:lnTo>
                  <a:lnTo>
                    <a:pt x="224" y="21"/>
                  </a:lnTo>
                  <a:lnTo>
                    <a:pt x="221" y="37"/>
                  </a:lnTo>
                  <a:lnTo>
                    <a:pt x="195" y="34"/>
                  </a:lnTo>
                  <a:lnTo>
                    <a:pt x="169" y="34"/>
                  </a:lnTo>
                  <a:lnTo>
                    <a:pt x="141" y="29"/>
                  </a:lnTo>
                  <a:lnTo>
                    <a:pt x="127" y="29"/>
                  </a:lnTo>
                  <a:lnTo>
                    <a:pt x="115" y="40"/>
                  </a:lnTo>
                  <a:lnTo>
                    <a:pt x="104" y="37"/>
                  </a:lnTo>
                  <a:lnTo>
                    <a:pt x="96" y="34"/>
                  </a:lnTo>
                  <a:lnTo>
                    <a:pt x="71" y="32"/>
                  </a:lnTo>
                  <a:lnTo>
                    <a:pt x="40" y="34"/>
                  </a:lnTo>
                  <a:lnTo>
                    <a:pt x="16" y="34"/>
                  </a:lnTo>
                  <a:lnTo>
                    <a:pt x="0" y="45"/>
                  </a:lnTo>
                  <a:lnTo>
                    <a:pt x="1" y="63"/>
                  </a:lnTo>
                  <a:lnTo>
                    <a:pt x="50" y="63"/>
                  </a:lnTo>
                  <a:lnTo>
                    <a:pt x="65" y="63"/>
                  </a:lnTo>
                  <a:lnTo>
                    <a:pt x="79" y="63"/>
                  </a:lnTo>
                  <a:lnTo>
                    <a:pt x="86" y="64"/>
                  </a:lnTo>
                  <a:lnTo>
                    <a:pt x="96" y="64"/>
                  </a:lnTo>
                  <a:lnTo>
                    <a:pt x="102" y="64"/>
                  </a:lnTo>
                  <a:lnTo>
                    <a:pt x="108" y="59"/>
                  </a:lnTo>
                  <a:lnTo>
                    <a:pt x="111" y="64"/>
                  </a:lnTo>
                  <a:lnTo>
                    <a:pt x="130" y="74"/>
                  </a:lnTo>
                  <a:lnTo>
                    <a:pt x="149" y="90"/>
                  </a:lnTo>
                  <a:lnTo>
                    <a:pt x="173" y="99"/>
                  </a:lnTo>
                  <a:lnTo>
                    <a:pt x="194" y="112"/>
                  </a:lnTo>
                  <a:lnTo>
                    <a:pt x="210" y="123"/>
                  </a:lnTo>
                  <a:lnTo>
                    <a:pt x="212" y="138"/>
                  </a:lnTo>
                  <a:lnTo>
                    <a:pt x="199" y="150"/>
                  </a:lnTo>
                  <a:lnTo>
                    <a:pt x="184" y="155"/>
                  </a:lnTo>
                  <a:lnTo>
                    <a:pt x="173" y="163"/>
                  </a:lnTo>
                  <a:lnTo>
                    <a:pt x="162" y="166"/>
                  </a:lnTo>
                  <a:lnTo>
                    <a:pt x="159" y="179"/>
                  </a:lnTo>
                  <a:lnTo>
                    <a:pt x="162" y="186"/>
                  </a:lnTo>
                  <a:lnTo>
                    <a:pt x="167" y="188"/>
                  </a:lnTo>
                  <a:lnTo>
                    <a:pt x="167" y="202"/>
                  </a:lnTo>
                  <a:lnTo>
                    <a:pt x="162" y="215"/>
                  </a:lnTo>
                  <a:lnTo>
                    <a:pt x="158" y="227"/>
                  </a:lnTo>
                  <a:lnTo>
                    <a:pt x="149" y="241"/>
                  </a:lnTo>
                  <a:lnTo>
                    <a:pt x="145" y="249"/>
                  </a:lnTo>
                  <a:lnTo>
                    <a:pt x="130" y="254"/>
                  </a:lnTo>
                  <a:lnTo>
                    <a:pt x="115" y="250"/>
                  </a:lnTo>
                  <a:lnTo>
                    <a:pt x="108" y="250"/>
                  </a:lnTo>
                  <a:lnTo>
                    <a:pt x="99" y="258"/>
                  </a:lnTo>
                  <a:lnTo>
                    <a:pt x="102" y="269"/>
                  </a:lnTo>
                  <a:lnTo>
                    <a:pt x="112" y="271"/>
                  </a:lnTo>
                  <a:lnTo>
                    <a:pt x="117" y="277"/>
                  </a:lnTo>
                  <a:lnTo>
                    <a:pt x="123" y="282"/>
                  </a:lnTo>
                  <a:lnTo>
                    <a:pt x="117" y="292"/>
                  </a:lnTo>
                  <a:lnTo>
                    <a:pt x="115" y="302"/>
                  </a:lnTo>
                  <a:lnTo>
                    <a:pt x="117" y="308"/>
                  </a:lnTo>
                  <a:lnTo>
                    <a:pt x="117" y="319"/>
                  </a:lnTo>
                  <a:lnTo>
                    <a:pt x="123" y="329"/>
                  </a:lnTo>
                  <a:lnTo>
                    <a:pt x="134" y="338"/>
                  </a:lnTo>
                  <a:lnTo>
                    <a:pt x="137" y="341"/>
                  </a:lnTo>
                  <a:lnTo>
                    <a:pt x="141" y="353"/>
                  </a:lnTo>
                  <a:lnTo>
                    <a:pt x="137" y="364"/>
                  </a:lnTo>
                  <a:lnTo>
                    <a:pt x="137" y="380"/>
                  </a:lnTo>
                  <a:lnTo>
                    <a:pt x="115" y="394"/>
                  </a:lnTo>
                  <a:lnTo>
                    <a:pt x="99" y="406"/>
                  </a:lnTo>
                  <a:lnTo>
                    <a:pt x="96" y="413"/>
                  </a:lnTo>
                  <a:lnTo>
                    <a:pt x="93" y="414"/>
                  </a:lnTo>
                  <a:lnTo>
                    <a:pt x="86" y="420"/>
                  </a:lnTo>
                  <a:lnTo>
                    <a:pt x="83" y="438"/>
                  </a:lnTo>
                  <a:lnTo>
                    <a:pt x="79" y="441"/>
                  </a:lnTo>
                  <a:lnTo>
                    <a:pt x="72" y="460"/>
                  </a:lnTo>
                  <a:lnTo>
                    <a:pt x="83" y="465"/>
                  </a:lnTo>
                  <a:lnTo>
                    <a:pt x="86" y="476"/>
                  </a:lnTo>
                  <a:lnTo>
                    <a:pt x="86" y="480"/>
                  </a:lnTo>
                  <a:lnTo>
                    <a:pt x="93" y="494"/>
                  </a:lnTo>
                  <a:lnTo>
                    <a:pt x="102" y="499"/>
                  </a:lnTo>
                  <a:lnTo>
                    <a:pt x="115" y="509"/>
                  </a:lnTo>
                  <a:lnTo>
                    <a:pt x="123" y="521"/>
                  </a:lnTo>
                  <a:lnTo>
                    <a:pt x="115" y="536"/>
                  </a:lnTo>
                  <a:lnTo>
                    <a:pt x="108" y="543"/>
                  </a:lnTo>
                  <a:lnTo>
                    <a:pt x="117" y="547"/>
                  </a:lnTo>
                  <a:lnTo>
                    <a:pt x="137" y="559"/>
                  </a:lnTo>
                  <a:lnTo>
                    <a:pt x="137" y="563"/>
                  </a:lnTo>
                  <a:lnTo>
                    <a:pt x="141" y="571"/>
                  </a:lnTo>
                  <a:lnTo>
                    <a:pt x="127" y="601"/>
                  </a:lnTo>
                  <a:lnTo>
                    <a:pt x="126" y="615"/>
                  </a:lnTo>
                  <a:lnTo>
                    <a:pt x="127" y="619"/>
                  </a:lnTo>
                  <a:lnTo>
                    <a:pt x="130" y="625"/>
                  </a:lnTo>
                  <a:lnTo>
                    <a:pt x="144" y="640"/>
                  </a:lnTo>
                  <a:lnTo>
                    <a:pt x="149" y="648"/>
                  </a:lnTo>
                  <a:lnTo>
                    <a:pt x="167" y="664"/>
                  </a:lnTo>
                  <a:lnTo>
                    <a:pt x="181" y="678"/>
                  </a:lnTo>
                  <a:lnTo>
                    <a:pt x="188" y="684"/>
                  </a:lnTo>
                  <a:lnTo>
                    <a:pt x="203" y="676"/>
                  </a:lnTo>
                  <a:lnTo>
                    <a:pt x="220" y="667"/>
                  </a:lnTo>
                  <a:lnTo>
                    <a:pt x="227" y="662"/>
                  </a:lnTo>
                  <a:lnTo>
                    <a:pt x="231" y="662"/>
                  </a:lnTo>
                  <a:lnTo>
                    <a:pt x="239" y="659"/>
                  </a:lnTo>
                  <a:lnTo>
                    <a:pt x="249" y="662"/>
                  </a:lnTo>
                  <a:lnTo>
                    <a:pt x="249" y="676"/>
                  </a:lnTo>
                  <a:lnTo>
                    <a:pt x="246" y="687"/>
                  </a:lnTo>
                  <a:lnTo>
                    <a:pt x="246" y="696"/>
                  </a:lnTo>
                  <a:lnTo>
                    <a:pt x="267" y="700"/>
                  </a:lnTo>
                  <a:lnTo>
                    <a:pt x="277" y="696"/>
                  </a:lnTo>
                  <a:lnTo>
                    <a:pt x="285" y="703"/>
                  </a:lnTo>
                  <a:lnTo>
                    <a:pt x="289" y="708"/>
                  </a:lnTo>
                  <a:lnTo>
                    <a:pt x="296" y="714"/>
                  </a:lnTo>
                  <a:lnTo>
                    <a:pt x="307" y="719"/>
                  </a:lnTo>
                  <a:lnTo>
                    <a:pt x="307" y="742"/>
                  </a:lnTo>
                  <a:lnTo>
                    <a:pt x="296" y="758"/>
                  </a:lnTo>
                  <a:lnTo>
                    <a:pt x="290" y="775"/>
                  </a:lnTo>
                  <a:lnTo>
                    <a:pt x="281" y="784"/>
                  </a:lnTo>
                  <a:lnTo>
                    <a:pt x="274" y="797"/>
                  </a:lnTo>
                  <a:lnTo>
                    <a:pt x="274" y="807"/>
                  </a:lnTo>
                  <a:lnTo>
                    <a:pt x="270" y="822"/>
                  </a:lnTo>
                  <a:lnTo>
                    <a:pt x="275" y="842"/>
                  </a:lnTo>
                  <a:lnTo>
                    <a:pt x="277" y="855"/>
                  </a:lnTo>
                  <a:lnTo>
                    <a:pt x="277" y="867"/>
                  </a:lnTo>
                  <a:lnTo>
                    <a:pt x="270" y="874"/>
                  </a:lnTo>
                  <a:lnTo>
                    <a:pt x="259" y="870"/>
                  </a:lnTo>
                  <a:lnTo>
                    <a:pt x="242" y="863"/>
                  </a:lnTo>
                  <a:lnTo>
                    <a:pt x="227" y="855"/>
                  </a:lnTo>
                  <a:lnTo>
                    <a:pt x="216" y="851"/>
                  </a:lnTo>
                  <a:lnTo>
                    <a:pt x="210" y="847"/>
                  </a:lnTo>
                  <a:lnTo>
                    <a:pt x="207" y="845"/>
                  </a:lnTo>
                  <a:lnTo>
                    <a:pt x="195" y="845"/>
                  </a:lnTo>
                  <a:lnTo>
                    <a:pt x="184" y="851"/>
                  </a:lnTo>
                  <a:lnTo>
                    <a:pt x="179" y="855"/>
                  </a:lnTo>
                  <a:lnTo>
                    <a:pt x="173" y="874"/>
                  </a:lnTo>
                  <a:lnTo>
                    <a:pt x="169" y="893"/>
                  </a:lnTo>
                  <a:lnTo>
                    <a:pt x="162" y="904"/>
                  </a:lnTo>
                  <a:lnTo>
                    <a:pt x="152" y="909"/>
                  </a:lnTo>
                  <a:lnTo>
                    <a:pt x="141" y="909"/>
                  </a:lnTo>
                  <a:lnTo>
                    <a:pt x="126" y="909"/>
                  </a:lnTo>
                  <a:lnTo>
                    <a:pt x="104" y="923"/>
                  </a:lnTo>
                  <a:lnTo>
                    <a:pt x="104" y="926"/>
                  </a:lnTo>
                  <a:lnTo>
                    <a:pt x="99" y="930"/>
                  </a:lnTo>
                  <a:lnTo>
                    <a:pt x="99" y="937"/>
                  </a:lnTo>
                  <a:lnTo>
                    <a:pt x="108" y="941"/>
                  </a:lnTo>
                  <a:lnTo>
                    <a:pt x="127" y="941"/>
                  </a:lnTo>
                  <a:lnTo>
                    <a:pt x="137" y="937"/>
                  </a:lnTo>
                  <a:lnTo>
                    <a:pt x="166" y="926"/>
                  </a:lnTo>
                  <a:lnTo>
                    <a:pt x="167" y="937"/>
                  </a:lnTo>
                  <a:lnTo>
                    <a:pt x="152" y="961"/>
                  </a:lnTo>
                  <a:lnTo>
                    <a:pt x="144" y="970"/>
                  </a:lnTo>
                  <a:lnTo>
                    <a:pt x="130" y="986"/>
                  </a:lnTo>
                  <a:lnTo>
                    <a:pt x="134" y="996"/>
                  </a:lnTo>
                  <a:lnTo>
                    <a:pt x="123" y="1012"/>
                  </a:lnTo>
                  <a:lnTo>
                    <a:pt x="115" y="1032"/>
                  </a:lnTo>
                  <a:lnTo>
                    <a:pt x="108" y="1050"/>
                  </a:lnTo>
                  <a:lnTo>
                    <a:pt x="108" y="1061"/>
                  </a:lnTo>
                  <a:lnTo>
                    <a:pt x="112" y="1074"/>
                  </a:lnTo>
                  <a:lnTo>
                    <a:pt x="115" y="1079"/>
                  </a:lnTo>
                  <a:lnTo>
                    <a:pt x="117" y="1082"/>
                  </a:lnTo>
                  <a:lnTo>
                    <a:pt x="117" y="1095"/>
                  </a:lnTo>
                  <a:lnTo>
                    <a:pt x="126" y="1097"/>
                  </a:lnTo>
                  <a:lnTo>
                    <a:pt x="127" y="1109"/>
                  </a:lnTo>
                  <a:lnTo>
                    <a:pt x="127" y="1117"/>
                  </a:lnTo>
                  <a:lnTo>
                    <a:pt x="134" y="1124"/>
                  </a:lnTo>
                  <a:lnTo>
                    <a:pt x="137" y="1130"/>
                  </a:lnTo>
                  <a:lnTo>
                    <a:pt x="145" y="1133"/>
                  </a:lnTo>
                  <a:lnTo>
                    <a:pt x="159" y="1127"/>
                  </a:lnTo>
                  <a:lnTo>
                    <a:pt x="167" y="1127"/>
                  </a:lnTo>
                  <a:lnTo>
                    <a:pt x="173" y="1124"/>
                  </a:lnTo>
                  <a:lnTo>
                    <a:pt x="173" y="1127"/>
                  </a:lnTo>
                  <a:lnTo>
                    <a:pt x="176" y="1124"/>
                  </a:lnTo>
                  <a:lnTo>
                    <a:pt x="179" y="1122"/>
                  </a:lnTo>
                  <a:lnTo>
                    <a:pt x="194" y="1114"/>
                  </a:lnTo>
                  <a:lnTo>
                    <a:pt x="212" y="1104"/>
                  </a:lnTo>
                  <a:lnTo>
                    <a:pt x="235" y="1087"/>
                  </a:lnTo>
                  <a:lnTo>
                    <a:pt x="242" y="1082"/>
                  </a:lnTo>
                  <a:lnTo>
                    <a:pt x="246" y="1072"/>
                  </a:lnTo>
                  <a:lnTo>
                    <a:pt x="270" y="1049"/>
                  </a:lnTo>
                  <a:lnTo>
                    <a:pt x="275" y="1042"/>
                  </a:lnTo>
                  <a:lnTo>
                    <a:pt x="281" y="1034"/>
                  </a:lnTo>
                  <a:lnTo>
                    <a:pt x="308" y="1012"/>
                  </a:lnTo>
                  <a:lnTo>
                    <a:pt x="332" y="988"/>
                  </a:lnTo>
                  <a:lnTo>
                    <a:pt x="343" y="974"/>
                  </a:lnTo>
                  <a:lnTo>
                    <a:pt x="351" y="968"/>
                  </a:lnTo>
                  <a:lnTo>
                    <a:pt x="357" y="966"/>
                  </a:lnTo>
                  <a:lnTo>
                    <a:pt x="361" y="961"/>
                  </a:lnTo>
                  <a:lnTo>
                    <a:pt x="369" y="965"/>
                  </a:lnTo>
                  <a:lnTo>
                    <a:pt x="378" y="957"/>
                  </a:lnTo>
                  <a:lnTo>
                    <a:pt x="398" y="977"/>
                  </a:lnTo>
                  <a:lnTo>
                    <a:pt x="411" y="993"/>
                  </a:lnTo>
                  <a:lnTo>
                    <a:pt x="422" y="1009"/>
                  </a:lnTo>
                  <a:lnTo>
                    <a:pt x="440" y="968"/>
                  </a:lnTo>
                  <a:lnTo>
                    <a:pt x="430" y="944"/>
                  </a:lnTo>
                  <a:lnTo>
                    <a:pt x="433" y="926"/>
                  </a:lnTo>
                  <a:lnTo>
                    <a:pt x="469" y="923"/>
                  </a:lnTo>
                  <a:lnTo>
                    <a:pt x="474" y="898"/>
                  </a:lnTo>
                  <a:lnTo>
                    <a:pt x="477" y="885"/>
                  </a:lnTo>
                  <a:lnTo>
                    <a:pt x="516" y="885"/>
                  </a:lnTo>
                  <a:lnTo>
                    <a:pt x="530" y="875"/>
                  </a:lnTo>
                  <a:lnTo>
                    <a:pt x="556" y="905"/>
                  </a:lnTo>
                  <a:lnTo>
                    <a:pt x="549" y="937"/>
                  </a:lnTo>
                  <a:lnTo>
                    <a:pt x="552" y="966"/>
                  </a:lnTo>
                  <a:lnTo>
                    <a:pt x="569" y="977"/>
                  </a:lnTo>
                  <a:lnTo>
                    <a:pt x="592" y="998"/>
                  </a:lnTo>
                  <a:lnTo>
                    <a:pt x="606" y="998"/>
                  </a:lnTo>
                  <a:lnTo>
                    <a:pt x="618" y="1008"/>
                  </a:lnTo>
                  <a:lnTo>
                    <a:pt x="654" y="1040"/>
                  </a:lnTo>
                  <a:lnTo>
                    <a:pt x="634" y="1061"/>
                  </a:lnTo>
                  <a:lnTo>
                    <a:pt x="622" y="1068"/>
                  </a:lnTo>
                  <a:lnTo>
                    <a:pt x="602" y="1084"/>
                  </a:lnTo>
                  <a:lnTo>
                    <a:pt x="584" y="1090"/>
                  </a:lnTo>
                  <a:lnTo>
                    <a:pt x="560" y="1082"/>
                  </a:lnTo>
                  <a:lnTo>
                    <a:pt x="549" y="1090"/>
                  </a:lnTo>
                  <a:lnTo>
                    <a:pt x="546" y="1101"/>
                  </a:lnTo>
                  <a:lnTo>
                    <a:pt x="549" y="1124"/>
                  </a:lnTo>
                  <a:lnTo>
                    <a:pt x="549" y="1127"/>
                  </a:lnTo>
                  <a:lnTo>
                    <a:pt x="546" y="1160"/>
                  </a:lnTo>
                  <a:lnTo>
                    <a:pt x="546" y="1184"/>
                  </a:lnTo>
                  <a:lnTo>
                    <a:pt x="546" y="1195"/>
                  </a:lnTo>
                  <a:lnTo>
                    <a:pt x="538" y="1207"/>
                  </a:lnTo>
                  <a:lnTo>
                    <a:pt x="538" y="1218"/>
                  </a:lnTo>
                  <a:lnTo>
                    <a:pt x="541" y="1231"/>
                  </a:lnTo>
                  <a:lnTo>
                    <a:pt x="552" y="1236"/>
                  </a:lnTo>
                  <a:lnTo>
                    <a:pt x="569" y="1248"/>
                  </a:lnTo>
                  <a:lnTo>
                    <a:pt x="574" y="1256"/>
                  </a:lnTo>
                  <a:lnTo>
                    <a:pt x="596" y="1256"/>
                  </a:lnTo>
                  <a:lnTo>
                    <a:pt x="602" y="1260"/>
                  </a:lnTo>
                  <a:lnTo>
                    <a:pt x="610" y="1276"/>
                  </a:lnTo>
                  <a:lnTo>
                    <a:pt x="615" y="1283"/>
                  </a:lnTo>
                  <a:lnTo>
                    <a:pt x="622" y="1291"/>
                  </a:lnTo>
                  <a:lnTo>
                    <a:pt x="631" y="1291"/>
                  </a:lnTo>
                  <a:lnTo>
                    <a:pt x="647" y="1283"/>
                  </a:lnTo>
                  <a:lnTo>
                    <a:pt x="660" y="1268"/>
                  </a:lnTo>
                  <a:lnTo>
                    <a:pt x="668" y="1260"/>
                  </a:lnTo>
                  <a:lnTo>
                    <a:pt x="679" y="1251"/>
                  </a:lnTo>
                  <a:lnTo>
                    <a:pt x="687" y="1231"/>
                  </a:lnTo>
                  <a:lnTo>
                    <a:pt x="698" y="1218"/>
                  </a:lnTo>
                  <a:lnTo>
                    <a:pt x="710" y="1218"/>
                  </a:lnTo>
                  <a:lnTo>
                    <a:pt x="715" y="1218"/>
                  </a:lnTo>
                  <a:lnTo>
                    <a:pt x="732" y="1218"/>
                  </a:lnTo>
                  <a:lnTo>
                    <a:pt x="743" y="1231"/>
                  </a:lnTo>
                  <a:lnTo>
                    <a:pt x="758" y="1243"/>
                  </a:lnTo>
                  <a:lnTo>
                    <a:pt x="788" y="1256"/>
                  </a:lnTo>
                  <a:lnTo>
                    <a:pt x="820" y="1271"/>
                  </a:lnTo>
                  <a:lnTo>
                    <a:pt x="833" y="1276"/>
                  </a:lnTo>
                  <a:lnTo>
                    <a:pt x="859" y="1278"/>
                  </a:lnTo>
                  <a:lnTo>
                    <a:pt x="853" y="1299"/>
                  </a:lnTo>
                  <a:lnTo>
                    <a:pt x="838" y="1300"/>
                  </a:lnTo>
                  <a:lnTo>
                    <a:pt x="833" y="1310"/>
                  </a:lnTo>
                  <a:lnTo>
                    <a:pt x="820" y="1324"/>
                  </a:lnTo>
                  <a:lnTo>
                    <a:pt x="806" y="1340"/>
                  </a:lnTo>
                  <a:lnTo>
                    <a:pt x="798" y="1355"/>
                  </a:lnTo>
                  <a:lnTo>
                    <a:pt x="783" y="1366"/>
                  </a:lnTo>
                  <a:lnTo>
                    <a:pt x="780" y="1380"/>
                  </a:lnTo>
                  <a:lnTo>
                    <a:pt x="776" y="1391"/>
                  </a:lnTo>
                  <a:lnTo>
                    <a:pt x="766" y="1407"/>
                  </a:lnTo>
                  <a:lnTo>
                    <a:pt x="758" y="1435"/>
                  </a:lnTo>
                  <a:lnTo>
                    <a:pt x="747" y="1481"/>
                  </a:lnTo>
                  <a:lnTo>
                    <a:pt x="732" y="1510"/>
                  </a:lnTo>
                  <a:lnTo>
                    <a:pt x="726" y="1529"/>
                  </a:lnTo>
                  <a:lnTo>
                    <a:pt x="723" y="1537"/>
                  </a:lnTo>
                  <a:lnTo>
                    <a:pt x="715" y="1542"/>
                  </a:lnTo>
                  <a:lnTo>
                    <a:pt x="704" y="1564"/>
                  </a:lnTo>
                  <a:lnTo>
                    <a:pt x="704" y="1582"/>
                  </a:lnTo>
                  <a:lnTo>
                    <a:pt x="719" y="1596"/>
                  </a:lnTo>
                  <a:lnTo>
                    <a:pt x="726" y="1613"/>
                  </a:lnTo>
                  <a:lnTo>
                    <a:pt x="715" y="1630"/>
                  </a:lnTo>
                  <a:lnTo>
                    <a:pt x="718" y="1646"/>
                  </a:lnTo>
                  <a:lnTo>
                    <a:pt x="743" y="1659"/>
                  </a:lnTo>
                  <a:lnTo>
                    <a:pt x="754" y="1664"/>
                  </a:lnTo>
                  <a:lnTo>
                    <a:pt x="762" y="1664"/>
                  </a:lnTo>
                  <a:lnTo>
                    <a:pt x="773" y="1675"/>
                  </a:lnTo>
                  <a:lnTo>
                    <a:pt x="780" y="1678"/>
                  </a:lnTo>
                  <a:lnTo>
                    <a:pt x="791" y="1681"/>
                  </a:lnTo>
                  <a:lnTo>
                    <a:pt x="816" y="1686"/>
                  </a:lnTo>
                  <a:lnTo>
                    <a:pt x="830" y="1694"/>
                  </a:lnTo>
                  <a:lnTo>
                    <a:pt x="846" y="1694"/>
                  </a:lnTo>
                  <a:lnTo>
                    <a:pt x="862" y="1694"/>
                  </a:lnTo>
                  <a:lnTo>
                    <a:pt x="880" y="1699"/>
                  </a:lnTo>
                  <a:lnTo>
                    <a:pt x="892" y="1704"/>
                  </a:lnTo>
                  <a:lnTo>
                    <a:pt x="905" y="1712"/>
                  </a:lnTo>
                  <a:lnTo>
                    <a:pt x="911" y="1715"/>
                  </a:lnTo>
                  <a:lnTo>
                    <a:pt x="905" y="1723"/>
                  </a:lnTo>
                  <a:lnTo>
                    <a:pt x="899" y="1739"/>
                  </a:lnTo>
                  <a:lnTo>
                    <a:pt x="892" y="1749"/>
                  </a:lnTo>
                  <a:lnTo>
                    <a:pt x="881" y="1755"/>
                  </a:lnTo>
                  <a:lnTo>
                    <a:pt x="871" y="1760"/>
                  </a:lnTo>
                  <a:lnTo>
                    <a:pt x="853" y="1763"/>
                  </a:lnTo>
                  <a:lnTo>
                    <a:pt x="838" y="1768"/>
                  </a:lnTo>
                  <a:lnTo>
                    <a:pt x="822" y="1769"/>
                  </a:lnTo>
                  <a:lnTo>
                    <a:pt x="812" y="1772"/>
                  </a:lnTo>
                  <a:lnTo>
                    <a:pt x="793" y="1779"/>
                  </a:lnTo>
                  <a:lnTo>
                    <a:pt x="780" y="1779"/>
                  </a:lnTo>
                  <a:lnTo>
                    <a:pt x="768" y="1779"/>
                  </a:lnTo>
                  <a:lnTo>
                    <a:pt x="763" y="1793"/>
                  </a:lnTo>
                  <a:lnTo>
                    <a:pt x="763" y="1823"/>
                  </a:lnTo>
                  <a:lnTo>
                    <a:pt x="766" y="1835"/>
                  </a:lnTo>
                  <a:lnTo>
                    <a:pt x="763" y="1855"/>
                  </a:lnTo>
                  <a:lnTo>
                    <a:pt x="763" y="1868"/>
                  </a:lnTo>
                  <a:lnTo>
                    <a:pt x="763" y="1879"/>
                  </a:lnTo>
                  <a:lnTo>
                    <a:pt x="762" y="1902"/>
                  </a:lnTo>
                  <a:lnTo>
                    <a:pt x="747" y="1907"/>
                  </a:lnTo>
                  <a:lnTo>
                    <a:pt x="735" y="1923"/>
                  </a:lnTo>
                  <a:lnTo>
                    <a:pt x="732" y="1928"/>
                  </a:lnTo>
                  <a:lnTo>
                    <a:pt x="723" y="1943"/>
                  </a:lnTo>
                  <a:lnTo>
                    <a:pt x="714" y="1955"/>
                  </a:lnTo>
                  <a:lnTo>
                    <a:pt x="708" y="1963"/>
                  </a:lnTo>
                  <a:lnTo>
                    <a:pt x="710" y="1979"/>
                  </a:lnTo>
                  <a:lnTo>
                    <a:pt x="710" y="1994"/>
                  </a:lnTo>
                  <a:lnTo>
                    <a:pt x="718" y="2014"/>
                  </a:lnTo>
                  <a:lnTo>
                    <a:pt x="730" y="2018"/>
                  </a:lnTo>
                  <a:lnTo>
                    <a:pt x="747" y="2023"/>
                  </a:lnTo>
                  <a:lnTo>
                    <a:pt x="763" y="2023"/>
                  </a:lnTo>
                  <a:lnTo>
                    <a:pt x="776" y="2029"/>
                  </a:lnTo>
                  <a:lnTo>
                    <a:pt x="783" y="2029"/>
                  </a:lnTo>
                  <a:lnTo>
                    <a:pt x="791" y="2031"/>
                  </a:lnTo>
                  <a:lnTo>
                    <a:pt x="806" y="2035"/>
                  </a:lnTo>
                  <a:lnTo>
                    <a:pt x="820" y="2046"/>
                  </a:lnTo>
                  <a:lnTo>
                    <a:pt x="820" y="2062"/>
                  </a:lnTo>
                  <a:lnTo>
                    <a:pt x="820" y="2071"/>
                  </a:lnTo>
                  <a:lnTo>
                    <a:pt x="820" y="2089"/>
                  </a:lnTo>
                  <a:lnTo>
                    <a:pt x="826" y="2098"/>
                  </a:lnTo>
                  <a:lnTo>
                    <a:pt x="838" y="2118"/>
                  </a:lnTo>
                  <a:lnTo>
                    <a:pt x="840" y="2133"/>
                  </a:lnTo>
                  <a:lnTo>
                    <a:pt x="862" y="2141"/>
                  </a:lnTo>
                  <a:lnTo>
                    <a:pt x="880" y="2129"/>
                  </a:lnTo>
                  <a:lnTo>
                    <a:pt x="896" y="2127"/>
                  </a:lnTo>
                  <a:lnTo>
                    <a:pt x="929" y="2119"/>
                  </a:lnTo>
                  <a:lnTo>
                    <a:pt x="946" y="2111"/>
                  </a:lnTo>
                  <a:lnTo>
                    <a:pt x="966" y="2105"/>
                  </a:lnTo>
                  <a:lnTo>
                    <a:pt x="984" y="2127"/>
                  </a:lnTo>
                  <a:lnTo>
                    <a:pt x="996" y="2150"/>
                  </a:lnTo>
                  <a:lnTo>
                    <a:pt x="1021" y="2162"/>
                  </a:lnTo>
                  <a:lnTo>
                    <a:pt x="1058" y="2119"/>
                  </a:lnTo>
                  <a:lnTo>
                    <a:pt x="1067" y="2114"/>
                  </a:lnTo>
                  <a:lnTo>
                    <a:pt x="1067" y="2094"/>
                  </a:lnTo>
                  <a:lnTo>
                    <a:pt x="1095" y="2054"/>
                  </a:lnTo>
                  <a:lnTo>
                    <a:pt x="1095" y="2035"/>
                  </a:lnTo>
                  <a:lnTo>
                    <a:pt x="1086" y="2015"/>
                  </a:lnTo>
                  <a:lnTo>
                    <a:pt x="1082" y="1986"/>
                  </a:lnTo>
                  <a:lnTo>
                    <a:pt x="1105" y="1986"/>
                  </a:lnTo>
                  <a:lnTo>
                    <a:pt x="1113" y="1987"/>
                  </a:lnTo>
                  <a:lnTo>
                    <a:pt x="1133" y="1994"/>
                  </a:lnTo>
                  <a:lnTo>
                    <a:pt x="1150" y="1998"/>
                  </a:lnTo>
                  <a:lnTo>
                    <a:pt x="1158" y="2005"/>
                  </a:lnTo>
                  <a:lnTo>
                    <a:pt x="1190" y="2015"/>
                  </a:lnTo>
                  <a:lnTo>
                    <a:pt x="1206" y="2026"/>
                  </a:lnTo>
                  <a:lnTo>
                    <a:pt x="1221" y="2038"/>
                  </a:lnTo>
                  <a:lnTo>
                    <a:pt x="1233" y="2059"/>
                  </a:lnTo>
                  <a:lnTo>
                    <a:pt x="1238" y="2078"/>
                  </a:lnTo>
                  <a:lnTo>
                    <a:pt x="1248" y="2102"/>
                  </a:lnTo>
                  <a:lnTo>
                    <a:pt x="1249" y="2118"/>
                  </a:lnTo>
                  <a:lnTo>
                    <a:pt x="1264" y="2127"/>
                  </a:lnTo>
                  <a:lnTo>
                    <a:pt x="1273" y="2129"/>
                  </a:lnTo>
                  <a:lnTo>
                    <a:pt x="1285" y="2135"/>
                  </a:lnTo>
                  <a:lnTo>
                    <a:pt x="1286" y="2146"/>
                  </a:lnTo>
                  <a:lnTo>
                    <a:pt x="1289" y="2151"/>
                  </a:lnTo>
                  <a:lnTo>
                    <a:pt x="1296" y="2170"/>
                  </a:lnTo>
                  <a:lnTo>
                    <a:pt x="1299" y="2172"/>
                  </a:lnTo>
                  <a:lnTo>
                    <a:pt x="1303" y="2188"/>
                  </a:lnTo>
                  <a:lnTo>
                    <a:pt x="1311" y="2206"/>
                  </a:lnTo>
                  <a:lnTo>
                    <a:pt x="1321" y="2222"/>
                  </a:lnTo>
                  <a:lnTo>
                    <a:pt x="1335" y="2222"/>
                  </a:lnTo>
                  <a:lnTo>
                    <a:pt x="1344" y="2221"/>
                  </a:lnTo>
                  <a:lnTo>
                    <a:pt x="1356" y="2218"/>
                  </a:lnTo>
                  <a:lnTo>
                    <a:pt x="1368" y="2228"/>
                  </a:lnTo>
                  <a:lnTo>
                    <a:pt x="1372" y="2241"/>
                  </a:lnTo>
                  <a:lnTo>
                    <a:pt x="1387" y="2245"/>
                  </a:lnTo>
                  <a:lnTo>
                    <a:pt x="1415" y="2237"/>
                  </a:lnTo>
                  <a:lnTo>
                    <a:pt x="1432" y="2241"/>
                  </a:lnTo>
                  <a:lnTo>
                    <a:pt x="1443" y="2244"/>
                  </a:lnTo>
                  <a:lnTo>
                    <a:pt x="1444" y="2245"/>
                  </a:lnTo>
                  <a:lnTo>
                    <a:pt x="1447" y="2245"/>
                  </a:lnTo>
                  <a:lnTo>
                    <a:pt x="1465" y="2241"/>
                  </a:lnTo>
                  <a:lnTo>
                    <a:pt x="1473" y="2241"/>
                  </a:lnTo>
                  <a:lnTo>
                    <a:pt x="1484" y="2237"/>
                  </a:lnTo>
                  <a:lnTo>
                    <a:pt x="1502" y="2237"/>
                  </a:lnTo>
                  <a:lnTo>
                    <a:pt x="1504" y="2237"/>
                  </a:lnTo>
                  <a:lnTo>
                    <a:pt x="1526" y="2255"/>
                  </a:lnTo>
                  <a:lnTo>
                    <a:pt x="1535" y="2266"/>
                  </a:lnTo>
                  <a:lnTo>
                    <a:pt x="1540" y="2277"/>
                  </a:lnTo>
                  <a:lnTo>
                    <a:pt x="1540" y="2280"/>
                  </a:lnTo>
                  <a:lnTo>
                    <a:pt x="1552" y="2303"/>
                  </a:lnTo>
                  <a:lnTo>
                    <a:pt x="1562" y="2336"/>
                  </a:lnTo>
                  <a:lnTo>
                    <a:pt x="1563" y="2359"/>
                  </a:lnTo>
                  <a:lnTo>
                    <a:pt x="1563" y="2377"/>
                  </a:lnTo>
                  <a:lnTo>
                    <a:pt x="1550" y="2407"/>
                  </a:lnTo>
                  <a:lnTo>
                    <a:pt x="1531" y="2424"/>
                  </a:lnTo>
                  <a:lnTo>
                    <a:pt x="1519" y="2433"/>
                  </a:lnTo>
                  <a:lnTo>
                    <a:pt x="1515" y="2448"/>
                  </a:lnTo>
                  <a:lnTo>
                    <a:pt x="1519" y="2459"/>
                  </a:lnTo>
                  <a:lnTo>
                    <a:pt x="1528" y="2483"/>
                  </a:lnTo>
                  <a:lnTo>
                    <a:pt x="1530" y="2503"/>
                  </a:lnTo>
                  <a:lnTo>
                    <a:pt x="1544" y="2534"/>
                  </a:lnTo>
                  <a:lnTo>
                    <a:pt x="1552" y="2556"/>
                  </a:lnTo>
                  <a:lnTo>
                    <a:pt x="1562" y="2567"/>
                  </a:lnTo>
                  <a:lnTo>
                    <a:pt x="1589" y="2577"/>
                  </a:lnTo>
                  <a:lnTo>
                    <a:pt x="1617" y="2577"/>
                  </a:lnTo>
                  <a:lnTo>
                    <a:pt x="1646" y="2587"/>
                  </a:lnTo>
                  <a:lnTo>
                    <a:pt x="1675" y="2583"/>
                  </a:lnTo>
                  <a:lnTo>
                    <a:pt x="1685" y="2580"/>
                  </a:lnTo>
                  <a:lnTo>
                    <a:pt x="1710" y="2564"/>
                  </a:lnTo>
                  <a:lnTo>
                    <a:pt x="1726" y="2547"/>
                  </a:lnTo>
                  <a:lnTo>
                    <a:pt x="1744" y="2523"/>
                  </a:lnTo>
                  <a:lnTo>
                    <a:pt x="1764" y="2519"/>
                  </a:lnTo>
                  <a:lnTo>
                    <a:pt x="1787" y="2516"/>
                  </a:lnTo>
                  <a:lnTo>
                    <a:pt x="1789" y="2516"/>
                  </a:lnTo>
                  <a:lnTo>
                    <a:pt x="1805" y="2503"/>
                  </a:lnTo>
                  <a:lnTo>
                    <a:pt x="1824" y="2494"/>
                  </a:lnTo>
                  <a:lnTo>
                    <a:pt x="1842" y="2484"/>
                  </a:lnTo>
                  <a:lnTo>
                    <a:pt x="1854" y="2478"/>
                  </a:lnTo>
                  <a:lnTo>
                    <a:pt x="1860" y="2470"/>
                  </a:lnTo>
                  <a:lnTo>
                    <a:pt x="1882" y="2470"/>
                  </a:lnTo>
                  <a:lnTo>
                    <a:pt x="1900" y="2492"/>
                  </a:lnTo>
                  <a:lnTo>
                    <a:pt x="1892" y="2504"/>
                  </a:lnTo>
                  <a:lnTo>
                    <a:pt x="1882" y="2511"/>
                  </a:lnTo>
                  <a:lnTo>
                    <a:pt x="1869" y="2519"/>
                  </a:lnTo>
                  <a:lnTo>
                    <a:pt x="1863" y="2527"/>
                  </a:lnTo>
                  <a:lnTo>
                    <a:pt x="1866" y="2547"/>
                  </a:lnTo>
                  <a:lnTo>
                    <a:pt x="1876" y="2560"/>
                  </a:lnTo>
                  <a:lnTo>
                    <a:pt x="1882" y="2567"/>
                  </a:lnTo>
                  <a:lnTo>
                    <a:pt x="1892" y="2580"/>
                  </a:lnTo>
                  <a:lnTo>
                    <a:pt x="1909" y="2587"/>
                  </a:lnTo>
                  <a:lnTo>
                    <a:pt x="1920" y="2598"/>
                  </a:lnTo>
                  <a:lnTo>
                    <a:pt x="1930" y="2614"/>
                  </a:lnTo>
                  <a:lnTo>
                    <a:pt x="1930" y="2617"/>
                  </a:lnTo>
                  <a:lnTo>
                    <a:pt x="1941" y="2626"/>
                  </a:lnTo>
                  <a:lnTo>
                    <a:pt x="1959" y="2641"/>
                  </a:lnTo>
                  <a:lnTo>
                    <a:pt x="1967" y="2649"/>
                  </a:lnTo>
                  <a:lnTo>
                    <a:pt x="1968" y="2650"/>
                  </a:lnTo>
                  <a:lnTo>
                    <a:pt x="1982" y="2653"/>
                  </a:lnTo>
                  <a:lnTo>
                    <a:pt x="1996" y="2665"/>
                  </a:lnTo>
                  <a:lnTo>
                    <a:pt x="2024" y="2667"/>
                  </a:lnTo>
                  <a:lnTo>
                    <a:pt x="2039" y="2675"/>
                  </a:lnTo>
                  <a:lnTo>
                    <a:pt x="2051" y="2678"/>
                  </a:lnTo>
                  <a:lnTo>
                    <a:pt x="2060" y="2691"/>
                  </a:lnTo>
                  <a:lnTo>
                    <a:pt x="2066" y="2713"/>
                  </a:lnTo>
                  <a:lnTo>
                    <a:pt x="2066" y="2726"/>
                  </a:lnTo>
                  <a:lnTo>
                    <a:pt x="2066" y="2747"/>
                  </a:lnTo>
                  <a:lnTo>
                    <a:pt x="2086" y="2749"/>
                  </a:lnTo>
                  <a:lnTo>
                    <a:pt x="2115" y="2752"/>
                  </a:lnTo>
                  <a:lnTo>
                    <a:pt x="2131" y="2752"/>
                  </a:lnTo>
                  <a:lnTo>
                    <a:pt x="2152" y="2752"/>
                  </a:lnTo>
                  <a:lnTo>
                    <a:pt x="2186" y="2744"/>
                  </a:lnTo>
                  <a:lnTo>
                    <a:pt x="2191" y="2744"/>
                  </a:lnTo>
                  <a:lnTo>
                    <a:pt x="2232" y="2752"/>
                  </a:lnTo>
                  <a:lnTo>
                    <a:pt x="2257" y="2744"/>
                  </a:lnTo>
                  <a:lnTo>
                    <a:pt x="2350" y="2752"/>
                  </a:lnTo>
                  <a:lnTo>
                    <a:pt x="2411" y="2754"/>
                  </a:lnTo>
                  <a:lnTo>
                    <a:pt x="2491" y="2757"/>
                  </a:lnTo>
                  <a:lnTo>
                    <a:pt x="2546" y="2757"/>
                  </a:lnTo>
                  <a:lnTo>
                    <a:pt x="2578" y="2754"/>
                  </a:lnTo>
                  <a:lnTo>
                    <a:pt x="2609" y="2757"/>
                  </a:lnTo>
                  <a:lnTo>
                    <a:pt x="2617" y="2749"/>
                  </a:lnTo>
                  <a:lnTo>
                    <a:pt x="2629" y="2739"/>
                  </a:lnTo>
                  <a:lnTo>
                    <a:pt x="2632" y="2736"/>
                  </a:lnTo>
                  <a:lnTo>
                    <a:pt x="2645" y="2726"/>
                  </a:lnTo>
                  <a:lnTo>
                    <a:pt x="2654" y="2721"/>
                  </a:lnTo>
                  <a:lnTo>
                    <a:pt x="2668" y="2713"/>
                  </a:lnTo>
                  <a:lnTo>
                    <a:pt x="2688" y="2706"/>
                  </a:lnTo>
                  <a:lnTo>
                    <a:pt x="2686" y="2699"/>
                  </a:lnTo>
                  <a:lnTo>
                    <a:pt x="2696" y="2691"/>
                  </a:lnTo>
                  <a:lnTo>
                    <a:pt x="2706" y="2686"/>
                  </a:lnTo>
                  <a:lnTo>
                    <a:pt x="2717" y="2681"/>
                  </a:lnTo>
                  <a:lnTo>
                    <a:pt x="2719" y="2673"/>
                  </a:lnTo>
                  <a:lnTo>
                    <a:pt x="2719" y="2667"/>
                  </a:lnTo>
                  <a:lnTo>
                    <a:pt x="2722" y="2667"/>
                  </a:lnTo>
                  <a:lnTo>
                    <a:pt x="2711" y="2657"/>
                  </a:lnTo>
                  <a:lnTo>
                    <a:pt x="2699" y="2643"/>
                  </a:lnTo>
                  <a:lnTo>
                    <a:pt x="2692" y="2626"/>
                  </a:lnTo>
                  <a:lnTo>
                    <a:pt x="2688" y="2617"/>
                  </a:lnTo>
                  <a:lnTo>
                    <a:pt x="2688" y="2603"/>
                  </a:lnTo>
                  <a:lnTo>
                    <a:pt x="2692" y="2587"/>
                  </a:lnTo>
                  <a:lnTo>
                    <a:pt x="2692" y="2574"/>
                  </a:lnTo>
                  <a:lnTo>
                    <a:pt x="2692" y="2567"/>
                  </a:lnTo>
                  <a:lnTo>
                    <a:pt x="2692" y="2560"/>
                  </a:lnTo>
                  <a:lnTo>
                    <a:pt x="2686" y="2543"/>
                  </a:lnTo>
                  <a:lnTo>
                    <a:pt x="2678" y="2536"/>
                  </a:lnTo>
                  <a:lnTo>
                    <a:pt x="2668" y="2535"/>
                  </a:lnTo>
                  <a:lnTo>
                    <a:pt x="2656" y="2524"/>
                  </a:lnTo>
                  <a:lnTo>
                    <a:pt x="2650" y="2515"/>
                  </a:lnTo>
                  <a:lnTo>
                    <a:pt x="2649" y="2504"/>
                  </a:lnTo>
                  <a:lnTo>
                    <a:pt x="2646" y="2496"/>
                  </a:lnTo>
                  <a:lnTo>
                    <a:pt x="2641" y="2494"/>
                  </a:lnTo>
                  <a:lnTo>
                    <a:pt x="2634" y="2489"/>
                  </a:lnTo>
                  <a:lnTo>
                    <a:pt x="2634" y="2483"/>
                  </a:lnTo>
                  <a:lnTo>
                    <a:pt x="2632" y="2471"/>
                  </a:lnTo>
                  <a:lnTo>
                    <a:pt x="2617" y="2467"/>
                  </a:lnTo>
                  <a:lnTo>
                    <a:pt x="2609" y="2462"/>
                  </a:lnTo>
                  <a:lnTo>
                    <a:pt x="2606" y="2457"/>
                  </a:lnTo>
                  <a:lnTo>
                    <a:pt x="2601" y="2454"/>
                  </a:lnTo>
                  <a:lnTo>
                    <a:pt x="2596" y="2457"/>
                  </a:lnTo>
                  <a:lnTo>
                    <a:pt x="2589" y="2459"/>
                  </a:lnTo>
                  <a:lnTo>
                    <a:pt x="2571" y="2452"/>
                  </a:lnTo>
                  <a:lnTo>
                    <a:pt x="2567" y="2440"/>
                  </a:lnTo>
                  <a:lnTo>
                    <a:pt x="2559" y="2432"/>
                  </a:lnTo>
                  <a:lnTo>
                    <a:pt x="2555" y="2427"/>
                  </a:lnTo>
                  <a:lnTo>
                    <a:pt x="2548" y="2417"/>
                  </a:lnTo>
                  <a:lnTo>
                    <a:pt x="2542" y="2415"/>
                  </a:lnTo>
                  <a:lnTo>
                    <a:pt x="2537" y="2411"/>
                  </a:lnTo>
                  <a:lnTo>
                    <a:pt x="2533" y="2411"/>
                  </a:lnTo>
                  <a:lnTo>
                    <a:pt x="2523" y="2401"/>
                  </a:lnTo>
                  <a:lnTo>
                    <a:pt x="2520" y="2384"/>
                  </a:lnTo>
                  <a:lnTo>
                    <a:pt x="2513" y="2375"/>
                  </a:lnTo>
                  <a:lnTo>
                    <a:pt x="2506" y="2368"/>
                  </a:lnTo>
                  <a:lnTo>
                    <a:pt x="2498" y="2367"/>
                  </a:lnTo>
                  <a:lnTo>
                    <a:pt x="2493" y="2368"/>
                  </a:lnTo>
                  <a:lnTo>
                    <a:pt x="2491" y="2371"/>
                  </a:lnTo>
                  <a:lnTo>
                    <a:pt x="2487" y="2377"/>
                  </a:lnTo>
                  <a:lnTo>
                    <a:pt x="2483" y="2371"/>
                  </a:lnTo>
                  <a:lnTo>
                    <a:pt x="2479" y="2368"/>
                  </a:lnTo>
                  <a:lnTo>
                    <a:pt x="2469" y="2368"/>
                  </a:lnTo>
                  <a:lnTo>
                    <a:pt x="2466" y="2349"/>
                  </a:lnTo>
                  <a:lnTo>
                    <a:pt x="2462" y="2341"/>
                  </a:lnTo>
                  <a:lnTo>
                    <a:pt x="2466" y="2333"/>
                  </a:lnTo>
                  <a:lnTo>
                    <a:pt x="2466" y="2329"/>
                  </a:lnTo>
                  <a:lnTo>
                    <a:pt x="2462" y="2327"/>
                  </a:lnTo>
                  <a:lnTo>
                    <a:pt x="2462" y="2313"/>
                  </a:lnTo>
                  <a:lnTo>
                    <a:pt x="2458" y="2305"/>
                  </a:lnTo>
                  <a:lnTo>
                    <a:pt x="2466" y="2303"/>
                  </a:lnTo>
                  <a:lnTo>
                    <a:pt x="2472" y="2292"/>
                  </a:lnTo>
                  <a:lnTo>
                    <a:pt x="2475" y="2285"/>
                  </a:lnTo>
                  <a:lnTo>
                    <a:pt x="2469" y="2280"/>
                  </a:lnTo>
                  <a:lnTo>
                    <a:pt x="2462" y="2276"/>
                  </a:lnTo>
                  <a:lnTo>
                    <a:pt x="2458" y="2268"/>
                  </a:lnTo>
                  <a:lnTo>
                    <a:pt x="2458" y="2261"/>
                  </a:lnTo>
                  <a:lnTo>
                    <a:pt x="2458" y="2250"/>
                  </a:lnTo>
                  <a:lnTo>
                    <a:pt x="2451" y="2237"/>
                  </a:lnTo>
                  <a:lnTo>
                    <a:pt x="2447" y="2228"/>
                  </a:lnTo>
                  <a:lnTo>
                    <a:pt x="2447" y="2225"/>
                  </a:lnTo>
                  <a:lnTo>
                    <a:pt x="2447" y="2218"/>
                  </a:lnTo>
                  <a:lnTo>
                    <a:pt x="2440" y="2218"/>
                  </a:lnTo>
                  <a:lnTo>
                    <a:pt x="2435" y="2214"/>
                  </a:lnTo>
                  <a:lnTo>
                    <a:pt x="2433" y="2206"/>
                  </a:lnTo>
                  <a:lnTo>
                    <a:pt x="2433" y="2196"/>
                  </a:lnTo>
                  <a:lnTo>
                    <a:pt x="2429" y="2191"/>
                  </a:lnTo>
                  <a:lnTo>
                    <a:pt x="2429" y="2185"/>
                  </a:lnTo>
                  <a:lnTo>
                    <a:pt x="2429" y="2181"/>
                  </a:lnTo>
                  <a:lnTo>
                    <a:pt x="2385" y="2206"/>
                  </a:lnTo>
                  <a:lnTo>
                    <a:pt x="2245" y="2232"/>
                  </a:lnTo>
                  <a:lnTo>
                    <a:pt x="2162" y="2191"/>
                  </a:lnTo>
                  <a:lnTo>
                    <a:pt x="2131" y="2170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g31246982efe_0_39"/>
            <p:cNvSpPr/>
            <p:nvPr/>
          </p:nvSpPr>
          <p:spPr>
            <a:xfrm>
              <a:off x="327706" y="1300944"/>
              <a:ext cx="507904" cy="884801"/>
            </a:xfrm>
            <a:custGeom>
              <a:rect b="b" l="l" r="r" t="t"/>
              <a:pathLst>
                <a:path extrusionOk="0" h="2664" w="1805">
                  <a:moveTo>
                    <a:pt x="1083" y="153"/>
                  </a:moveTo>
                  <a:lnTo>
                    <a:pt x="1115" y="116"/>
                  </a:lnTo>
                  <a:lnTo>
                    <a:pt x="1141" y="56"/>
                  </a:lnTo>
                  <a:lnTo>
                    <a:pt x="203" y="0"/>
                  </a:lnTo>
                  <a:lnTo>
                    <a:pt x="0" y="19"/>
                  </a:lnTo>
                  <a:lnTo>
                    <a:pt x="18" y="80"/>
                  </a:lnTo>
                  <a:lnTo>
                    <a:pt x="44" y="139"/>
                  </a:lnTo>
                  <a:lnTo>
                    <a:pt x="68" y="150"/>
                  </a:lnTo>
                  <a:lnTo>
                    <a:pt x="76" y="174"/>
                  </a:lnTo>
                  <a:lnTo>
                    <a:pt x="87" y="216"/>
                  </a:lnTo>
                  <a:lnTo>
                    <a:pt x="87" y="239"/>
                  </a:lnTo>
                  <a:lnTo>
                    <a:pt x="84" y="264"/>
                  </a:lnTo>
                  <a:lnTo>
                    <a:pt x="98" y="288"/>
                  </a:lnTo>
                  <a:lnTo>
                    <a:pt x="114" y="309"/>
                  </a:lnTo>
                  <a:lnTo>
                    <a:pt x="134" y="317"/>
                  </a:lnTo>
                  <a:lnTo>
                    <a:pt x="147" y="347"/>
                  </a:lnTo>
                  <a:lnTo>
                    <a:pt x="166" y="355"/>
                  </a:lnTo>
                  <a:lnTo>
                    <a:pt x="176" y="362"/>
                  </a:lnTo>
                  <a:lnTo>
                    <a:pt x="187" y="370"/>
                  </a:lnTo>
                  <a:lnTo>
                    <a:pt x="203" y="370"/>
                  </a:lnTo>
                  <a:lnTo>
                    <a:pt x="210" y="398"/>
                  </a:lnTo>
                  <a:lnTo>
                    <a:pt x="225" y="399"/>
                  </a:lnTo>
                  <a:lnTo>
                    <a:pt x="212" y="450"/>
                  </a:lnTo>
                  <a:lnTo>
                    <a:pt x="206" y="437"/>
                  </a:lnTo>
                  <a:lnTo>
                    <a:pt x="210" y="421"/>
                  </a:lnTo>
                  <a:lnTo>
                    <a:pt x="210" y="411"/>
                  </a:lnTo>
                  <a:lnTo>
                    <a:pt x="200" y="433"/>
                  </a:lnTo>
                  <a:lnTo>
                    <a:pt x="184" y="430"/>
                  </a:lnTo>
                  <a:lnTo>
                    <a:pt x="156" y="417"/>
                  </a:lnTo>
                  <a:lnTo>
                    <a:pt x="145" y="411"/>
                  </a:lnTo>
                  <a:lnTo>
                    <a:pt x="123" y="421"/>
                  </a:lnTo>
                  <a:lnTo>
                    <a:pt x="137" y="441"/>
                  </a:lnTo>
                  <a:lnTo>
                    <a:pt x="148" y="455"/>
                  </a:lnTo>
                  <a:lnTo>
                    <a:pt x="166" y="469"/>
                  </a:lnTo>
                  <a:lnTo>
                    <a:pt x="169" y="496"/>
                  </a:lnTo>
                  <a:lnTo>
                    <a:pt x="176" y="526"/>
                  </a:lnTo>
                  <a:lnTo>
                    <a:pt x="166" y="526"/>
                  </a:lnTo>
                  <a:lnTo>
                    <a:pt x="156" y="526"/>
                  </a:lnTo>
                  <a:lnTo>
                    <a:pt x="148" y="541"/>
                  </a:lnTo>
                  <a:lnTo>
                    <a:pt x="162" y="560"/>
                  </a:lnTo>
                  <a:lnTo>
                    <a:pt x="170" y="569"/>
                  </a:lnTo>
                  <a:lnTo>
                    <a:pt x="172" y="568"/>
                  </a:lnTo>
                  <a:lnTo>
                    <a:pt x="187" y="601"/>
                  </a:lnTo>
                  <a:lnTo>
                    <a:pt x="194" y="597"/>
                  </a:lnTo>
                  <a:lnTo>
                    <a:pt x="210" y="609"/>
                  </a:lnTo>
                  <a:lnTo>
                    <a:pt x="225" y="628"/>
                  </a:lnTo>
                  <a:lnTo>
                    <a:pt x="230" y="639"/>
                  </a:lnTo>
                  <a:lnTo>
                    <a:pt x="238" y="655"/>
                  </a:lnTo>
                  <a:lnTo>
                    <a:pt x="242" y="673"/>
                  </a:lnTo>
                  <a:lnTo>
                    <a:pt x="255" y="681"/>
                  </a:lnTo>
                  <a:lnTo>
                    <a:pt x="264" y="700"/>
                  </a:lnTo>
                  <a:lnTo>
                    <a:pt x="278" y="712"/>
                  </a:lnTo>
                  <a:lnTo>
                    <a:pt x="296" y="775"/>
                  </a:lnTo>
                  <a:lnTo>
                    <a:pt x="283" y="784"/>
                  </a:lnTo>
                  <a:lnTo>
                    <a:pt x="289" y="804"/>
                  </a:lnTo>
                  <a:lnTo>
                    <a:pt x="289" y="826"/>
                  </a:lnTo>
                  <a:lnTo>
                    <a:pt x="286" y="867"/>
                  </a:lnTo>
                  <a:lnTo>
                    <a:pt x="296" y="894"/>
                  </a:lnTo>
                  <a:lnTo>
                    <a:pt x="318" y="894"/>
                  </a:lnTo>
                  <a:lnTo>
                    <a:pt x="328" y="897"/>
                  </a:lnTo>
                  <a:lnTo>
                    <a:pt x="336" y="929"/>
                  </a:lnTo>
                  <a:lnTo>
                    <a:pt x="363" y="963"/>
                  </a:lnTo>
                  <a:lnTo>
                    <a:pt x="365" y="987"/>
                  </a:lnTo>
                  <a:lnTo>
                    <a:pt x="365" y="1010"/>
                  </a:lnTo>
                  <a:lnTo>
                    <a:pt x="363" y="1041"/>
                  </a:lnTo>
                  <a:lnTo>
                    <a:pt x="365" y="1081"/>
                  </a:lnTo>
                  <a:lnTo>
                    <a:pt x="363" y="1099"/>
                  </a:lnTo>
                  <a:lnTo>
                    <a:pt x="363" y="1136"/>
                  </a:lnTo>
                  <a:lnTo>
                    <a:pt x="372" y="1177"/>
                  </a:lnTo>
                  <a:lnTo>
                    <a:pt x="387" y="1217"/>
                  </a:lnTo>
                  <a:lnTo>
                    <a:pt x="396" y="1209"/>
                  </a:lnTo>
                  <a:lnTo>
                    <a:pt x="387" y="1200"/>
                  </a:lnTo>
                  <a:lnTo>
                    <a:pt x="384" y="1177"/>
                  </a:lnTo>
                  <a:lnTo>
                    <a:pt x="387" y="1166"/>
                  </a:lnTo>
                  <a:lnTo>
                    <a:pt x="393" y="1166"/>
                  </a:lnTo>
                  <a:lnTo>
                    <a:pt x="396" y="1177"/>
                  </a:lnTo>
                  <a:lnTo>
                    <a:pt x="408" y="1181"/>
                  </a:lnTo>
                  <a:lnTo>
                    <a:pt x="408" y="1166"/>
                  </a:lnTo>
                  <a:lnTo>
                    <a:pt x="401" y="1145"/>
                  </a:lnTo>
                  <a:lnTo>
                    <a:pt x="396" y="1126"/>
                  </a:lnTo>
                  <a:lnTo>
                    <a:pt x="401" y="1126"/>
                  </a:lnTo>
                  <a:lnTo>
                    <a:pt x="409" y="1133"/>
                  </a:lnTo>
                  <a:lnTo>
                    <a:pt x="408" y="1141"/>
                  </a:lnTo>
                  <a:lnTo>
                    <a:pt x="412" y="1153"/>
                  </a:lnTo>
                  <a:lnTo>
                    <a:pt x="427" y="1176"/>
                  </a:lnTo>
                  <a:lnTo>
                    <a:pt x="421" y="1198"/>
                  </a:lnTo>
                  <a:lnTo>
                    <a:pt x="401" y="1206"/>
                  </a:lnTo>
                  <a:lnTo>
                    <a:pt x="409" y="1206"/>
                  </a:lnTo>
                  <a:lnTo>
                    <a:pt x="421" y="1211"/>
                  </a:lnTo>
                  <a:lnTo>
                    <a:pt x="433" y="1217"/>
                  </a:lnTo>
                  <a:lnTo>
                    <a:pt x="449" y="1228"/>
                  </a:lnTo>
                  <a:lnTo>
                    <a:pt x="462" y="1248"/>
                  </a:lnTo>
                  <a:lnTo>
                    <a:pt x="470" y="1283"/>
                  </a:lnTo>
                  <a:lnTo>
                    <a:pt x="465" y="1309"/>
                  </a:lnTo>
                  <a:lnTo>
                    <a:pt x="459" y="1336"/>
                  </a:lnTo>
                  <a:lnTo>
                    <a:pt x="467" y="1363"/>
                  </a:lnTo>
                  <a:lnTo>
                    <a:pt x="465" y="1389"/>
                  </a:lnTo>
                  <a:lnTo>
                    <a:pt x="462" y="1411"/>
                  </a:lnTo>
                  <a:lnTo>
                    <a:pt x="455" y="1431"/>
                  </a:lnTo>
                  <a:lnTo>
                    <a:pt x="446" y="1444"/>
                  </a:lnTo>
                  <a:lnTo>
                    <a:pt x="470" y="1463"/>
                  </a:lnTo>
                  <a:lnTo>
                    <a:pt x="499" y="1483"/>
                  </a:lnTo>
                  <a:lnTo>
                    <a:pt x="499" y="1515"/>
                  </a:lnTo>
                  <a:lnTo>
                    <a:pt x="501" y="1530"/>
                  </a:lnTo>
                  <a:lnTo>
                    <a:pt x="487" y="1566"/>
                  </a:lnTo>
                  <a:lnTo>
                    <a:pt x="504" y="1587"/>
                  </a:lnTo>
                  <a:lnTo>
                    <a:pt x="513" y="1605"/>
                  </a:lnTo>
                  <a:lnTo>
                    <a:pt x="550" y="1617"/>
                  </a:lnTo>
                  <a:lnTo>
                    <a:pt x="567" y="1639"/>
                  </a:lnTo>
                  <a:lnTo>
                    <a:pt x="581" y="1670"/>
                  </a:lnTo>
                  <a:lnTo>
                    <a:pt x="592" y="1666"/>
                  </a:lnTo>
                  <a:lnTo>
                    <a:pt x="599" y="1665"/>
                  </a:lnTo>
                  <a:lnTo>
                    <a:pt x="612" y="1674"/>
                  </a:lnTo>
                  <a:lnTo>
                    <a:pt x="627" y="1682"/>
                  </a:lnTo>
                  <a:lnTo>
                    <a:pt x="640" y="1697"/>
                  </a:lnTo>
                  <a:lnTo>
                    <a:pt x="657" y="1717"/>
                  </a:lnTo>
                  <a:lnTo>
                    <a:pt x="675" y="1734"/>
                  </a:lnTo>
                  <a:lnTo>
                    <a:pt x="689" y="1762"/>
                  </a:lnTo>
                  <a:lnTo>
                    <a:pt x="695" y="1770"/>
                  </a:lnTo>
                  <a:lnTo>
                    <a:pt x="707" y="1774"/>
                  </a:lnTo>
                  <a:lnTo>
                    <a:pt x="730" y="1784"/>
                  </a:lnTo>
                  <a:lnTo>
                    <a:pt x="758" y="1792"/>
                  </a:lnTo>
                  <a:lnTo>
                    <a:pt x="773" y="1798"/>
                  </a:lnTo>
                  <a:lnTo>
                    <a:pt x="798" y="1798"/>
                  </a:lnTo>
                  <a:lnTo>
                    <a:pt x="813" y="1817"/>
                  </a:lnTo>
                  <a:lnTo>
                    <a:pt x="831" y="1836"/>
                  </a:lnTo>
                  <a:lnTo>
                    <a:pt x="866" y="1872"/>
                  </a:lnTo>
                  <a:lnTo>
                    <a:pt x="898" y="1919"/>
                  </a:lnTo>
                  <a:lnTo>
                    <a:pt x="916" y="1940"/>
                  </a:lnTo>
                  <a:lnTo>
                    <a:pt x="917" y="1955"/>
                  </a:lnTo>
                  <a:lnTo>
                    <a:pt x="917" y="1966"/>
                  </a:lnTo>
                  <a:lnTo>
                    <a:pt x="929" y="1974"/>
                  </a:lnTo>
                  <a:lnTo>
                    <a:pt x="935" y="1987"/>
                  </a:lnTo>
                  <a:lnTo>
                    <a:pt x="947" y="1987"/>
                  </a:lnTo>
                  <a:lnTo>
                    <a:pt x="956" y="1995"/>
                  </a:lnTo>
                  <a:lnTo>
                    <a:pt x="964" y="2004"/>
                  </a:lnTo>
                  <a:lnTo>
                    <a:pt x="971" y="2028"/>
                  </a:lnTo>
                  <a:lnTo>
                    <a:pt x="971" y="2052"/>
                  </a:lnTo>
                  <a:lnTo>
                    <a:pt x="981" y="2070"/>
                  </a:lnTo>
                  <a:lnTo>
                    <a:pt x="992" y="2074"/>
                  </a:lnTo>
                  <a:lnTo>
                    <a:pt x="1000" y="2090"/>
                  </a:lnTo>
                  <a:lnTo>
                    <a:pt x="1014" y="2090"/>
                  </a:lnTo>
                  <a:lnTo>
                    <a:pt x="1025" y="2088"/>
                  </a:lnTo>
                  <a:lnTo>
                    <a:pt x="1046" y="2096"/>
                  </a:lnTo>
                  <a:lnTo>
                    <a:pt x="1055" y="2111"/>
                  </a:lnTo>
                  <a:lnTo>
                    <a:pt x="1064" y="2122"/>
                  </a:lnTo>
                  <a:lnTo>
                    <a:pt x="1075" y="2144"/>
                  </a:lnTo>
                  <a:lnTo>
                    <a:pt x="1079" y="2181"/>
                  </a:lnTo>
                  <a:lnTo>
                    <a:pt x="1087" y="2185"/>
                  </a:lnTo>
                  <a:lnTo>
                    <a:pt x="1089" y="2186"/>
                  </a:lnTo>
                  <a:lnTo>
                    <a:pt x="1100" y="2201"/>
                  </a:lnTo>
                  <a:lnTo>
                    <a:pt x="1091" y="2221"/>
                  </a:lnTo>
                  <a:lnTo>
                    <a:pt x="1100" y="2222"/>
                  </a:lnTo>
                  <a:lnTo>
                    <a:pt x="1112" y="2227"/>
                  </a:lnTo>
                  <a:lnTo>
                    <a:pt x="1115" y="2238"/>
                  </a:lnTo>
                  <a:lnTo>
                    <a:pt x="1115" y="2253"/>
                  </a:lnTo>
                  <a:lnTo>
                    <a:pt x="1123" y="2253"/>
                  </a:lnTo>
                  <a:lnTo>
                    <a:pt x="1129" y="2253"/>
                  </a:lnTo>
                  <a:lnTo>
                    <a:pt x="1153" y="2256"/>
                  </a:lnTo>
                  <a:lnTo>
                    <a:pt x="1156" y="2264"/>
                  </a:lnTo>
                  <a:lnTo>
                    <a:pt x="1155" y="2277"/>
                  </a:lnTo>
                  <a:lnTo>
                    <a:pt x="1156" y="2291"/>
                  </a:lnTo>
                  <a:lnTo>
                    <a:pt x="1176" y="2294"/>
                  </a:lnTo>
                  <a:lnTo>
                    <a:pt x="1181" y="2306"/>
                  </a:lnTo>
                  <a:lnTo>
                    <a:pt x="1191" y="2320"/>
                  </a:lnTo>
                  <a:lnTo>
                    <a:pt x="1188" y="2342"/>
                  </a:lnTo>
                  <a:lnTo>
                    <a:pt x="1181" y="2382"/>
                  </a:lnTo>
                  <a:lnTo>
                    <a:pt x="1173" y="2412"/>
                  </a:lnTo>
                  <a:lnTo>
                    <a:pt x="1159" y="2434"/>
                  </a:lnTo>
                  <a:lnTo>
                    <a:pt x="1143" y="2463"/>
                  </a:lnTo>
                  <a:lnTo>
                    <a:pt x="1153" y="2476"/>
                  </a:lnTo>
                  <a:lnTo>
                    <a:pt x="1176" y="2480"/>
                  </a:lnTo>
                  <a:lnTo>
                    <a:pt x="1155" y="2516"/>
                  </a:lnTo>
                  <a:lnTo>
                    <a:pt x="1133" y="2540"/>
                  </a:lnTo>
                  <a:lnTo>
                    <a:pt x="1129" y="2551"/>
                  </a:lnTo>
                  <a:lnTo>
                    <a:pt x="1129" y="2568"/>
                  </a:lnTo>
                  <a:lnTo>
                    <a:pt x="1143" y="2584"/>
                  </a:lnTo>
                  <a:lnTo>
                    <a:pt x="1129" y="2603"/>
                  </a:lnTo>
                  <a:lnTo>
                    <a:pt x="1759" y="2664"/>
                  </a:lnTo>
                  <a:lnTo>
                    <a:pt x="1759" y="2662"/>
                  </a:lnTo>
                  <a:lnTo>
                    <a:pt x="1793" y="2636"/>
                  </a:lnTo>
                  <a:lnTo>
                    <a:pt x="1789" y="2603"/>
                  </a:lnTo>
                  <a:lnTo>
                    <a:pt x="1793" y="2581"/>
                  </a:lnTo>
                  <a:lnTo>
                    <a:pt x="1805" y="2563"/>
                  </a:lnTo>
                  <a:lnTo>
                    <a:pt x="1801" y="2536"/>
                  </a:lnTo>
                  <a:lnTo>
                    <a:pt x="1782" y="2508"/>
                  </a:lnTo>
                  <a:lnTo>
                    <a:pt x="1771" y="2476"/>
                  </a:lnTo>
                  <a:lnTo>
                    <a:pt x="1771" y="2453"/>
                  </a:lnTo>
                  <a:lnTo>
                    <a:pt x="1769" y="2428"/>
                  </a:lnTo>
                  <a:lnTo>
                    <a:pt x="1771" y="2397"/>
                  </a:lnTo>
                  <a:lnTo>
                    <a:pt x="1765" y="2401"/>
                  </a:lnTo>
                  <a:lnTo>
                    <a:pt x="1759" y="2393"/>
                  </a:lnTo>
                  <a:lnTo>
                    <a:pt x="1746" y="2378"/>
                  </a:lnTo>
                  <a:lnTo>
                    <a:pt x="1739" y="2382"/>
                  </a:lnTo>
                  <a:lnTo>
                    <a:pt x="1734" y="2378"/>
                  </a:lnTo>
                  <a:lnTo>
                    <a:pt x="1715" y="2384"/>
                  </a:lnTo>
                  <a:lnTo>
                    <a:pt x="1697" y="2382"/>
                  </a:lnTo>
                  <a:lnTo>
                    <a:pt x="1689" y="2384"/>
                  </a:lnTo>
                  <a:lnTo>
                    <a:pt x="1672" y="2370"/>
                  </a:lnTo>
                  <a:lnTo>
                    <a:pt x="1661" y="2372"/>
                  </a:lnTo>
                  <a:lnTo>
                    <a:pt x="1646" y="2368"/>
                  </a:lnTo>
                  <a:lnTo>
                    <a:pt x="1635" y="2346"/>
                  </a:lnTo>
                  <a:lnTo>
                    <a:pt x="1627" y="2325"/>
                  </a:lnTo>
                  <a:lnTo>
                    <a:pt x="1631" y="2304"/>
                  </a:lnTo>
                  <a:lnTo>
                    <a:pt x="1621" y="2289"/>
                  </a:lnTo>
                  <a:lnTo>
                    <a:pt x="1627" y="2269"/>
                  </a:lnTo>
                  <a:lnTo>
                    <a:pt x="1627" y="2234"/>
                  </a:lnTo>
                  <a:lnTo>
                    <a:pt x="1611" y="2209"/>
                  </a:lnTo>
                  <a:lnTo>
                    <a:pt x="1595" y="2211"/>
                  </a:lnTo>
                  <a:lnTo>
                    <a:pt x="1574" y="2222"/>
                  </a:lnTo>
                  <a:lnTo>
                    <a:pt x="1552" y="2222"/>
                  </a:lnTo>
                  <a:lnTo>
                    <a:pt x="1552" y="2214"/>
                  </a:lnTo>
                  <a:lnTo>
                    <a:pt x="1556" y="2203"/>
                  </a:lnTo>
                  <a:lnTo>
                    <a:pt x="1541" y="2195"/>
                  </a:lnTo>
                  <a:lnTo>
                    <a:pt x="1556" y="2173"/>
                  </a:lnTo>
                  <a:lnTo>
                    <a:pt x="1562" y="2160"/>
                  </a:lnTo>
                  <a:lnTo>
                    <a:pt x="1556" y="2143"/>
                  </a:lnTo>
                  <a:lnTo>
                    <a:pt x="1562" y="2135"/>
                  </a:lnTo>
                  <a:lnTo>
                    <a:pt x="1556" y="2130"/>
                  </a:lnTo>
                  <a:lnTo>
                    <a:pt x="1552" y="2122"/>
                  </a:lnTo>
                  <a:lnTo>
                    <a:pt x="1548" y="2118"/>
                  </a:lnTo>
                  <a:lnTo>
                    <a:pt x="1538" y="2127"/>
                  </a:lnTo>
                  <a:lnTo>
                    <a:pt x="1522" y="2120"/>
                  </a:lnTo>
                  <a:lnTo>
                    <a:pt x="1516" y="2122"/>
                  </a:lnTo>
                  <a:lnTo>
                    <a:pt x="1504" y="2135"/>
                  </a:lnTo>
                  <a:lnTo>
                    <a:pt x="1506" y="2151"/>
                  </a:lnTo>
                  <a:lnTo>
                    <a:pt x="1498" y="2168"/>
                  </a:lnTo>
                  <a:lnTo>
                    <a:pt x="1483" y="2181"/>
                  </a:lnTo>
                  <a:lnTo>
                    <a:pt x="1472" y="2157"/>
                  </a:lnTo>
                  <a:lnTo>
                    <a:pt x="1469" y="2138"/>
                  </a:lnTo>
                  <a:lnTo>
                    <a:pt x="1463" y="2104"/>
                  </a:lnTo>
                  <a:lnTo>
                    <a:pt x="1466" y="2088"/>
                  </a:lnTo>
                  <a:lnTo>
                    <a:pt x="1472" y="2078"/>
                  </a:lnTo>
                  <a:lnTo>
                    <a:pt x="1480" y="2078"/>
                  </a:lnTo>
                  <a:lnTo>
                    <a:pt x="1488" y="2067"/>
                  </a:lnTo>
                  <a:lnTo>
                    <a:pt x="1480" y="2022"/>
                  </a:lnTo>
                  <a:lnTo>
                    <a:pt x="1479" y="2009"/>
                  </a:lnTo>
                  <a:lnTo>
                    <a:pt x="1463" y="2004"/>
                  </a:lnTo>
                  <a:lnTo>
                    <a:pt x="1463" y="1985"/>
                  </a:lnTo>
                  <a:lnTo>
                    <a:pt x="1455" y="1977"/>
                  </a:lnTo>
                  <a:lnTo>
                    <a:pt x="1472" y="1958"/>
                  </a:lnTo>
                  <a:lnTo>
                    <a:pt x="1457" y="1944"/>
                  </a:lnTo>
                  <a:lnTo>
                    <a:pt x="1444" y="1915"/>
                  </a:lnTo>
                  <a:lnTo>
                    <a:pt x="1423" y="1907"/>
                  </a:lnTo>
                  <a:lnTo>
                    <a:pt x="1417" y="1888"/>
                  </a:lnTo>
                  <a:lnTo>
                    <a:pt x="1408" y="1872"/>
                  </a:lnTo>
                  <a:lnTo>
                    <a:pt x="1382" y="1863"/>
                  </a:lnTo>
                  <a:lnTo>
                    <a:pt x="1372" y="1852"/>
                  </a:lnTo>
                  <a:lnTo>
                    <a:pt x="1354" y="1830"/>
                  </a:lnTo>
                  <a:lnTo>
                    <a:pt x="1336" y="1814"/>
                  </a:lnTo>
                  <a:lnTo>
                    <a:pt x="1317" y="1792"/>
                  </a:lnTo>
                  <a:lnTo>
                    <a:pt x="1300" y="1762"/>
                  </a:lnTo>
                  <a:lnTo>
                    <a:pt x="1278" y="1746"/>
                  </a:lnTo>
                  <a:lnTo>
                    <a:pt x="1270" y="1724"/>
                  </a:lnTo>
                  <a:lnTo>
                    <a:pt x="1255" y="1713"/>
                  </a:lnTo>
                  <a:lnTo>
                    <a:pt x="1242" y="1708"/>
                  </a:lnTo>
                  <a:lnTo>
                    <a:pt x="1236" y="1692"/>
                  </a:lnTo>
                  <a:lnTo>
                    <a:pt x="1223" y="1674"/>
                  </a:lnTo>
                  <a:lnTo>
                    <a:pt x="1214" y="1666"/>
                  </a:lnTo>
                  <a:lnTo>
                    <a:pt x="1208" y="1645"/>
                  </a:lnTo>
                  <a:lnTo>
                    <a:pt x="1184" y="1634"/>
                  </a:lnTo>
                  <a:lnTo>
                    <a:pt x="1181" y="1622"/>
                  </a:lnTo>
                  <a:lnTo>
                    <a:pt x="1176" y="1622"/>
                  </a:lnTo>
                  <a:lnTo>
                    <a:pt x="1170" y="1631"/>
                  </a:lnTo>
                  <a:lnTo>
                    <a:pt x="1155" y="1645"/>
                  </a:lnTo>
                  <a:lnTo>
                    <a:pt x="1133" y="1637"/>
                  </a:lnTo>
                  <a:lnTo>
                    <a:pt x="1126" y="1617"/>
                  </a:lnTo>
                  <a:lnTo>
                    <a:pt x="1129" y="1590"/>
                  </a:lnTo>
                  <a:lnTo>
                    <a:pt x="1133" y="1565"/>
                  </a:lnTo>
                  <a:lnTo>
                    <a:pt x="1122" y="1551"/>
                  </a:lnTo>
                  <a:lnTo>
                    <a:pt x="1112" y="1539"/>
                  </a:lnTo>
                  <a:lnTo>
                    <a:pt x="1104" y="1526"/>
                  </a:lnTo>
                  <a:lnTo>
                    <a:pt x="1100" y="1530"/>
                  </a:lnTo>
                  <a:lnTo>
                    <a:pt x="1089" y="1515"/>
                  </a:lnTo>
                  <a:lnTo>
                    <a:pt x="1079" y="1506"/>
                  </a:lnTo>
                  <a:lnTo>
                    <a:pt x="1073" y="1487"/>
                  </a:lnTo>
                  <a:lnTo>
                    <a:pt x="1067" y="1483"/>
                  </a:lnTo>
                  <a:lnTo>
                    <a:pt x="1055" y="1479"/>
                  </a:lnTo>
                  <a:lnTo>
                    <a:pt x="1046" y="1463"/>
                  </a:lnTo>
                  <a:lnTo>
                    <a:pt x="1032" y="1452"/>
                  </a:lnTo>
                  <a:lnTo>
                    <a:pt x="1032" y="1435"/>
                  </a:lnTo>
                  <a:lnTo>
                    <a:pt x="1039" y="1408"/>
                  </a:lnTo>
                  <a:lnTo>
                    <a:pt x="1029" y="1376"/>
                  </a:lnTo>
                  <a:lnTo>
                    <a:pt x="1032" y="1349"/>
                  </a:lnTo>
                  <a:lnTo>
                    <a:pt x="1033" y="1324"/>
                  </a:lnTo>
                  <a:lnTo>
                    <a:pt x="1046" y="1289"/>
                  </a:lnTo>
                  <a:lnTo>
                    <a:pt x="1048" y="1259"/>
                  </a:lnTo>
                  <a:lnTo>
                    <a:pt x="1047" y="1229"/>
                  </a:lnTo>
                  <a:lnTo>
                    <a:pt x="1032" y="1184"/>
                  </a:lnTo>
                  <a:lnTo>
                    <a:pt x="1032" y="1141"/>
                  </a:lnTo>
                  <a:lnTo>
                    <a:pt x="1042" y="1117"/>
                  </a:lnTo>
                  <a:lnTo>
                    <a:pt x="1047" y="1077"/>
                  </a:lnTo>
                  <a:lnTo>
                    <a:pt x="1051" y="1043"/>
                  </a:lnTo>
                  <a:lnTo>
                    <a:pt x="1055" y="994"/>
                  </a:lnTo>
                  <a:lnTo>
                    <a:pt x="1039" y="977"/>
                  </a:lnTo>
                  <a:lnTo>
                    <a:pt x="1007" y="961"/>
                  </a:lnTo>
                  <a:lnTo>
                    <a:pt x="1002" y="937"/>
                  </a:lnTo>
                  <a:lnTo>
                    <a:pt x="1014" y="916"/>
                  </a:lnTo>
                  <a:lnTo>
                    <a:pt x="1007" y="910"/>
                  </a:lnTo>
                  <a:lnTo>
                    <a:pt x="987" y="891"/>
                  </a:lnTo>
                  <a:lnTo>
                    <a:pt x="984" y="868"/>
                  </a:lnTo>
                  <a:lnTo>
                    <a:pt x="987" y="842"/>
                  </a:lnTo>
                  <a:lnTo>
                    <a:pt x="992" y="817"/>
                  </a:lnTo>
                  <a:lnTo>
                    <a:pt x="992" y="791"/>
                  </a:lnTo>
                  <a:lnTo>
                    <a:pt x="992" y="764"/>
                  </a:lnTo>
                  <a:lnTo>
                    <a:pt x="1000" y="745"/>
                  </a:lnTo>
                  <a:lnTo>
                    <a:pt x="1014" y="731"/>
                  </a:lnTo>
                  <a:lnTo>
                    <a:pt x="1018" y="701"/>
                  </a:lnTo>
                  <a:lnTo>
                    <a:pt x="1025" y="672"/>
                  </a:lnTo>
                  <a:lnTo>
                    <a:pt x="1033" y="648"/>
                  </a:lnTo>
                  <a:lnTo>
                    <a:pt x="1047" y="631"/>
                  </a:lnTo>
                  <a:lnTo>
                    <a:pt x="1057" y="615"/>
                  </a:lnTo>
                  <a:lnTo>
                    <a:pt x="1055" y="586"/>
                  </a:lnTo>
                  <a:lnTo>
                    <a:pt x="1042" y="570"/>
                  </a:lnTo>
                  <a:lnTo>
                    <a:pt x="1033" y="548"/>
                  </a:lnTo>
                  <a:lnTo>
                    <a:pt x="1021" y="524"/>
                  </a:lnTo>
                  <a:lnTo>
                    <a:pt x="1007" y="518"/>
                  </a:lnTo>
                  <a:lnTo>
                    <a:pt x="1000" y="505"/>
                  </a:lnTo>
                  <a:lnTo>
                    <a:pt x="987" y="493"/>
                  </a:lnTo>
                  <a:lnTo>
                    <a:pt x="981" y="481"/>
                  </a:lnTo>
                  <a:lnTo>
                    <a:pt x="968" y="474"/>
                  </a:lnTo>
                  <a:lnTo>
                    <a:pt x="959" y="463"/>
                  </a:lnTo>
                  <a:lnTo>
                    <a:pt x="949" y="441"/>
                  </a:lnTo>
                  <a:lnTo>
                    <a:pt x="938" y="430"/>
                  </a:lnTo>
                  <a:lnTo>
                    <a:pt x="932" y="430"/>
                  </a:lnTo>
                  <a:lnTo>
                    <a:pt x="924" y="430"/>
                  </a:lnTo>
                  <a:lnTo>
                    <a:pt x="924" y="422"/>
                  </a:lnTo>
                  <a:lnTo>
                    <a:pt x="921" y="411"/>
                  </a:lnTo>
                  <a:lnTo>
                    <a:pt x="917" y="399"/>
                  </a:lnTo>
                  <a:lnTo>
                    <a:pt x="910" y="395"/>
                  </a:lnTo>
                  <a:lnTo>
                    <a:pt x="910" y="387"/>
                  </a:lnTo>
                  <a:lnTo>
                    <a:pt x="921" y="386"/>
                  </a:lnTo>
                  <a:lnTo>
                    <a:pt x="929" y="387"/>
                  </a:lnTo>
                  <a:lnTo>
                    <a:pt x="932" y="406"/>
                  </a:lnTo>
                  <a:lnTo>
                    <a:pt x="941" y="425"/>
                  </a:lnTo>
                  <a:lnTo>
                    <a:pt x="959" y="429"/>
                  </a:lnTo>
                  <a:lnTo>
                    <a:pt x="971" y="441"/>
                  </a:lnTo>
                  <a:lnTo>
                    <a:pt x="990" y="458"/>
                  </a:lnTo>
                  <a:lnTo>
                    <a:pt x="1010" y="481"/>
                  </a:lnTo>
                  <a:lnTo>
                    <a:pt x="1015" y="496"/>
                  </a:lnTo>
                  <a:lnTo>
                    <a:pt x="1015" y="458"/>
                  </a:lnTo>
                  <a:lnTo>
                    <a:pt x="1015" y="455"/>
                  </a:lnTo>
                  <a:lnTo>
                    <a:pt x="1032" y="425"/>
                  </a:lnTo>
                  <a:lnTo>
                    <a:pt x="1033" y="413"/>
                  </a:lnTo>
                  <a:lnTo>
                    <a:pt x="1039" y="395"/>
                  </a:lnTo>
                  <a:lnTo>
                    <a:pt x="1042" y="382"/>
                  </a:lnTo>
                  <a:lnTo>
                    <a:pt x="1042" y="367"/>
                  </a:lnTo>
                  <a:lnTo>
                    <a:pt x="1039" y="355"/>
                  </a:lnTo>
                  <a:lnTo>
                    <a:pt x="1039" y="339"/>
                  </a:lnTo>
                  <a:lnTo>
                    <a:pt x="1032" y="328"/>
                  </a:lnTo>
                  <a:lnTo>
                    <a:pt x="1033" y="319"/>
                  </a:lnTo>
                  <a:lnTo>
                    <a:pt x="1046" y="312"/>
                  </a:lnTo>
                  <a:lnTo>
                    <a:pt x="1047" y="306"/>
                  </a:lnTo>
                  <a:lnTo>
                    <a:pt x="1042" y="303"/>
                  </a:lnTo>
                  <a:lnTo>
                    <a:pt x="1033" y="296"/>
                  </a:lnTo>
                  <a:lnTo>
                    <a:pt x="1032" y="286"/>
                  </a:lnTo>
                  <a:lnTo>
                    <a:pt x="1025" y="275"/>
                  </a:lnTo>
                  <a:lnTo>
                    <a:pt x="1014" y="264"/>
                  </a:lnTo>
                  <a:lnTo>
                    <a:pt x="1002" y="243"/>
                  </a:lnTo>
                  <a:lnTo>
                    <a:pt x="1014" y="236"/>
                  </a:lnTo>
                  <a:lnTo>
                    <a:pt x="1018" y="228"/>
                  </a:lnTo>
                  <a:lnTo>
                    <a:pt x="1024" y="222"/>
                  </a:lnTo>
                  <a:lnTo>
                    <a:pt x="1029" y="208"/>
                  </a:lnTo>
                  <a:lnTo>
                    <a:pt x="1033" y="203"/>
                  </a:lnTo>
                  <a:lnTo>
                    <a:pt x="1046" y="199"/>
                  </a:lnTo>
                  <a:lnTo>
                    <a:pt x="1083" y="153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g31246982efe_0_39"/>
            <p:cNvSpPr/>
            <p:nvPr/>
          </p:nvSpPr>
          <p:spPr>
            <a:xfrm>
              <a:off x="503194" y="2147881"/>
              <a:ext cx="726424" cy="997392"/>
            </a:xfrm>
            <a:custGeom>
              <a:rect b="b" l="l" r="r" t="t"/>
              <a:pathLst>
                <a:path extrusionOk="0" h="3002" w="2583">
                  <a:moveTo>
                    <a:pt x="2203" y="2797"/>
                  </a:moveTo>
                  <a:lnTo>
                    <a:pt x="2198" y="2772"/>
                  </a:lnTo>
                  <a:lnTo>
                    <a:pt x="2176" y="2728"/>
                  </a:lnTo>
                  <a:lnTo>
                    <a:pt x="2158" y="2709"/>
                  </a:lnTo>
                  <a:lnTo>
                    <a:pt x="2148" y="2677"/>
                  </a:lnTo>
                  <a:lnTo>
                    <a:pt x="2139" y="2656"/>
                  </a:lnTo>
                  <a:lnTo>
                    <a:pt x="2118" y="2617"/>
                  </a:lnTo>
                  <a:lnTo>
                    <a:pt x="2111" y="2597"/>
                  </a:lnTo>
                  <a:lnTo>
                    <a:pt x="2090" y="2579"/>
                  </a:lnTo>
                  <a:lnTo>
                    <a:pt x="2068" y="2571"/>
                  </a:lnTo>
                  <a:lnTo>
                    <a:pt x="2045" y="2554"/>
                  </a:lnTo>
                  <a:lnTo>
                    <a:pt x="2010" y="2550"/>
                  </a:lnTo>
                  <a:lnTo>
                    <a:pt x="1980" y="2527"/>
                  </a:lnTo>
                  <a:lnTo>
                    <a:pt x="1949" y="2502"/>
                  </a:lnTo>
                  <a:lnTo>
                    <a:pt x="1920" y="2460"/>
                  </a:lnTo>
                  <a:lnTo>
                    <a:pt x="1912" y="2436"/>
                  </a:lnTo>
                  <a:lnTo>
                    <a:pt x="1889" y="2406"/>
                  </a:lnTo>
                  <a:lnTo>
                    <a:pt x="1868" y="2378"/>
                  </a:lnTo>
                  <a:lnTo>
                    <a:pt x="1836" y="2354"/>
                  </a:lnTo>
                  <a:lnTo>
                    <a:pt x="1816" y="2332"/>
                  </a:lnTo>
                  <a:lnTo>
                    <a:pt x="1797" y="2299"/>
                  </a:lnTo>
                  <a:lnTo>
                    <a:pt x="1761" y="2268"/>
                  </a:lnTo>
                  <a:lnTo>
                    <a:pt x="1735" y="2247"/>
                  </a:lnTo>
                  <a:lnTo>
                    <a:pt x="1723" y="2240"/>
                  </a:lnTo>
                  <a:lnTo>
                    <a:pt x="1727" y="2228"/>
                  </a:lnTo>
                  <a:lnTo>
                    <a:pt x="1735" y="2221"/>
                  </a:lnTo>
                  <a:lnTo>
                    <a:pt x="1723" y="2221"/>
                  </a:lnTo>
                  <a:lnTo>
                    <a:pt x="1714" y="2221"/>
                  </a:lnTo>
                  <a:lnTo>
                    <a:pt x="1696" y="2215"/>
                  </a:lnTo>
                  <a:lnTo>
                    <a:pt x="1667" y="2194"/>
                  </a:lnTo>
                  <a:lnTo>
                    <a:pt x="1622" y="2177"/>
                  </a:lnTo>
                  <a:lnTo>
                    <a:pt x="1576" y="2157"/>
                  </a:lnTo>
                  <a:lnTo>
                    <a:pt x="1534" y="2152"/>
                  </a:lnTo>
                  <a:lnTo>
                    <a:pt x="1511" y="2146"/>
                  </a:lnTo>
                  <a:lnTo>
                    <a:pt x="1490" y="2129"/>
                  </a:lnTo>
                  <a:lnTo>
                    <a:pt x="1501" y="2117"/>
                  </a:lnTo>
                  <a:lnTo>
                    <a:pt x="1518" y="2117"/>
                  </a:lnTo>
                  <a:lnTo>
                    <a:pt x="1534" y="2117"/>
                  </a:lnTo>
                  <a:lnTo>
                    <a:pt x="1561" y="2129"/>
                  </a:lnTo>
                  <a:lnTo>
                    <a:pt x="1588" y="2146"/>
                  </a:lnTo>
                  <a:lnTo>
                    <a:pt x="1622" y="2162"/>
                  </a:lnTo>
                  <a:lnTo>
                    <a:pt x="1642" y="2170"/>
                  </a:lnTo>
                  <a:lnTo>
                    <a:pt x="1653" y="2177"/>
                  </a:lnTo>
                  <a:lnTo>
                    <a:pt x="1670" y="2188"/>
                  </a:lnTo>
                  <a:lnTo>
                    <a:pt x="1673" y="2178"/>
                  </a:lnTo>
                  <a:lnTo>
                    <a:pt x="1656" y="2169"/>
                  </a:lnTo>
                  <a:lnTo>
                    <a:pt x="1646" y="2169"/>
                  </a:lnTo>
                  <a:lnTo>
                    <a:pt x="1638" y="2159"/>
                  </a:lnTo>
                  <a:lnTo>
                    <a:pt x="1612" y="2146"/>
                  </a:lnTo>
                  <a:lnTo>
                    <a:pt x="1588" y="2132"/>
                  </a:lnTo>
                  <a:lnTo>
                    <a:pt x="1580" y="2121"/>
                  </a:lnTo>
                  <a:lnTo>
                    <a:pt x="1563" y="2108"/>
                  </a:lnTo>
                  <a:lnTo>
                    <a:pt x="1548" y="2106"/>
                  </a:lnTo>
                  <a:lnTo>
                    <a:pt x="1544" y="2094"/>
                  </a:lnTo>
                  <a:lnTo>
                    <a:pt x="1532" y="2084"/>
                  </a:lnTo>
                  <a:lnTo>
                    <a:pt x="1523" y="2078"/>
                  </a:lnTo>
                  <a:lnTo>
                    <a:pt x="1515" y="2048"/>
                  </a:lnTo>
                  <a:lnTo>
                    <a:pt x="1507" y="2022"/>
                  </a:lnTo>
                  <a:lnTo>
                    <a:pt x="1511" y="2007"/>
                  </a:lnTo>
                  <a:lnTo>
                    <a:pt x="1490" y="1995"/>
                  </a:lnTo>
                  <a:lnTo>
                    <a:pt x="1484" y="1998"/>
                  </a:lnTo>
                  <a:lnTo>
                    <a:pt x="1487" y="2003"/>
                  </a:lnTo>
                  <a:lnTo>
                    <a:pt x="1490" y="2013"/>
                  </a:lnTo>
                  <a:lnTo>
                    <a:pt x="1489" y="2017"/>
                  </a:lnTo>
                  <a:lnTo>
                    <a:pt x="1484" y="2029"/>
                  </a:lnTo>
                  <a:lnTo>
                    <a:pt x="1472" y="2032"/>
                  </a:lnTo>
                  <a:lnTo>
                    <a:pt x="1472" y="2017"/>
                  </a:lnTo>
                  <a:lnTo>
                    <a:pt x="1465" y="2021"/>
                  </a:lnTo>
                  <a:lnTo>
                    <a:pt x="1456" y="2025"/>
                  </a:lnTo>
                  <a:lnTo>
                    <a:pt x="1436" y="2017"/>
                  </a:lnTo>
                  <a:lnTo>
                    <a:pt x="1436" y="2013"/>
                  </a:lnTo>
                  <a:lnTo>
                    <a:pt x="1447" y="2007"/>
                  </a:lnTo>
                  <a:lnTo>
                    <a:pt x="1449" y="2013"/>
                  </a:lnTo>
                  <a:lnTo>
                    <a:pt x="1447" y="2003"/>
                  </a:lnTo>
                  <a:lnTo>
                    <a:pt x="1436" y="2001"/>
                  </a:lnTo>
                  <a:lnTo>
                    <a:pt x="1429" y="1995"/>
                  </a:lnTo>
                  <a:lnTo>
                    <a:pt x="1429" y="2001"/>
                  </a:lnTo>
                  <a:lnTo>
                    <a:pt x="1432" y="2014"/>
                  </a:lnTo>
                  <a:lnTo>
                    <a:pt x="1429" y="2025"/>
                  </a:lnTo>
                  <a:lnTo>
                    <a:pt x="1444" y="2038"/>
                  </a:lnTo>
                  <a:lnTo>
                    <a:pt x="1456" y="2050"/>
                  </a:lnTo>
                  <a:lnTo>
                    <a:pt x="1435" y="2048"/>
                  </a:lnTo>
                  <a:lnTo>
                    <a:pt x="1418" y="2038"/>
                  </a:lnTo>
                  <a:lnTo>
                    <a:pt x="1418" y="2005"/>
                  </a:lnTo>
                  <a:lnTo>
                    <a:pt x="1418" y="1991"/>
                  </a:lnTo>
                  <a:lnTo>
                    <a:pt x="1415" y="1962"/>
                  </a:lnTo>
                  <a:lnTo>
                    <a:pt x="1395" y="1934"/>
                  </a:lnTo>
                  <a:lnTo>
                    <a:pt x="1382" y="1907"/>
                  </a:lnTo>
                  <a:lnTo>
                    <a:pt x="1370" y="1875"/>
                  </a:lnTo>
                  <a:lnTo>
                    <a:pt x="1366" y="1862"/>
                  </a:lnTo>
                  <a:lnTo>
                    <a:pt x="1363" y="1842"/>
                  </a:lnTo>
                  <a:lnTo>
                    <a:pt x="1354" y="1834"/>
                  </a:lnTo>
                  <a:lnTo>
                    <a:pt x="1354" y="1842"/>
                  </a:lnTo>
                  <a:lnTo>
                    <a:pt x="1357" y="1864"/>
                  </a:lnTo>
                  <a:lnTo>
                    <a:pt x="1357" y="1882"/>
                  </a:lnTo>
                  <a:lnTo>
                    <a:pt x="1370" y="1907"/>
                  </a:lnTo>
                  <a:lnTo>
                    <a:pt x="1363" y="1912"/>
                  </a:lnTo>
                  <a:lnTo>
                    <a:pt x="1361" y="1915"/>
                  </a:lnTo>
                  <a:lnTo>
                    <a:pt x="1361" y="1925"/>
                  </a:lnTo>
                  <a:lnTo>
                    <a:pt x="1352" y="1922"/>
                  </a:lnTo>
                  <a:lnTo>
                    <a:pt x="1348" y="1926"/>
                  </a:lnTo>
                  <a:lnTo>
                    <a:pt x="1339" y="1922"/>
                  </a:lnTo>
                  <a:lnTo>
                    <a:pt x="1339" y="1899"/>
                  </a:lnTo>
                  <a:lnTo>
                    <a:pt x="1336" y="1882"/>
                  </a:lnTo>
                  <a:lnTo>
                    <a:pt x="1328" y="1874"/>
                  </a:lnTo>
                  <a:lnTo>
                    <a:pt x="1336" y="1869"/>
                  </a:lnTo>
                  <a:lnTo>
                    <a:pt x="1339" y="1862"/>
                  </a:lnTo>
                  <a:lnTo>
                    <a:pt x="1330" y="1858"/>
                  </a:lnTo>
                  <a:lnTo>
                    <a:pt x="1320" y="1858"/>
                  </a:lnTo>
                  <a:lnTo>
                    <a:pt x="1321" y="1872"/>
                  </a:lnTo>
                  <a:lnTo>
                    <a:pt x="1321" y="1898"/>
                  </a:lnTo>
                  <a:lnTo>
                    <a:pt x="1321" y="1912"/>
                  </a:lnTo>
                  <a:lnTo>
                    <a:pt x="1321" y="1926"/>
                  </a:lnTo>
                  <a:lnTo>
                    <a:pt x="1308" y="1938"/>
                  </a:lnTo>
                  <a:lnTo>
                    <a:pt x="1305" y="1920"/>
                  </a:lnTo>
                  <a:lnTo>
                    <a:pt x="1298" y="1920"/>
                  </a:lnTo>
                  <a:lnTo>
                    <a:pt x="1298" y="1907"/>
                  </a:lnTo>
                  <a:lnTo>
                    <a:pt x="1287" y="1899"/>
                  </a:lnTo>
                  <a:lnTo>
                    <a:pt x="1298" y="1882"/>
                  </a:lnTo>
                  <a:lnTo>
                    <a:pt x="1290" y="1869"/>
                  </a:lnTo>
                  <a:lnTo>
                    <a:pt x="1290" y="1862"/>
                  </a:lnTo>
                  <a:lnTo>
                    <a:pt x="1298" y="1848"/>
                  </a:lnTo>
                  <a:lnTo>
                    <a:pt x="1298" y="1835"/>
                  </a:lnTo>
                  <a:lnTo>
                    <a:pt x="1302" y="1823"/>
                  </a:lnTo>
                  <a:lnTo>
                    <a:pt x="1305" y="1819"/>
                  </a:lnTo>
                  <a:lnTo>
                    <a:pt x="1316" y="1811"/>
                  </a:lnTo>
                  <a:lnTo>
                    <a:pt x="1313" y="1806"/>
                  </a:lnTo>
                  <a:lnTo>
                    <a:pt x="1310" y="1800"/>
                  </a:lnTo>
                  <a:lnTo>
                    <a:pt x="1302" y="1800"/>
                  </a:lnTo>
                  <a:lnTo>
                    <a:pt x="1313" y="1783"/>
                  </a:lnTo>
                  <a:lnTo>
                    <a:pt x="1308" y="1766"/>
                  </a:lnTo>
                  <a:lnTo>
                    <a:pt x="1298" y="1774"/>
                  </a:lnTo>
                  <a:lnTo>
                    <a:pt x="1290" y="1798"/>
                  </a:lnTo>
                  <a:lnTo>
                    <a:pt x="1290" y="1808"/>
                  </a:lnTo>
                  <a:lnTo>
                    <a:pt x="1278" y="1822"/>
                  </a:lnTo>
                  <a:lnTo>
                    <a:pt x="1281" y="1835"/>
                  </a:lnTo>
                  <a:lnTo>
                    <a:pt x="1277" y="1847"/>
                  </a:lnTo>
                  <a:lnTo>
                    <a:pt x="1271" y="1856"/>
                  </a:lnTo>
                  <a:lnTo>
                    <a:pt x="1266" y="1858"/>
                  </a:lnTo>
                  <a:lnTo>
                    <a:pt x="1258" y="1834"/>
                  </a:lnTo>
                  <a:lnTo>
                    <a:pt x="1266" y="1815"/>
                  </a:lnTo>
                  <a:lnTo>
                    <a:pt x="1273" y="1794"/>
                  </a:lnTo>
                  <a:lnTo>
                    <a:pt x="1278" y="1775"/>
                  </a:lnTo>
                  <a:lnTo>
                    <a:pt x="1278" y="1764"/>
                  </a:lnTo>
                  <a:lnTo>
                    <a:pt x="1281" y="1748"/>
                  </a:lnTo>
                  <a:lnTo>
                    <a:pt x="1285" y="1743"/>
                  </a:lnTo>
                  <a:lnTo>
                    <a:pt x="1285" y="1726"/>
                  </a:lnTo>
                  <a:lnTo>
                    <a:pt x="1295" y="1708"/>
                  </a:lnTo>
                  <a:lnTo>
                    <a:pt x="1302" y="1695"/>
                  </a:lnTo>
                  <a:lnTo>
                    <a:pt x="1298" y="1686"/>
                  </a:lnTo>
                  <a:lnTo>
                    <a:pt x="1305" y="1675"/>
                  </a:lnTo>
                  <a:lnTo>
                    <a:pt x="1320" y="1659"/>
                  </a:lnTo>
                  <a:lnTo>
                    <a:pt x="1327" y="1637"/>
                  </a:lnTo>
                  <a:lnTo>
                    <a:pt x="1332" y="1617"/>
                  </a:lnTo>
                  <a:lnTo>
                    <a:pt x="1327" y="1611"/>
                  </a:lnTo>
                  <a:lnTo>
                    <a:pt x="1332" y="1601"/>
                  </a:lnTo>
                  <a:lnTo>
                    <a:pt x="1330" y="1593"/>
                  </a:lnTo>
                  <a:lnTo>
                    <a:pt x="1332" y="1587"/>
                  </a:lnTo>
                  <a:lnTo>
                    <a:pt x="1336" y="1579"/>
                  </a:lnTo>
                  <a:lnTo>
                    <a:pt x="1341" y="1568"/>
                  </a:lnTo>
                  <a:lnTo>
                    <a:pt x="1341" y="1553"/>
                  </a:lnTo>
                  <a:lnTo>
                    <a:pt x="1336" y="1545"/>
                  </a:lnTo>
                  <a:lnTo>
                    <a:pt x="1345" y="1534"/>
                  </a:lnTo>
                  <a:lnTo>
                    <a:pt x="1353" y="1528"/>
                  </a:lnTo>
                  <a:lnTo>
                    <a:pt x="1374" y="1526"/>
                  </a:lnTo>
                  <a:lnTo>
                    <a:pt x="1379" y="1517"/>
                  </a:lnTo>
                  <a:lnTo>
                    <a:pt x="1374" y="1517"/>
                  </a:lnTo>
                  <a:lnTo>
                    <a:pt x="1353" y="1520"/>
                  </a:lnTo>
                  <a:lnTo>
                    <a:pt x="1357" y="1490"/>
                  </a:lnTo>
                  <a:lnTo>
                    <a:pt x="1370" y="1457"/>
                  </a:lnTo>
                  <a:lnTo>
                    <a:pt x="1376" y="1442"/>
                  </a:lnTo>
                  <a:lnTo>
                    <a:pt x="1379" y="1428"/>
                  </a:lnTo>
                  <a:lnTo>
                    <a:pt x="1374" y="1415"/>
                  </a:lnTo>
                  <a:lnTo>
                    <a:pt x="1376" y="1398"/>
                  </a:lnTo>
                  <a:lnTo>
                    <a:pt x="1379" y="1380"/>
                  </a:lnTo>
                  <a:lnTo>
                    <a:pt x="1376" y="1367"/>
                  </a:lnTo>
                  <a:lnTo>
                    <a:pt x="1376" y="1345"/>
                  </a:lnTo>
                  <a:lnTo>
                    <a:pt x="1379" y="1330"/>
                  </a:lnTo>
                  <a:lnTo>
                    <a:pt x="1379" y="1329"/>
                  </a:lnTo>
                  <a:lnTo>
                    <a:pt x="1370" y="1338"/>
                  </a:lnTo>
                  <a:lnTo>
                    <a:pt x="1363" y="1351"/>
                  </a:lnTo>
                  <a:lnTo>
                    <a:pt x="1357" y="1375"/>
                  </a:lnTo>
                  <a:lnTo>
                    <a:pt x="1357" y="1407"/>
                  </a:lnTo>
                  <a:lnTo>
                    <a:pt x="1357" y="1428"/>
                  </a:lnTo>
                  <a:lnTo>
                    <a:pt x="1353" y="1450"/>
                  </a:lnTo>
                  <a:lnTo>
                    <a:pt x="1348" y="1474"/>
                  </a:lnTo>
                  <a:lnTo>
                    <a:pt x="1339" y="1460"/>
                  </a:lnTo>
                  <a:lnTo>
                    <a:pt x="1339" y="1429"/>
                  </a:lnTo>
                  <a:lnTo>
                    <a:pt x="1341" y="1407"/>
                  </a:lnTo>
                  <a:lnTo>
                    <a:pt x="1348" y="1391"/>
                  </a:lnTo>
                  <a:lnTo>
                    <a:pt x="1345" y="1365"/>
                  </a:lnTo>
                  <a:lnTo>
                    <a:pt x="1336" y="1337"/>
                  </a:lnTo>
                  <a:lnTo>
                    <a:pt x="1330" y="1300"/>
                  </a:lnTo>
                  <a:lnTo>
                    <a:pt x="1332" y="1282"/>
                  </a:lnTo>
                  <a:lnTo>
                    <a:pt x="1336" y="1259"/>
                  </a:lnTo>
                  <a:lnTo>
                    <a:pt x="1316" y="1226"/>
                  </a:lnTo>
                  <a:lnTo>
                    <a:pt x="1302" y="1203"/>
                  </a:lnTo>
                  <a:lnTo>
                    <a:pt x="1308" y="1180"/>
                  </a:lnTo>
                  <a:lnTo>
                    <a:pt x="1302" y="1159"/>
                  </a:lnTo>
                  <a:lnTo>
                    <a:pt x="1298" y="1170"/>
                  </a:lnTo>
                  <a:lnTo>
                    <a:pt x="1290" y="1186"/>
                  </a:lnTo>
                  <a:lnTo>
                    <a:pt x="1277" y="1184"/>
                  </a:lnTo>
                  <a:lnTo>
                    <a:pt x="1258" y="1141"/>
                  </a:lnTo>
                  <a:lnTo>
                    <a:pt x="1237" y="1095"/>
                  </a:lnTo>
                  <a:lnTo>
                    <a:pt x="1219" y="1077"/>
                  </a:lnTo>
                  <a:lnTo>
                    <a:pt x="1205" y="1077"/>
                  </a:lnTo>
                  <a:lnTo>
                    <a:pt x="1170" y="1080"/>
                  </a:lnTo>
                  <a:lnTo>
                    <a:pt x="1142" y="1064"/>
                  </a:lnTo>
                  <a:lnTo>
                    <a:pt x="1136" y="1055"/>
                  </a:lnTo>
                  <a:lnTo>
                    <a:pt x="1142" y="1043"/>
                  </a:lnTo>
                  <a:lnTo>
                    <a:pt x="1136" y="1036"/>
                  </a:lnTo>
                  <a:lnTo>
                    <a:pt x="1115" y="1036"/>
                  </a:lnTo>
                  <a:lnTo>
                    <a:pt x="1114" y="1039"/>
                  </a:lnTo>
                  <a:lnTo>
                    <a:pt x="1105" y="1047"/>
                  </a:lnTo>
                  <a:lnTo>
                    <a:pt x="1090" y="1029"/>
                  </a:lnTo>
                  <a:lnTo>
                    <a:pt x="1087" y="1019"/>
                  </a:lnTo>
                  <a:lnTo>
                    <a:pt x="1081" y="1013"/>
                  </a:lnTo>
                  <a:lnTo>
                    <a:pt x="1074" y="1013"/>
                  </a:lnTo>
                  <a:lnTo>
                    <a:pt x="1072" y="1005"/>
                  </a:lnTo>
                  <a:lnTo>
                    <a:pt x="1053" y="1003"/>
                  </a:lnTo>
                  <a:lnTo>
                    <a:pt x="1024" y="986"/>
                  </a:lnTo>
                  <a:lnTo>
                    <a:pt x="1014" y="976"/>
                  </a:lnTo>
                  <a:lnTo>
                    <a:pt x="1024" y="969"/>
                  </a:lnTo>
                  <a:lnTo>
                    <a:pt x="1034" y="976"/>
                  </a:lnTo>
                  <a:lnTo>
                    <a:pt x="1053" y="985"/>
                  </a:lnTo>
                  <a:lnTo>
                    <a:pt x="1069" y="985"/>
                  </a:lnTo>
                  <a:lnTo>
                    <a:pt x="1056" y="961"/>
                  </a:lnTo>
                  <a:lnTo>
                    <a:pt x="1038" y="957"/>
                  </a:lnTo>
                  <a:lnTo>
                    <a:pt x="1014" y="957"/>
                  </a:lnTo>
                  <a:lnTo>
                    <a:pt x="995" y="938"/>
                  </a:lnTo>
                  <a:lnTo>
                    <a:pt x="982" y="941"/>
                  </a:lnTo>
                  <a:lnTo>
                    <a:pt x="963" y="929"/>
                  </a:lnTo>
                  <a:lnTo>
                    <a:pt x="948" y="912"/>
                  </a:lnTo>
                  <a:lnTo>
                    <a:pt x="938" y="898"/>
                  </a:lnTo>
                  <a:lnTo>
                    <a:pt x="938" y="890"/>
                  </a:lnTo>
                  <a:lnTo>
                    <a:pt x="963" y="898"/>
                  </a:lnTo>
                  <a:lnTo>
                    <a:pt x="953" y="878"/>
                  </a:lnTo>
                  <a:lnTo>
                    <a:pt x="956" y="872"/>
                  </a:lnTo>
                  <a:lnTo>
                    <a:pt x="951" y="853"/>
                  </a:lnTo>
                  <a:lnTo>
                    <a:pt x="933" y="816"/>
                  </a:lnTo>
                  <a:lnTo>
                    <a:pt x="915" y="795"/>
                  </a:lnTo>
                  <a:lnTo>
                    <a:pt x="915" y="774"/>
                  </a:lnTo>
                  <a:lnTo>
                    <a:pt x="912" y="761"/>
                  </a:lnTo>
                  <a:lnTo>
                    <a:pt x="915" y="757"/>
                  </a:lnTo>
                  <a:lnTo>
                    <a:pt x="924" y="753"/>
                  </a:lnTo>
                  <a:lnTo>
                    <a:pt x="938" y="746"/>
                  </a:lnTo>
                  <a:lnTo>
                    <a:pt x="942" y="730"/>
                  </a:lnTo>
                  <a:lnTo>
                    <a:pt x="933" y="717"/>
                  </a:lnTo>
                  <a:lnTo>
                    <a:pt x="930" y="715"/>
                  </a:lnTo>
                  <a:lnTo>
                    <a:pt x="918" y="730"/>
                  </a:lnTo>
                  <a:lnTo>
                    <a:pt x="902" y="735"/>
                  </a:lnTo>
                  <a:lnTo>
                    <a:pt x="893" y="747"/>
                  </a:lnTo>
                  <a:lnTo>
                    <a:pt x="875" y="747"/>
                  </a:lnTo>
                  <a:lnTo>
                    <a:pt x="865" y="739"/>
                  </a:lnTo>
                  <a:lnTo>
                    <a:pt x="865" y="735"/>
                  </a:lnTo>
                  <a:lnTo>
                    <a:pt x="880" y="738"/>
                  </a:lnTo>
                  <a:lnTo>
                    <a:pt x="883" y="725"/>
                  </a:lnTo>
                  <a:lnTo>
                    <a:pt x="898" y="713"/>
                  </a:lnTo>
                  <a:lnTo>
                    <a:pt x="916" y="705"/>
                  </a:lnTo>
                  <a:lnTo>
                    <a:pt x="928" y="679"/>
                  </a:lnTo>
                  <a:lnTo>
                    <a:pt x="918" y="644"/>
                  </a:lnTo>
                  <a:lnTo>
                    <a:pt x="918" y="623"/>
                  </a:lnTo>
                  <a:lnTo>
                    <a:pt x="916" y="616"/>
                  </a:lnTo>
                  <a:lnTo>
                    <a:pt x="906" y="626"/>
                  </a:lnTo>
                  <a:lnTo>
                    <a:pt x="890" y="654"/>
                  </a:lnTo>
                  <a:lnTo>
                    <a:pt x="880" y="687"/>
                  </a:lnTo>
                  <a:lnTo>
                    <a:pt x="876" y="713"/>
                  </a:lnTo>
                  <a:lnTo>
                    <a:pt x="856" y="717"/>
                  </a:lnTo>
                  <a:lnTo>
                    <a:pt x="845" y="735"/>
                  </a:lnTo>
                  <a:lnTo>
                    <a:pt x="829" y="747"/>
                  </a:lnTo>
                  <a:lnTo>
                    <a:pt x="793" y="725"/>
                  </a:lnTo>
                  <a:lnTo>
                    <a:pt x="771" y="717"/>
                  </a:lnTo>
                  <a:lnTo>
                    <a:pt x="752" y="709"/>
                  </a:lnTo>
                  <a:lnTo>
                    <a:pt x="758" y="702"/>
                  </a:lnTo>
                  <a:lnTo>
                    <a:pt x="771" y="705"/>
                  </a:lnTo>
                  <a:lnTo>
                    <a:pt x="800" y="697"/>
                  </a:lnTo>
                  <a:lnTo>
                    <a:pt x="779" y="686"/>
                  </a:lnTo>
                  <a:lnTo>
                    <a:pt x="757" y="682"/>
                  </a:lnTo>
                  <a:lnTo>
                    <a:pt x="747" y="679"/>
                  </a:lnTo>
                  <a:lnTo>
                    <a:pt x="721" y="686"/>
                  </a:lnTo>
                  <a:lnTo>
                    <a:pt x="714" y="706"/>
                  </a:lnTo>
                  <a:lnTo>
                    <a:pt x="727" y="706"/>
                  </a:lnTo>
                  <a:lnTo>
                    <a:pt x="733" y="705"/>
                  </a:lnTo>
                  <a:lnTo>
                    <a:pt x="735" y="713"/>
                  </a:lnTo>
                  <a:lnTo>
                    <a:pt x="721" y="730"/>
                  </a:lnTo>
                  <a:lnTo>
                    <a:pt x="697" y="753"/>
                  </a:lnTo>
                  <a:lnTo>
                    <a:pt x="669" y="761"/>
                  </a:lnTo>
                  <a:lnTo>
                    <a:pt x="653" y="747"/>
                  </a:lnTo>
                  <a:lnTo>
                    <a:pt x="627" y="738"/>
                  </a:lnTo>
                  <a:lnTo>
                    <a:pt x="626" y="722"/>
                  </a:lnTo>
                  <a:lnTo>
                    <a:pt x="634" y="725"/>
                  </a:lnTo>
                  <a:lnTo>
                    <a:pt x="650" y="738"/>
                  </a:lnTo>
                  <a:lnTo>
                    <a:pt x="663" y="730"/>
                  </a:lnTo>
                  <a:lnTo>
                    <a:pt x="638" y="715"/>
                  </a:lnTo>
                  <a:lnTo>
                    <a:pt x="616" y="706"/>
                  </a:lnTo>
                  <a:lnTo>
                    <a:pt x="602" y="694"/>
                  </a:lnTo>
                  <a:lnTo>
                    <a:pt x="595" y="667"/>
                  </a:lnTo>
                  <a:lnTo>
                    <a:pt x="588" y="642"/>
                  </a:lnTo>
                  <a:lnTo>
                    <a:pt x="558" y="614"/>
                  </a:lnTo>
                  <a:lnTo>
                    <a:pt x="531" y="600"/>
                  </a:lnTo>
                  <a:lnTo>
                    <a:pt x="498" y="612"/>
                  </a:lnTo>
                  <a:lnTo>
                    <a:pt x="475" y="614"/>
                  </a:lnTo>
                  <a:lnTo>
                    <a:pt x="475" y="599"/>
                  </a:lnTo>
                  <a:lnTo>
                    <a:pt x="460" y="587"/>
                  </a:lnTo>
                  <a:lnTo>
                    <a:pt x="457" y="564"/>
                  </a:lnTo>
                  <a:lnTo>
                    <a:pt x="436" y="531"/>
                  </a:lnTo>
                  <a:lnTo>
                    <a:pt x="422" y="504"/>
                  </a:lnTo>
                  <a:lnTo>
                    <a:pt x="392" y="489"/>
                  </a:lnTo>
                  <a:lnTo>
                    <a:pt x="364" y="488"/>
                  </a:lnTo>
                  <a:lnTo>
                    <a:pt x="345" y="489"/>
                  </a:lnTo>
                  <a:lnTo>
                    <a:pt x="325" y="500"/>
                  </a:lnTo>
                  <a:lnTo>
                    <a:pt x="309" y="488"/>
                  </a:lnTo>
                  <a:lnTo>
                    <a:pt x="296" y="467"/>
                  </a:lnTo>
                  <a:lnTo>
                    <a:pt x="274" y="467"/>
                  </a:lnTo>
                  <a:lnTo>
                    <a:pt x="269" y="456"/>
                  </a:lnTo>
                  <a:lnTo>
                    <a:pt x="262" y="440"/>
                  </a:lnTo>
                  <a:lnTo>
                    <a:pt x="252" y="431"/>
                  </a:lnTo>
                  <a:lnTo>
                    <a:pt x="260" y="397"/>
                  </a:lnTo>
                  <a:lnTo>
                    <a:pt x="262" y="352"/>
                  </a:lnTo>
                  <a:lnTo>
                    <a:pt x="259" y="333"/>
                  </a:lnTo>
                  <a:lnTo>
                    <a:pt x="255" y="317"/>
                  </a:lnTo>
                  <a:lnTo>
                    <a:pt x="245" y="309"/>
                  </a:lnTo>
                  <a:lnTo>
                    <a:pt x="216" y="290"/>
                  </a:lnTo>
                  <a:lnTo>
                    <a:pt x="193" y="274"/>
                  </a:lnTo>
                  <a:lnTo>
                    <a:pt x="179" y="269"/>
                  </a:lnTo>
                  <a:lnTo>
                    <a:pt x="158" y="276"/>
                  </a:lnTo>
                  <a:lnTo>
                    <a:pt x="143" y="258"/>
                  </a:lnTo>
                  <a:lnTo>
                    <a:pt x="137" y="236"/>
                  </a:lnTo>
                  <a:lnTo>
                    <a:pt x="119" y="218"/>
                  </a:lnTo>
                  <a:lnTo>
                    <a:pt x="114" y="202"/>
                  </a:lnTo>
                  <a:lnTo>
                    <a:pt x="119" y="177"/>
                  </a:lnTo>
                  <a:lnTo>
                    <a:pt x="108" y="165"/>
                  </a:lnTo>
                  <a:lnTo>
                    <a:pt x="100" y="173"/>
                  </a:lnTo>
                  <a:lnTo>
                    <a:pt x="83" y="170"/>
                  </a:lnTo>
                  <a:lnTo>
                    <a:pt x="67" y="153"/>
                  </a:lnTo>
                  <a:lnTo>
                    <a:pt x="58" y="155"/>
                  </a:lnTo>
                  <a:lnTo>
                    <a:pt x="53" y="170"/>
                  </a:lnTo>
                  <a:lnTo>
                    <a:pt x="47" y="153"/>
                  </a:lnTo>
                  <a:lnTo>
                    <a:pt x="35" y="143"/>
                  </a:lnTo>
                  <a:lnTo>
                    <a:pt x="27" y="118"/>
                  </a:lnTo>
                  <a:lnTo>
                    <a:pt x="11" y="98"/>
                  </a:lnTo>
                  <a:lnTo>
                    <a:pt x="0" y="79"/>
                  </a:lnTo>
                  <a:lnTo>
                    <a:pt x="13" y="67"/>
                  </a:lnTo>
                  <a:lnTo>
                    <a:pt x="42" y="66"/>
                  </a:lnTo>
                  <a:lnTo>
                    <a:pt x="45" y="71"/>
                  </a:lnTo>
                  <a:lnTo>
                    <a:pt x="67" y="79"/>
                  </a:lnTo>
                  <a:lnTo>
                    <a:pt x="93" y="71"/>
                  </a:lnTo>
                  <a:lnTo>
                    <a:pt x="100" y="77"/>
                  </a:lnTo>
                  <a:lnTo>
                    <a:pt x="125" y="93"/>
                  </a:lnTo>
                  <a:lnTo>
                    <a:pt x="146" y="94"/>
                  </a:lnTo>
                  <a:lnTo>
                    <a:pt x="158" y="93"/>
                  </a:lnTo>
                  <a:lnTo>
                    <a:pt x="177" y="106"/>
                  </a:lnTo>
                  <a:lnTo>
                    <a:pt x="193" y="123"/>
                  </a:lnTo>
                  <a:lnTo>
                    <a:pt x="213" y="125"/>
                  </a:lnTo>
                  <a:lnTo>
                    <a:pt x="233" y="125"/>
                  </a:lnTo>
                  <a:lnTo>
                    <a:pt x="260" y="127"/>
                  </a:lnTo>
                  <a:lnTo>
                    <a:pt x="292" y="123"/>
                  </a:lnTo>
                  <a:lnTo>
                    <a:pt x="313" y="119"/>
                  </a:lnTo>
                  <a:lnTo>
                    <a:pt x="328" y="114"/>
                  </a:lnTo>
                  <a:lnTo>
                    <a:pt x="346" y="98"/>
                  </a:lnTo>
                  <a:lnTo>
                    <a:pt x="357" y="87"/>
                  </a:lnTo>
                  <a:lnTo>
                    <a:pt x="368" y="79"/>
                  </a:lnTo>
                  <a:lnTo>
                    <a:pt x="383" y="71"/>
                  </a:lnTo>
                  <a:lnTo>
                    <a:pt x="392" y="83"/>
                  </a:lnTo>
                  <a:lnTo>
                    <a:pt x="383" y="94"/>
                  </a:lnTo>
                  <a:lnTo>
                    <a:pt x="377" y="115"/>
                  </a:lnTo>
                  <a:lnTo>
                    <a:pt x="383" y="134"/>
                  </a:lnTo>
                  <a:lnTo>
                    <a:pt x="404" y="143"/>
                  </a:lnTo>
                  <a:lnTo>
                    <a:pt x="423" y="147"/>
                  </a:lnTo>
                  <a:lnTo>
                    <a:pt x="440" y="158"/>
                  </a:lnTo>
                  <a:lnTo>
                    <a:pt x="432" y="145"/>
                  </a:lnTo>
                  <a:lnTo>
                    <a:pt x="425" y="135"/>
                  </a:lnTo>
                  <a:lnTo>
                    <a:pt x="440" y="135"/>
                  </a:lnTo>
                  <a:lnTo>
                    <a:pt x="450" y="135"/>
                  </a:lnTo>
                  <a:lnTo>
                    <a:pt x="460" y="141"/>
                  </a:lnTo>
                  <a:lnTo>
                    <a:pt x="468" y="135"/>
                  </a:lnTo>
                  <a:lnTo>
                    <a:pt x="486" y="134"/>
                  </a:lnTo>
                  <a:lnTo>
                    <a:pt x="500" y="127"/>
                  </a:lnTo>
                  <a:lnTo>
                    <a:pt x="506" y="135"/>
                  </a:lnTo>
                  <a:lnTo>
                    <a:pt x="506" y="147"/>
                  </a:lnTo>
                  <a:lnTo>
                    <a:pt x="518" y="134"/>
                  </a:lnTo>
                  <a:lnTo>
                    <a:pt x="515" y="114"/>
                  </a:lnTo>
                  <a:lnTo>
                    <a:pt x="505" y="101"/>
                  </a:lnTo>
                  <a:lnTo>
                    <a:pt x="498" y="101"/>
                  </a:lnTo>
                  <a:lnTo>
                    <a:pt x="491" y="102"/>
                  </a:lnTo>
                  <a:lnTo>
                    <a:pt x="483" y="110"/>
                  </a:lnTo>
                  <a:lnTo>
                    <a:pt x="476" y="91"/>
                  </a:lnTo>
                  <a:lnTo>
                    <a:pt x="472" y="79"/>
                  </a:lnTo>
                  <a:lnTo>
                    <a:pt x="465" y="79"/>
                  </a:lnTo>
                  <a:lnTo>
                    <a:pt x="465" y="98"/>
                  </a:lnTo>
                  <a:lnTo>
                    <a:pt x="460" y="114"/>
                  </a:lnTo>
                  <a:lnTo>
                    <a:pt x="444" y="114"/>
                  </a:lnTo>
                  <a:lnTo>
                    <a:pt x="433" y="102"/>
                  </a:lnTo>
                  <a:lnTo>
                    <a:pt x="428" y="93"/>
                  </a:lnTo>
                  <a:lnTo>
                    <a:pt x="440" y="85"/>
                  </a:lnTo>
                  <a:lnTo>
                    <a:pt x="440" y="67"/>
                  </a:lnTo>
                  <a:lnTo>
                    <a:pt x="433" y="66"/>
                  </a:lnTo>
                  <a:lnTo>
                    <a:pt x="418" y="71"/>
                  </a:lnTo>
                  <a:lnTo>
                    <a:pt x="404" y="79"/>
                  </a:lnTo>
                  <a:lnTo>
                    <a:pt x="404" y="66"/>
                  </a:lnTo>
                  <a:lnTo>
                    <a:pt x="415" y="51"/>
                  </a:lnTo>
                  <a:lnTo>
                    <a:pt x="432" y="39"/>
                  </a:lnTo>
                  <a:lnTo>
                    <a:pt x="444" y="24"/>
                  </a:lnTo>
                  <a:lnTo>
                    <a:pt x="454" y="15"/>
                  </a:lnTo>
                  <a:lnTo>
                    <a:pt x="468" y="0"/>
                  </a:lnTo>
                  <a:lnTo>
                    <a:pt x="472" y="10"/>
                  </a:lnTo>
                  <a:lnTo>
                    <a:pt x="475" y="27"/>
                  </a:lnTo>
                  <a:lnTo>
                    <a:pt x="483" y="40"/>
                  </a:lnTo>
                  <a:lnTo>
                    <a:pt x="500" y="40"/>
                  </a:lnTo>
                  <a:lnTo>
                    <a:pt x="505" y="54"/>
                  </a:lnTo>
                  <a:lnTo>
                    <a:pt x="1136" y="115"/>
                  </a:lnTo>
                  <a:lnTo>
                    <a:pt x="1132" y="135"/>
                  </a:lnTo>
                  <a:lnTo>
                    <a:pt x="1136" y="189"/>
                  </a:lnTo>
                  <a:lnTo>
                    <a:pt x="1147" y="218"/>
                  </a:lnTo>
                  <a:lnTo>
                    <a:pt x="1161" y="236"/>
                  </a:lnTo>
                  <a:lnTo>
                    <a:pt x="1165" y="257"/>
                  </a:lnTo>
                  <a:lnTo>
                    <a:pt x="1170" y="271"/>
                  </a:lnTo>
                  <a:lnTo>
                    <a:pt x="1179" y="271"/>
                  </a:lnTo>
                  <a:lnTo>
                    <a:pt x="1197" y="292"/>
                  </a:lnTo>
                  <a:lnTo>
                    <a:pt x="1212" y="309"/>
                  </a:lnTo>
                  <a:lnTo>
                    <a:pt x="1240" y="332"/>
                  </a:lnTo>
                  <a:lnTo>
                    <a:pt x="1277" y="340"/>
                  </a:lnTo>
                  <a:lnTo>
                    <a:pt x="1302" y="354"/>
                  </a:lnTo>
                  <a:lnTo>
                    <a:pt x="1321" y="383"/>
                  </a:lnTo>
                  <a:lnTo>
                    <a:pt x="1336" y="405"/>
                  </a:lnTo>
                  <a:lnTo>
                    <a:pt x="1336" y="440"/>
                  </a:lnTo>
                  <a:lnTo>
                    <a:pt x="1345" y="467"/>
                  </a:lnTo>
                  <a:lnTo>
                    <a:pt x="1348" y="487"/>
                  </a:lnTo>
                  <a:lnTo>
                    <a:pt x="1361" y="510"/>
                  </a:lnTo>
                  <a:lnTo>
                    <a:pt x="1366" y="534"/>
                  </a:lnTo>
                  <a:lnTo>
                    <a:pt x="1376" y="540"/>
                  </a:lnTo>
                  <a:lnTo>
                    <a:pt x="1381" y="559"/>
                  </a:lnTo>
                  <a:lnTo>
                    <a:pt x="1379" y="571"/>
                  </a:lnTo>
                  <a:lnTo>
                    <a:pt x="1379" y="590"/>
                  </a:lnTo>
                  <a:lnTo>
                    <a:pt x="1401" y="599"/>
                  </a:lnTo>
                  <a:lnTo>
                    <a:pt x="1436" y="623"/>
                  </a:lnTo>
                  <a:lnTo>
                    <a:pt x="1461" y="642"/>
                  </a:lnTo>
                  <a:lnTo>
                    <a:pt x="1476" y="648"/>
                  </a:lnTo>
                  <a:lnTo>
                    <a:pt x="1487" y="648"/>
                  </a:lnTo>
                  <a:lnTo>
                    <a:pt x="1490" y="659"/>
                  </a:lnTo>
                  <a:lnTo>
                    <a:pt x="1469" y="674"/>
                  </a:lnTo>
                  <a:lnTo>
                    <a:pt x="1459" y="690"/>
                  </a:lnTo>
                  <a:lnTo>
                    <a:pt x="1453" y="705"/>
                  </a:lnTo>
                  <a:lnTo>
                    <a:pt x="1459" y="709"/>
                  </a:lnTo>
                  <a:lnTo>
                    <a:pt x="1462" y="725"/>
                  </a:lnTo>
                  <a:lnTo>
                    <a:pt x="1476" y="739"/>
                  </a:lnTo>
                  <a:lnTo>
                    <a:pt x="1479" y="755"/>
                  </a:lnTo>
                  <a:lnTo>
                    <a:pt x="1494" y="761"/>
                  </a:lnTo>
                  <a:lnTo>
                    <a:pt x="1511" y="779"/>
                  </a:lnTo>
                  <a:lnTo>
                    <a:pt x="1501" y="805"/>
                  </a:lnTo>
                  <a:lnTo>
                    <a:pt x="1487" y="835"/>
                  </a:lnTo>
                  <a:lnTo>
                    <a:pt x="1490" y="861"/>
                  </a:lnTo>
                  <a:lnTo>
                    <a:pt x="1490" y="882"/>
                  </a:lnTo>
                  <a:lnTo>
                    <a:pt x="1514" y="913"/>
                  </a:lnTo>
                  <a:lnTo>
                    <a:pt x="1534" y="941"/>
                  </a:lnTo>
                  <a:lnTo>
                    <a:pt x="1544" y="954"/>
                  </a:lnTo>
                  <a:lnTo>
                    <a:pt x="1563" y="956"/>
                  </a:lnTo>
                  <a:lnTo>
                    <a:pt x="1587" y="944"/>
                  </a:lnTo>
                  <a:lnTo>
                    <a:pt x="1588" y="929"/>
                  </a:lnTo>
                  <a:lnTo>
                    <a:pt x="1570" y="905"/>
                  </a:lnTo>
                  <a:lnTo>
                    <a:pt x="1552" y="882"/>
                  </a:lnTo>
                  <a:lnTo>
                    <a:pt x="1532" y="878"/>
                  </a:lnTo>
                  <a:lnTo>
                    <a:pt x="1532" y="862"/>
                  </a:lnTo>
                  <a:lnTo>
                    <a:pt x="1523" y="821"/>
                  </a:lnTo>
                  <a:lnTo>
                    <a:pt x="1520" y="790"/>
                  </a:lnTo>
                  <a:lnTo>
                    <a:pt x="1515" y="765"/>
                  </a:lnTo>
                  <a:lnTo>
                    <a:pt x="1534" y="755"/>
                  </a:lnTo>
                  <a:lnTo>
                    <a:pt x="1544" y="753"/>
                  </a:lnTo>
                  <a:lnTo>
                    <a:pt x="1561" y="757"/>
                  </a:lnTo>
                  <a:lnTo>
                    <a:pt x="1597" y="805"/>
                  </a:lnTo>
                  <a:lnTo>
                    <a:pt x="1625" y="835"/>
                  </a:lnTo>
                  <a:lnTo>
                    <a:pt x="1642" y="853"/>
                  </a:lnTo>
                  <a:lnTo>
                    <a:pt x="1656" y="865"/>
                  </a:lnTo>
                  <a:lnTo>
                    <a:pt x="1656" y="909"/>
                  </a:lnTo>
                  <a:lnTo>
                    <a:pt x="1656" y="936"/>
                  </a:lnTo>
                  <a:lnTo>
                    <a:pt x="1677" y="954"/>
                  </a:lnTo>
                  <a:lnTo>
                    <a:pt x="1705" y="961"/>
                  </a:lnTo>
                  <a:lnTo>
                    <a:pt x="1708" y="957"/>
                  </a:lnTo>
                  <a:lnTo>
                    <a:pt x="1711" y="976"/>
                  </a:lnTo>
                  <a:lnTo>
                    <a:pt x="1708" y="988"/>
                  </a:lnTo>
                  <a:lnTo>
                    <a:pt x="1702" y="996"/>
                  </a:lnTo>
                  <a:lnTo>
                    <a:pt x="1695" y="1032"/>
                  </a:lnTo>
                  <a:lnTo>
                    <a:pt x="1708" y="1059"/>
                  </a:lnTo>
                  <a:lnTo>
                    <a:pt x="1720" y="1064"/>
                  </a:lnTo>
                  <a:lnTo>
                    <a:pt x="1723" y="1088"/>
                  </a:lnTo>
                  <a:lnTo>
                    <a:pt x="1714" y="1122"/>
                  </a:lnTo>
                  <a:lnTo>
                    <a:pt x="1718" y="1147"/>
                  </a:lnTo>
                  <a:lnTo>
                    <a:pt x="1718" y="1159"/>
                  </a:lnTo>
                  <a:lnTo>
                    <a:pt x="1738" y="1178"/>
                  </a:lnTo>
                  <a:lnTo>
                    <a:pt x="1746" y="1208"/>
                  </a:lnTo>
                  <a:lnTo>
                    <a:pt x="1751" y="1234"/>
                  </a:lnTo>
                  <a:lnTo>
                    <a:pt x="1743" y="1254"/>
                  </a:lnTo>
                  <a:lnTo>
                    <a:pt x="1731" y="1278"/>
                  </a:lnTo>
                  <a:lnTo>
                    <a:pt x="1731" y="1303"/>
                  </a:lnTo>
                  <a:lnTo>
                    <a:pt x="1743" y="1322"/>
                  </a:lnTo>
                  <a:lnTo>
                    <a:pt x="1731" y="1334"/>
                  </a:lnTo>
                  <a:lnTo>
                    <a:pt x="1754" y="1390"/>
                  </a:lnTo>
                  <a:lnTo>
                    <a:pt x="1772" y="1412"/>
                  </a:lnTo>
                  <a:lnTo>
                    <a:pt x="1786" y="1437"/>
                  </a:lnTo>
                  <a:lnTo>
                    <a:pt x="1797" y="1470"/>
                  </a:lnTo>
                  <a:lnTo>
                    <a:pt x="1810" y="1486"/>
                  </a:lnTo>
                  <a:lnTo>
                    <a:pt x="1816" y="1486"/>
                  </a:lnTo>
                  <a:lnTo>
                    <a:pt x="1816" y="1504"/>
                  </a:lnTo>
                  <a:lnTo>
                    <a:pt x="1833" y="1517"/>
                  </a:lnTo>
                  <a:lnTo>
                    <a:pt x="1851" y="1524"/>
                  </a:lnTo>
                  <a:lnTo>
                    <a:pt x="1854" y="1532"/>
                  </a:lnTo>
                  <a:lnTo>
                    <a:pt x="1858" y="1532"/>
                  </a:lnTo>
                  <a:lnTo>
                    <a:pt x="1871" y="1553"/>
                  </a:lnTo>
                  <a:lnTo>
                    <a:pt x="1871" y="1579"/>
                  </a:lnTo>
                  <a:lnTo>
                    <a:pt x="1871" y="1597"/>
                  </a:lnTo>
                  <a:lnTo>
                    <a:pt x="1880" y="1617"/>
                  </a:lnTo>
                  <a:lnTo>
                    <a:pt x="1883" y="1637"/>
                  </a:lnTo>
                  <a:lnTo>
                    <a:pt x="1886" y="1660"/>
                  </a:lnTo>
                  <a:lnTo>
                    <a:pt x="1886" y="1700"/>
                  </a:lnTo>
                  <a:lnTo>
                    <a:pt x="1883" y="1728"/>
                  </a:lnTo>
                  <a:lnTo>
                    <a:pt x="1899" y="1751"/>
                  </a:lnTo>
                  <a:lnTo>
                    <a:pt x="1920" y="1775"/>
                  </a:lnTo>
                  <a:lnTo>
                    <a:pt x="1937" y="1796"/>
                  </a:lnTo>
                  <a:lnTo>
                    <a:pt x="1955" y="1808"/>
                  </a:lnTo>
                  <a:lnTo>
                    <a:pt x="1969" y="1823"/>
                  </a:lnTo>
                  <a:lnTo>
                    <a:pt x="1980" y="1858"/>
                  </a:lnTo>
                  <a:lnTo>
                    <a:pt x="1992" y="1882"/>
                  </a:lnTo>
                  <a:lnTo>
                    <a:pt x="2000" y="1907"/>
                  </a:lnTo>
                  <a:lnTo>
                    <a:pt x="2009" y="1925"/>
                  </a:lnTo>
                  <a:lnTo>
                    <a:pt x="2007" y="1950"/>
                  </a:lnTo>
                  <a:lnTo>
                    <a:pt x="1995" y="1971"/>
                  </a:lnTo>
                  <a:lnTo>
                    <a:pt x="1978" y="2003"/>
                  </a:lnTo>
                  <a:lnTo>
                    <a:pt x="1963" y="2041"/>
                  </a:lnTo>
                  <a:lnTo>
                    <a:pt x="1967" y="2078"/>
                  </a:lnTo>
                  <a:lnTo>
                    <a:pt x="1980" y="2108"/>
                  </a:lnTo>
                  <a:lnTo>
                    <a:pt x="1982" y="2144"/>
                  </a:lnTo>
                  <a:lnTo>
                    <a:pt x="1982" y="2188"/>
                  </a:lnTo>
                  <a:lnTo>
                    <a:pt x="2007" y="2216"/>
                  </a:lnTo>
                  <a:lnTo>
                    <a:pt x="2017" y="2241"/>
                  </a:lnTo>
                  <a:lnTo>
                    <a:pt x="2034" y="2252"/>
                  </a:lnTo>
                  <a:lnTo>
                    <a:pt x="2043" y="2263"/>
                  </a:lnTo>
                  <a:lnTo>
                    <a:pt x="2053" y="2263"/>
                  </a:lnTo>
                  <a:lnTo>
                    <a:pt x="2068" y="2273"/>
                  </a:lnTo>
                  <a:lnTo>
                    <a:pt x="2086" y="2280"/>
                  </a:lnTo>
                  <a:lnTo>
                    <a:pt x="2095" y="2277"/>
                  </a:lnTo>
                  <a:lnTo>
                    <a:pt x="2107" y="2277"/>
                  </a:lnTo>
                  <a:lnTo>
                    <a:pt x="2123" y="2271"/>
                  </a:lnTo>
                  <a:lnTo>
                    <a:pt x="2148" y="2271"/>
                  </a:lnTo>
                  <a:lnTo>
                    <a:pt x="2144" y="2281"/>
                  </a:lnTo>
                  <a:lnTo>
                    <a:pt x="2132" y="2291"/>
                  </a:lnTo>
                  <a:lnTo>
                    <a:pt x="2118" y="2288"/>
                  </a:lnTo>
                  <a:lnTo>
                    <a:pt x="2111" y="2288"/>
                  </a:lnTo>
                  <a:lnTo>
                    <a:pt x="2111" y="2307"/>
                  </a:lnTo>
                  <a:lnTo>
                    <a:pt x="2123" y="2315"/>
                  </a:lnTo>
                  <a:lnTo>
                    <a:pt x="2126" y="2327"/>
                  </a:lnTo>
                  <a:lnTo>
                    <a:pt x="2142" y="2321"/>
                  </a:lnTo>
                  <a:lnTo>
                    <a:pt x="2144" y="2327"/>
                  </a:lnTo>
                  <a:lnTo>
                    <a:pt x="2162" y="2320"/>
                  </a:lnTo>
                  <a:lnTo>
                    <a:pt x="2166" y="2288"/>
                  </a:lnTo>
                  <a:lnTo>
                    <a:pt x="2171" y="2264"/>
                  </a:lnTo>
                  <a:lnTo>
                    <a:pt x="2166" y="2240"/>
                  </a:lnTo>
                  <a:lnTo>
                    <a:pt x="2154" y="2231"/>
                  </a:lnTo>
                  <a:lnTo>
                    <a:pt x="2158" y="2221"/>
                  </a:lnTo>
                  <a:lnTo>
                    <a:pt x="2166" y="2212"/>
                  </a:lnTo>
                  <a:lnTo>
                    <a:pt x="2179" y="2204"/>
                  </a:lnTo>
                  <a:lnTo>
                    <a:pt x="2193" y="2188"/>
                  </a:lnTo>
                  <a:lnTo>
                    <a:pt x="2200" y="2191"/>
                  </a:lnTo>
                  <a:lnTo>
                    <a:pt x="2226" y="2191"/>
                  </a:lnTo>
                  <a:lnTo>
                    <a:pt x="2227" y="2217"/>
                  </a:lnTo>
                  <a:lnTo>
                    <a:pt x="2240" y="2233"/>
                  </a:lnTo>
                  <a:lnTo>
                    <a:pt x="2258" y="2264"/>
                  </a:lnTo>
                  <a:lnTo>
                    <a:pt x="2286" y="2288"/>
                  </a:lnTo>
                  <a:lnTo>
                    <a:pt x="2312" y="2307"/>
                  </a:lnTo>
                  <a:lnTo>
                    <a:pt x="2332" y="2335"/>
                  </a:lnTo>
                  <a:lnTo>
                    <a:pt x="2342" y="2363"/>
                  </a:lnTo>
                  <a:lnTo>
                    <a:pt x="2356" y="2380"/>
                  </a:lnTo>
                  <a:lnTo>
                    <a:pt x="2422" y="2398"/>
                  </a:lnTo>
                  <a:lnTo>
                    <a:pt x="2421" y="2423"/>
                  </a:lnTo>
                  <a:lnTo>
                    <a:pt x="2415" y="2455"/>
                  </a:lnTo>
                  <a:lnTo>
                    <a:pt x="2425" y="2486"/>
                  </a:lnTo>
                  <a:lnTo>
                    <a:pt x="2443" y="2513"/>
                  </a:lnTo>
                  <a:lnTo>
                    <a:pt x="2460" y="2527"/>
                  </a:lnTo>
                  <a:lnTo>
                    <a:pt x="2465" y="2555"/>
                  </a:lnTo>
                  <a:lnTo>
                    <a:pt x="2457" y="2583"/>
                  </a:lnTo>
                  <a:lnTo>
                    <a:pt x="2455" y="2601"/>
                  </a:lnTo>
                  <a:lnTo>
                    <a:pt x="2475" y="2617"/>
                  </a:lnTo>
                  <a:lnTo>
                    <a:pt x="2505" y="2627"/>
                  </a:lnTo>
                  <a:lnTo>
                    <a:pt x="2529" y="2634"/>
                  </a:lnTo>
                  <a:lnTo>
                    <a:pt x="2540" y="2653"/>
                  </a:lnTo>
                  <a:lnTo>
                    <a:pt x="2559" y="2669"/>
                  </a:lnTo>
                  <a:lnTo>
                    <a:pt x="2559" y="2700"/>
                  </a:lnTo>
                  <a:lnTo>
                    <a:pt x="2573" y="2733"/>
                  </a:lnTo>
                  <a:lnTo>
                    <a:pt x="2583" y="2757"/>
                  </a:lnTo>
                  <a:lnTo>
                    <a:pt x="2573" y="2784"/>
                  </a:lnTo>
                  <a:lnTo>
                    <a:pt x="2565" y="2825"/>
                  </a:lnTo>
                  <a:lnTo>
                    <a:pt x="2540" y="2871"/>
                  </a:lnTo>
                  <a:lnTo>
                    <a:pt x="2500" y="2909"/>
                  </a:lnTo>
                  <a:lnTo>
                    <a:pt x="2465" y="2928"/>
                  </a:lnTo>
                  <a:lnTo>
                    <a:pt x="2436" y="2932"/>
                  </a:lnTo>
                  <a:lnTo>
                    <a:pt x="2418" y="2946"/>
                  </a:lnTo>
                  <a:lnTo>
                    <a:pt x="2397" y="2965"/>
                  </a:lnTo>
                  <a:lnTo>
                    <a:pt x="2366" y="2976"/>
                  </a:lnTo>
                  <a:lnTo>
                    <a:pt x="2339" y="2981"/>
                  </a:lnTo>
                  <a:lnTo>
                    <a:pt x="2326" y="2984"/>
                  </a:lnTo>
                  <a:lnTo>
                    <a:pt x="2335" y="2992"/>
                  </a:lnTo>
                  <a:lnTo>
                    <a:pt x="2306" y="3002"/>
                  </a:lnTo>
                  <a:lnTo>
                    <a:pt x="2289" y="3002"/>
                  </a:lnTo>
                  <a:lnTo>
                    <a:pt x="2255" y="2970"/>
                  </a:lnTo>
                  <a:lnTo>
                    <a:pt x="2226" y="2928"/>
                  </a:lnTo>
                  <a:lnTo>
                    <a:pt x="2211" y="2904"/>
                  </a:lnTo>
                  <a:lnTo>
                    <a:pt x="2204" y="2861"/>
                  </a:lnTo>
                  <a:lnTo>
                    <a:pt x="2203" y="2843"/>
                  </a:lnTo>
                  <a:lnTo>
                    <a:pt x="2203" y="2825"/>
                  </a:lnTo>
                  <a:lnTo>
                    <a:pt x="2203" y="2797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g31246982efe_0_39"/>
            <p:cNvSpPr/>
            <p:nvPr/>
          </p:nvSpPr>
          <p:spPr>
            <a:xfrm>
              <a:off x="2021004" y="1958565"/>
              <a:ext cx="568649" cy="952558"/>
            </a:xfrm>
            <a:custGeom>
              <a:rect b="b" l="l" r="r" t="t"/>
              <a:pathLst>
                <a:path extrusionOk="0" h="2869" w="2021">
                  <a:moveTo>
                    <a:pt x="1491" y="2837"/>
                  </a:moveTo>
                  <a:lnTo>
                    <a:pt x="1495" y="2825"/>
                  </a:lnTo>
                  <a:lnTo>
                    <a:pt x="1502" y="2817"/>
                  </a:lnTo>
                  <a:lnTo>
                    <a:pt x="1502" y="2812"/>
                  </a:lnTo>
                  <a:lnTo>
                    <a:pt x="1507" y="2798"/>
                  </a:lnTo>
                  <a:lnTo>
                    <a:pt x="1510" y="2777"/>
                  </a:lnTo>
                  <a:lnTo>
                    <a:pt x="1510" y="2752"/>
                  </a:lnTo>
                  <a:lnTo>
                    <a:pt x="1513" y="2741"/>
                  </a:lnTo>
                  <a:lnTo>
                    <a:pt x="1515" y="2733"/>
                  </a:lnTo>
                  <a:lnTo>
                    <a:pt x="1519" y="2725"/>
                  </a:lnTo>
                  <a:lnTo>
                    <a:pt x="1519" y="2710"/>
                  </a:lnTo>
                  <a:lnTo>
                    <a:pt x="1545" y="2688"/>
                  </a:lnTo>
                  <a:lnTo>
                    <a:pt x="1549" y="2649"/>
                  </a:lnTo>
                  <a:lnTo>
                    <a:pt x="1515" y="2634"/>
                  </a:lnTo>
                  <a:lnTo>
                    <a:pt x="1515" y="2584"/>
                  </a:lnTo>
                  <a:lnTo>
                    <a:pt x="1522" y="2547"/>
                  </a:lnTo>
                  <a:lnTo>
                    <a:pt x="1553" y="2530"/>
                  </a:lnTo>
                  <a:lnTo>
                    <a:pt x="1566" y="2522"/>
                  </a:lnTo>
                  <a:lnTo>
                    <a:pt x="1621" y="2491"/>
                  </a:lnTo>
                  <a:lnTo>
                    <a:pt x="1642" y="2496"/>
                  </a:lnTo>
                  <a:lnTo>
                    <a:pt x="1654" y="2504"/>
                  </a:lnTo>
                  <a:lnTo>
                    <a:pt x="1667" y="2508"/>
                  </a:lnTo>
                  <a:lnTo>
                    <a:pt x="1681" y="2508"/>
                  </a:lnTo>
                  <a:lnTo>
                    <a:pt x="1685" y="2508"/>
                  </a:lnTo>
                  <a:lnTo>
                    <a:pt x="1707" y="2512"/>
                  </a:lnTo>
                  <a:lnTo>
                    <a:pt x="1731" y="2520"/>
                  </a:lnTo>
                  <a:lnTo>
                    <a:pt x="1736" y="2510"/>
                  </a:lnTo>
                  <a:lnTo>
                    <a:pt x="1744" y="2510"/>
                  </a:lnTo>
                  <a:lnTo>
                    <a:pt x="1758" y="2512"/>
                  </a:lnTo>
                  <a:lnTo>
                    <a:pt x="1809" y="2504"/>
                  </a:lnTo>
                  <a:lnTo>
                    <a:pt x="1820" y="2486"/>
                  </a:lnTo>
                  <a:lnTo>
                    <a:pt x="1827" y="2483"/>
                  </a:lnTo>
                  <a:lnTo>
                    <a:pt x="1827" y="2468"/>
                  </a:lnTo>
                  <a:lnTo>
                    <a:pt x="1809" y="2455"/>
                  </a:lnTo>
                  <a:lnTo>
                    <a:pt x="1797" y="2446"/>
                  </a:lnTo>
                  <a:lnTo>
                    <a:pt x="1778" y="2448"/>
                  </a:lnTo>
                  <a:lnTo>
                    <a:pt x="1700" y="2438"/>
                  </a:lnTo>
                  <a:lnTo>
                    <a:pt x="1710" y="2412"/>
                  </a:lnTo>
                  <a:lnTo>
                    <a:pt x="1635" y="2382"/>
                  </a:lnTo>
                  <a:lnTo>
                    <a:pt x="1632" y="2382"/>
                  </a:lnTo>
                  <a:lnTo>
                    <a:pt x="1618" y="2376"/>
                  </a:lnTo>
                  <a:lnTo>
                    <a:pt x="1623" y="2360"/>
                  </a:lnTo>
                  <a:lnTo>
                    <a:pt x="1639" y="2360"/>
                  </a:lnTo>
                  <a:lnTo>
                    <a:pt x="1643" y="2364"/>
                  </a:lnTo>
                  <a:lnTo>
                    <a:pt x="1654" y="2356"/>
                  </a:lnTo>
                  <a:lnTo>
                    <a:pt x="1635" y="2329"/>
                  </a:lnTo>
                  <a:lnTo>
                    <a:pt x="1618" y="2321"/>
                  </a:lnTo>
                  <a:lnTo>
                    <a:pt x="1612" y="2327"/>
                  </a:lnTo>
                  <a:lnTo>
                    <a:pt x="1580" y="2296"/>
                  </a:lnTo>
                  <a:lnTo>
                    <a:pt x="1563" y="2288"/>
                  </a:lnTo>
                  <a:lnTo>
                    <a:pt x="1560" y="2287"/>
                  </a:lnTo>
                  <a:lnTo>
                    <a:pt x="1545" y="2265"/>
                  </a:lnTo>
                  <a:lnTo>
                    <a:pt x="1513" y="2226"/>
                  </a:lnTo>
                  <a:lnTo>
                    <a:pt x="1483" y="2197"/>
                  </a:lnTo>
                  <a:lnTo>
                    <a:pt x="1510" y="2137"/>
                  </a:lnTo>
                  <a:lnTo>
                    <a:pt x="1513" y="2129"/>
                  </a:lnTo>
                  <a:lnTo>
                    <a:pt x="1476" y="2111"/>
                  </a:lnTo>
                  <a:lnTo>
                    <a:pt x="1480" y="2086"/>
                  </a:lnTo>
                  <a:lnTo>
                    <a:pt x="1470" y="2045"/>
                  </a:lnTo>
                  <a:lnTo>
                    <a:pt x="1461" y="2015"/>
                  </a:lnTo>
                  <a:lnTo>
                    <a:pt x="1400" y="1998"/>
                  </a:lnTo>
                  <a:lnTo>
                    <a:pt x="1393" y="1971"/>
                  </a:lnTo>
                  <a:lnTo>
                    <a:pt x="1374" y="1946"/>
                  </a:lnTo>
                  <a:lnTo>
                    <a:pt x="1369" y="1938"/>
                  </a:lnTo>
                  <a:lnTo>
                    <a:pt x="1344" y="1900"/>
                  </a:lnTo>
                  <a:lnTo>
                    <a:pt x="1339" y="1882"/>
                  </a:lnTo>
                  <a:lnTo>
                    <a:pt x="1363" y="1871"/>
                  </a:lnTo>
                  <a:lnTo>
                    <a:pt x="1383" y="1856"/>
                  </a:lnTo>
                  <a:lnTo>
                    <a:pt x="1393" y="1848"/>
                  </a:lnTo>
                  <a:lnTo>
                    <a:pt x="1400" y="1837"/>
                  </a:lnTo>
                  <a:lnTo>
                    <a:pt x="1421" y="1821"/>
                  </a:lnTo>
                  <a:lnTo>
                    <a:pt x="1443" y="1805"/>
                  </a:lnTo>
                  <a:lnTo>
                    <a:pt x="1470" y="1784"/>
                  </a:lnTo>
                  <a:lnTo>
                    <a:pt x="1502" y="1763"/>
                  </a:lnTo>
                  <a:lnTo>
                    <a:pt x="1515" y="1748"/>
                  </a:lnTo>
                  <a:lnTo>
                    <a:pt x="1527" y="1737"/>
                  </a:lnTo>
                  <a:lnTo>
                    <a:pt x="1531" y="1725"/>
                  </a:lnTo>
                  <a:lnTo>
                    <a:pt x="1556" y="1729"/>
                  </a:lnTo>
                  <a:lnTo>
                    <a:pt x="1569" y="1737"/>
                  </a:lnTo>
                  <a:lnTo>
                    <a:pt x="1598" y="1759"/>
                  </a:lnTo>
                  <a:lnTo>
                    <a:pt x="1621" y="1748"/>
                  </a:lnTo>
                  <a:lnTo>
                    <a:pt x="1630" y="1732"/>
                  </a:lnTo>
                  <a:lnTo>
                    <a:pt x="1635" y="1712"/>
                  </a:lnTo>
                  <a:lnTo>
                    <a:pt x="1643" y="1688"/>
                  </a:lnTo>
                  <a:lnTo>
                    <a:pt x="1653" y="1681"/>
                  </a:lnTo>
                  <a:lnTo>
                    <a:pt x="1667" y="1677"/>
                  </a:lnTo>
                  <a:lnTo>
                    <a:pt x="1667" y="1640"/>
                  </a:lnTo>
                  <a:lnTo>
                    <a:pt x="1667" y="1606"/>
                  </a:lnTo>
                  <a:lnTo>
                    <a:pt x="1664" y="1578"/>
                  </a:lnTo>
                  <a:lnTo>
                    <a:pt x="1667" y="1555"/>
                  </a:lnTo>
                  <a:lnTo>
                    <a:pt x="1664" y="1534"/>
                  </a:lnTo>
                  <a:lnTo>
                    <a:pt x="1661" y="1517"/>
                  </a:lnTo>
                  <a:lnTo>
                    <a:pt x="1643" y="1505"/>
                  </a:lnTo>
                  <a:lnTo>
                    <a:pt x="1627" y="1506"/>
                  </a:lnTo>
                  <a:lnTo>
                    <a:pt x="1612" y="1497"/>
                  </a:lnTo>
                  <a:lnTo>
                    <a:pt x="1599" y="1491"/>
                  </a:lnTo>
                  <a:lnTo>
                    <a:pt x="1592" y="1483"/>
                  </a:lnTo>
                  <a:lnTo>
                    <a:pt x="1587" y="1491"/>
                  </a:lnTo>
                  <a:lnTo>
                    <a:pt x="1581" y="1483"/>
                  </a:lnTo>
                  <a:lnTo>
                    <a:pt x="1573" y="1491"/>
                  </a:lnTo>
                  <a:lnTo>
                    <a:pt x="1573" y="1506"/>
                  </a:lnTo>
                  <a:lnTo>
                    <a:pt x="1573" y="1512"/>
                  </a:lnTo>
                  <a:lnTo>
                    <a:pt x="1580" y="1517"/>
                  </a:lnTo>
                  <a:lnTo>
                    <a:pt x="1560" y="1528"/>
                  </a:lnTo>
                  <a:lnTo>
                    <a:pt x="1545" y="1517"/>
                  </a:lnTo>
                  <a:lnTo>
                    <a:pt x="1519" y="1526"/>
                  </a:lnTo>
                  <a:lnTo>
                    <a:pt x="1515" y="1501"/>
                  </a:lnTo>
                  <a:lnTo>
                    <a:pt x="1515" y="1497"/>
                  </a:lnTo>
                  <a:lnTo>
                    <a:pt x="1515" y="1474"/>
                  </a:lnTo>
                  <a:lnTo>
                    <a:pt x="1513" y="1453"/>
                  </a:lnTo>
                  <a:lnTo>
                    <a:pt x="1519" y="1433"/>
                  </a:lnTo>
                  <a:lnTo>
                    <a:pt x="1531" y="1431"/>
                  </a:lnTo>
                  <a:lnTo>
                    <a:pt x="1547" y="1419"/>
                  </a:lnTo>
                  <a:lnTo>
                    <a:pt x="1560" y="1410"/>
                  </a:lnTo>
                  <a:lnTo>
                    <a:pt x="1566" y="1401"/>
                  </a:lnTo>
                  <a:lnTo>
                    <a:pt x="1573" y="1391"/>
                  </a:lnTo>
                  <a:lnTo>
                    <a:pt x="1581" y="1375"/>
                  </a:lnTo>
                  <a:lnTo>
                    <a:pt x="1588" y="1366"/>
                  </a:lnTo>
                  <a:lnTo>
                    <a:pt x="1630" y="1361"/>
                  </a:lnTo>
                  <a:lnTo>
                    <a:pt x="1653" y="1359"/>
                  </a:lnTo>
                  <a:lnTo>
                    <a:pt x="1689" y="1350"/>
                  </a:lnTo>
                  <a:lnTo>
                    <a:pt x="1696" y="1348"/>
                  </a:lnTo>
                  <a:lnTo>
                    <a:pt x="1719" y="1343"/>
                  </a:lnTo>
                  <a:lnTo>
                    <a:pt x="1747" y="1338"/>
                  </a:lnTo>
                  <a:lnTo>
                    <a:pt x="1751" y="1300"/>
                  </a:lnTo>
                  <a:lnTo>
                    <a:pt x="1754" y="1275"/>
                  </a:lnTo>
                  <a:lnTo>
                    <a:pt x="1768" y="1249"/>
                  </a:lnTo>
                  <a:lnTo>
                    <a:pt x="1775" y="1212"/>
                  </a:lnTo>
                  <a:lnTo>
                    <a:pt x="1786" y="1171"/>
                  </a:lnTo>
                  <a:lnTo>
                    <a:pt x="1839" y="1152"/>
                  </a:lnTo>
                  <a:lnTo>
                    <a:pt x="1859" y="1144"/>
                  </a:lnTo>
                  <a:lnTo>
                    <a:pt x="1884" y="1167"/>
                  </a:lnTo>
                  <a:lnTo>
                    <a:pt x="1906" y="1187"/>
                  </a:lnTo>
                  <a:lnTo>
                    <a:pt x="1925" y="1203"/>
                  </a:lnTo>
                  <a:lnTo>
                    <a:pt x="1941" y="1209"/>
                  </a:lnTo>
                  <a:lnTo>
                    <a:pt x="1952" y="1216"/>
                  </a:lnTo>
                  <a:lnTo>
                    <a:pt x="1955" y="1204"/>
                  </a:lnTo>
                  <a:lnTo>
                    <a:pt x="1967" y="1184"/>
                  </a:lnTo>
                  <a:lnTo>
                    <a:pt x="1999" y="1160"/>
                  </a:lnTo>
                  <a:lnTo>
                    <a:pt x="2010" y="1141"/>
                  </a:lnTo>
                  <a:lnTo>
                    <a:pt x="2021" y="1129"/>
                  </a:lnTo>
                  <a:lnTo>
                    <a:pt x="2021" y="1104"/>
                  </a:lnTo>
                  <a:lnTo>
                    <a:pt x="2021" y="1066"/>
                  </a:lnTo>
                  <a:lnTo>
                    <a:pt x="1992" y="1005"/>
                  </a:lnTo>
                  <a:lnTo>
                    <a:pt x="1980" y="985"/>
                  </a:lnTo>
                  <a:lnTo>
                    <a:pt x="1952" y="954"/>
                  </a:lnTo>
                  <a:lnTo>
                    <a:pt x="1867" y="897"/>
                  </a:lnTo>
                  <a:lnTo>
                    <a:pt x="1827" y="837"/>
                  </a:lnTo>
                  <a:lnTo>
                    <a:pt x="1805" y="747"/>
                  </a:lnTo>
                  <a:lnTo>
                    <a:pt x="1789" y="718"/>
                  </a:lnTo>
                  <a:lnTo>
                    <a:pt x="1780" y="711"/>
                  </a:lnTo>
                  <a:lnTo>
                    <a:pt x="1731" y="671"/>
                  </a:lnTo>
                  <a:lnTo>
                    <a:pt x="1729" y="664"/>
                  </a:lnTo>
                  <a:lnTo>
                    <a:pt x="1710" y="598"/>
                  </a:lnTo>
                  <a:lnTo>
                    <a:pt x="1710" y="557"/>
                  </a:lnTo>
                  <a:lnTo>
                    <a:pt x="1686" y="528"/>
                  </a:lnTo>
                  <a:lnTo>
                    <a:pt x="1673" y="507"/>
                  </a:lnTo>
                  <a:lnTo>
                    <a:pt x="1664" y="438"/>
                  </a:lnTo>
                  <a:lnTo>
                    <a:pt x="1623" y="398"/>
                  </a:lnTo>
                  <a:lnTo>
                    <a:pt x="1573" y="341"/>
                  </a:lnTo>
                  <a:lnTo>
                    <a:pt x="1563" y="322"/>
                  </a:lnTo>
                  <a:lnTo>
                    <a:pt x="1507" y="249"/>
                  </a:lnTo>
                  <a:lnTo>
                    <a:pt x="1448" y="238"/>
                  </a:lnTo>
                  <a:lnTo>
                    <a:pt x="1411" y="218"/>
                  </a:lnTo>
                  <a:lnTo>
                    <a:pt x="1418" y="206"/>
                  </a:lnTo>
                  <a:lnTo>
                    <a:pt x="1379" y="207"/>
                  </a:lnTo>
                  <a:lnTo>
                    <a:pt x="1329" y="151"/>
                  </a:lnTo>
                  <a:lnTo>
                    <a:pt x="1339" y="99"/>
                  </a:lnTo>
                  <a:lnTo>
                    <a:pt x="1304" y="50"/>
                  </a:lnTo>
                  <a:lnTo>
                    <a:pt x="1256" y="50"/>
                  </a:lnTo>
                  <a:lnTo>
                    <a:pt x="1224" y="31"/>
                  </a:lnTo>
                  <a:lnTo>
                    <a:pt x="1138" y="50"/>
                  </a:lnTo>
                  <a:lnTo>
                    <a:pt x="1068" y="19"/>
                  </a:lnTo>
                  <a:lnTo>
                    <a:pt x="1002" y="31"/>
                  </a:lnTo>
                  <a:lnTo>
                    <a:pt x="944" y="31"/>
                  </a:lnTo>
                  <a:lnTo>
                    <a:pt x="874" y="31"/>
                  </a:lnTo>
                  <a:lnTo>
                    <a:pt x="800" y="0"/>
                  </a:lnTo>
                  <a:lnTo>
                    <a:pt x="710" y="39"/>
                  </a:lnTo>
                  <a:lnTo>
                    <a:pt x="606" y="151"/>
                  </a:lnTo>
                  <a:lnTo>
                    <a:pt x="606" y="178"/>
                  </a:lnTo>
                  <a:lnTo>
                    <a:pt x="606" y="230"/>
                  </a:lnTo>
                  <a:lnTo>
                    <a:pt x="573" y="269"/>
                  </a:lnTo>
                  <a:lnTo>
                    <a:pt x="566" y="279"/>
                  </a:lnTo>
                  <a:lnTo>
                    <a:pt x="537" y="329"/>
                  </a:lnTo>
                  <a:lnTo>
                    <a:pt x="508" y="341"/>
                  </a:lnTo>
                  <a:lnTo>
                    <a:pt x="468" y="389"/>
                  </a:lnTo>
                  <a:lnTo>
                    <a:pt x="428" y="425"/>
                  </a:lnTo>
                  <a:lnTo>
                    <a:pt x="393" y="481"/>
                  </a:lnTo>
                  <a:lnTo>
                    <a:pt x="390" y="486"/>
                  </a:lnTo>
                  <a:lnTo>
                    <a:pt x="378" y="515"/>
                  </a:lnTo>
                  <a:lnTo>
                    <a:pt x="348" y="561"/>
                  </a:lnTo>
                  <a:lnTo>
                    <a:pt x="325" y="598"/>
                  </a:lnTo>
                  <a:lnTo>
                    <a:pt x="305" y="622"/>
                  </a:lnTo>
                  <a:lnTo>
                    <a:pt x="280" y="654"/>
                  </a:lnTo>
                  <a:lnTo>
                    <a:pt x="250" y="702"/>
                  </a:lnTo>
                  <a:lnTo>
                    <a:pt x="222" y="741"/>
                  </a:lnTo>
                  <a:lnTo>
                    <a:pt x="216" y="747"/>
                  </a:lnTo>
                  <a:lnTo>
                    <a:pt x="162" y="823"/>
                  </a:lnTo>
                  <a:lnTo>
                    <a:pt x="111" y="898"/>
                  </a:lnTo>
                  <a:lnTo>
                    <a:pt x="53" y="988"/>
                  </a:lnTo>
                  <a:lnTo>
                    <a:pt x="0" y="1060"/>
                  </a:lnTo>
                  <a:lnTo>
                    <a:pt x="11" y="1124"/>
                  </a:lnTo>
                  <a:lnTo>
                    <a:pt x="18" y="1144"/>
                  </a:lnTo>
                  <a:lnTo>
                    <a:pt x="26" y="1184"/>
                  </a:lnTo>
                  <a:lnTo>
                    <a:pt x="54" y="1319"/>
                  </a:lnTo>
                  <a:lnTo>
                    <a:pt x="78" y="1453"/>
                  </a:lnTo>
                  <a:lnTo>
                    <a:pt x="96" y="1557"/>
                  </a:lnTo>
                  <a:lnTo>
                    <a:pt x="111" y="1613"/>
                  </a:lnTo>
                  <a:lnTo>
                    <a:pt x="111" y="1625"/>
                  </a:lnTo>
                  <a:lnTo>
                    <a:pt x="114" y="1659"/>
                  </a:lnTo>
                  <a:lnTo>
                    <a:pt x="114" y="1665"/>
                  </a:lnTo>
                  <a:lnTo>
                    <a:pt x="129" y="1681"/>
                  </a:lnTo>
                  <a:lnTo>
                    <a:pt x="136" y="1696"/>
                  </a:lnTo>
                  <a:lnTo>
                    <a:pt x="142" y="1701"/>
                  </a:lnTo>
                  <a:lnTo>
                    <a:pt x="161" y="1715"/>
                  </a:lnTo>
                  <a:lnTo>
                    <a:pt x="177" y="1729"/>
                  </a:lnTo>
                  <a:lnTo>
                    <a:pt x="194" y="1744"/>
                  </a:lnTo>
                  <a:lnTo>
                    <a:pt x="216" y="1768"/>
                  </a:lnTo>
                  <a:lnTo>
                    <a:pt x="241" y="1799"/>
                  </a:lnTo>
                  <a:lnTo>
                    <a:pt x="265" y="1837"/>
                  </a:lnTo>
                  <a:lnTo>
                    <a:pt x="288" y="1859"/>
                  </a:lnTo>
                  <a:lnTo>
                    <a:pt x="293" y="1879"/>
                  </a:lnTo>
                  <a:lnTo>
                    <a:pt x="305" y="1907"/>
                  </a:lnTo>
                  <a:lnTo>
                    <a:pt x="305" y="1920"/>
                  </a:lnTo>
                  <a:lnTo>
                    <a:pt x="300" y="1942"/>
                  </a:lnTo>
                  <a:lnTo>
                    <a:pt x="293" y="1951"/>
                  </a:lnTo>
                  <a:lnTo>
                    <a:pt x="288" y="1965"/>
                  </a:lnTo>
                  <a:lnTo>
                    <a:pt x="274" y="1982"/>
                  </a:lnTo>
                  <a:lnTo>
                    <a:pt x="268" y="1999"/>
                  </a:lnTo>
                  <a:lnTo>
                    <a:pt x="265" y="2021"/>
                  </a:lnTo>
                  <a:lnTo>
                    <a:pt x="265" y="2061"/>
                  </a:lnTo>
                  <a:lnTo>
                    <a:pt x="265" y="2097"/>
                  </a:lnTo>
                  <a:lnTo>
                    <a:pt x="271" y="2129"/>
                  </a:lnTo>
                  <a:lnTo>
                    <a:pt x="274" y="2150"/>
                  </a:lnTo>
                  <a:lnTo>
                    <a:pt x="277" y="2172"/>
                  </a:lnTo>
                  <a:lnTo>
                    <a:pt x="274" y="2185"/>
                  </a:lnTo>
                  <a:lnTo>
                    <a:pt x="265" y="2189"/>
                  </a:lnTo>
                  <a:lnTo>
                    <a:pt x="262" y="2189"/>
                  </a:lnTo>
                  <a:lnTo>
                    <a:pt x="259" y="2197"/>
                  </a:lnTo>
                  <a:lnTo>
                    <a:pt x="245" y="2214"/>
                  </a:lnTo>
                  <a:lnTo>
                    <a:pt x="234" y="2234"/>
                  </a:lnTo>
                  <a:lnTo>
                    <a:pt x="227" y="2245"/>
                  </a:lnTo>
                  <a:lnTo>
                    <a:pt x="225" y="2260"/>
                  </a:lnTo>
                  <a:lnTo>
                    <a:pt x="217" y="2270"/>
                  </a:lnTo>
                  <a:lnTo>
                    <a:pt x="203" y="2287"/>
                  </a:lnTo>
                  <a:lnTo>
                    <a:pt x="194" y="2299"/>
                  </a:lnTo>
                  <a:lnTo>
                    <a:pt x="202" y="2315"/>
                  </a:lnTo>
                  <a:lnTo>
                    <a:pt x="216" y="2327"/>
                  </a:lnTo>
                  <a:lnTo>
                    <a:pt x="222" y="2339"/>
                  </a:lnTo>
                  <a:lnTo>
                    <a:pt x="243" y="2368"/>
                  </a:lnTo>
                  <a:lnTo>
                    <a:pt x="250" y="2379"/>
                  </a:lnTo>
                  <a:lnTo>
                    <a:pt x="250" y="2393"/>
                  </a:lnTo>
                  <a:lnTo>
                    <a:pt x="246" y="2404"/>
                  </a:lnTo>
                  <a:lnTo>
                    <a:pt x="238" y="2404"/>
                  </a:lnTo>
                  <a:lnTo>
                    <a:pt x="227" y="2398"/>
                  </a:lnTo>
                  <a:lnTo>
                    <a:pt x="219" y="2393"/>
                  </a:lnTo>
                  <a:lnTo>
                    <a:pt x="212" y="2398"/>
                  </a:lnTo>
                  <a:lnTo>
                    <a:pt x="194" y="2404"/>
                  </a:lnTo>
                  <a:lnTo>
                    <a:pt x="185" y="2415"/>
                  </a:lnTo>
                  <a:lnTo>
                    <a:pt x="185" y="2427"/>
                  </a:lnTo>
                  <a:lnTo>
                    <a:pt x="184" y="2443"/>
                  </a:lnTo>
                  <a:lnTo>
                    <a:pt x="184" y="2459"/>
                  </a:lnTo>
                  <a:lnTo>
                    <a:pt x="194" y="2468"/>
                  </a:lnTo>
                  <a:lnTo>
                    <a:pt x="199" y="2478"/>
                  </a:lnTo>
                  <a:lnTo>
                    <a:pt x="216" y="2492"/>
                  </a:lnTo>
                  <a:lnTo>
                    <a:pt x="238" y="2524"/>
                  </a:lnTo>
                  <a:lnTo>
                    <a:pt x="245" y="2535"/>
                  </a:lnTo>
                  <a:lnTo>
                    <a:pt x="259" y="2546"/>
                  </a:lnTo>
                  <a:lnTo>
                    <a:pt x="271" y="2566"/>
                  </a:lnTo>
                  <a:lnTo>
                    <a:pt x="282" y="2578"/>
                  </a:lnTo>
                  <a:lnTo>
                    <a:pt x="282" y="2587"/>
                  </a:lnTo>
                  <a:lnTo>
                    <a:pt x="292" y="2608"/>
                  </a:lnTo>
                  <a:lnTo>
                    <a:pt x="299" y="2626"/>
                  </a:lnTo>
                  <a:lnTo>
                    <a:pt x="308" y="2645"/>
                  </a:lnTo>
                  <a:lnTo>
                    <a:pt x="317" y="2658"/>
                  </a:lnTo>
                  <a:lnTo>
                    <a:pt x="333" y="2677"/>
                  </a:lnTo>
                  <a:lnTo>
                    <a:pt x="351" y="2691"/>
                  </a:lnTo>
                  <a:lnTo>
                    <a:pt x="358" y="2696"/>
                  </a:lnTo>
                  <a:lnTo>
                    <a:pt x="371" y="2694"/>
                  </a:lnTo>
                  <a:lnTo>
                    <a:pt x="388" y="2694"/>
                  </a:lnTo>
                  <a:lnTo>
                    <a:pt x="409" y="2696"/>
                  </a:lnTo>
                  <a:lnTo>
                    <a:pt x="452" y="2691"/>
                  </a:lnTo>
                  <a:lnTo>
                    <a:pt x="474" y="2699"/>
                  </a:lnTo>
                  <a:lnTo>
                    <a:pt x="486" y="2705"/>
                  </a:lnTo>
                  <a:lnTo>
                    <a:pt x="491" y="2705"/>
                  </a:lnTo>
                  <a:lnTo>
                    <a:pt x="499" y="2705"/>
                  </a:lnTo>
                  <a:lnTo>
                    <a:pt x="511" y="2713"/>
                  </a:lnTo>
                  <a:lnTo>
                    <a:pt x="517" y="2725"/>
                  </a:lnTo>
                  <a:lnTo>
                    <a:pt x="527" y="2738"/>
                  </a:lnTo>
                  <a:lnTo>
                    <a:pt x="541" y="2721"/>
                  </a:lnTo>
                  <a:lnTo>
                    <a:pt x="545" y="2705"/>
                  </a:lnTo>
                  <a:lnTo>
                    <a:pt x="552" y="2696"/>
                  </a:lnTo>
                  <a:lnTo>
                    <a:pt x="559" y="2683"/>
                  </a:lnTo>
                  <a:lnTo>
                    <a:pt x="566" y="2666"/>
                  </a:lnTo>
                  <a:lnTo>
                    <a:pt x="574" y="2649"/>
                  </a:lnTo>
                  <a:lnTo>
                    <a:pt x="578" y="2627"/>
                  </a:lnTo>
                  <a:lnTo>
                    <a:pt x="582" y="2614"/>
                  </a:lnTo>
                  <a:lnTo>
                    <a:pt x="591" y="2584"/>
                  </a:lnTo>
                  <a:lnTo>
                    <a:pt x="606" y="2562"/>
                  </a:lnTo>
                  <a:lnTo>
                    <a:pt x="618" y="2547"/>
                  </a:lnTo>
                  <a:lnTo>
                    <a:pt x="637" y="2542"/>
                  </a:lnTo>
                  <a:lnTo>
                    <a:pt x="650" y="2538"/>
                  </a:lnTo>
                  <a:lnTo>
                    <a:pt x="668" y="2538"/>
                  </a:lnTo>
                  <a:lnTo>
                    <a:pt x="677" y="2538"/>
                  </a:lnTo>
                  <a:lnTo>
                    <a:pt x="703" y="2538"/>
                  </a:lnTo>
                  <a:lnTo>
                    <a:pt x="732" y="2531"/>
                  </a:lnTo>
                  <a:lnTo>
                    <a:pt x="753" y="2530"/>
                  </a:lnTo>
                  <a:lnTo>
                    <a:pt x="782" y="2524"/>
                  </a:lnTo>
                  <a:lnTo>
                    <a:pt x="797" y="2524"/>
                  </a:lnTo>
                  <a:lnTo>
                    <a:pt x="800" y="2522"/>
                  </a:lnTo>
                  <a:lnTo>
                    <a:pt x="816" y="2530"/>
                  </a:lnTo>
                  <a:lnTo>
                    <a:pt x="840" y="2538"/>
                  </a:lnTo>
                  <a:lnTo>
                    <a:pt x="867" y="2543"/>
                  </a:lnTo>
                  <a:lnTo>
                    <a:pt x="899" y="2560"/>
                  </a:lnTo>
                  <a:lnTo>
                    <a:pt x="932" y="2568"/>
                  </a:lnTo>
                  <a:lnTo>
                    <a:pt x="950" y="2578"/>
                  </a:lnTo>
                  <a:lnTo>
                    <a:pt x="975" y="2575"/>
                  </a:lnTo>
                  <a:lnTo>
                    <a:pt x="990" y="2584"/>
                  </a:lnTo>
                  <a:lnTo>
                    <a:pt x="1006" y="2592"/>
                  </a:lnTo>
                  <a:lnTo>
                    <a:pt x="1025" y="2602"/>
                  </a:lnTo>
                  <a:lnTo>
                    <a:pt x="1040" y="2605"/>
                  </a:lnTo>
                  <a:lnTo>
                    <a:pt x="1062" y="2605"/>
                  </a:lnTo>
                  <a:lnTo>
                    <a:pt x="1079" y="2618"/>
                  </a:lnTo>
                  <a:lnTo>
                    <a:pt x="1080" y="2621"/>
                  </a:lnTo>
                  <a:lnTo>
                    <a:pt x="1080" y="2630"/>
                  </a:lnTo>
                  <a:lnTo>
                    <a:pt x="1089" y="2654"/>
                  </a:lnTo>
                  <a:lnTo>
                    <a:pt x="1101" y="2666"/>
                  </a:lnTo>
                  <a:lnTo>
                    <a:pt x="1116" y="2665"/>
                  </a:lnTo>
                  <a:lnTo>
                    <a:pt x="1126" y="2654"/>
                  </a:lnTo>
                  <a:lnTo>
                    <a:pt x="1138" y="2654"/>
                  </a:lnTo>
                  <a:lnTo>
                    <a:pt x="1141" y="2669"/>
                  </a:lnTo>
                  <a:lnTo>
                    <a:pt x="1145" y="2680"/>
                  </a:lnTo>
                  <a:lnTo>
                    <a:pt x="1150" y="2688"/>
                  </a:lnTo>
                  <a:lnTo>
                    <a:pt x="1147" y="2696"/>
                  </a:lnTo>
                  <a:lnTo>
                    <a:pt x="1147" y="2705"/>
                  </a:lnTo>
                  <a:lnTo>
                    <a:pt x="1145" y="2717"/>
                  </a:lnTo>
                  <a:lnTo>
                    <a:pt x="1150" y="2725"/>
                  </a:lnTo>
                  <a:lnTo>
                    <a:pt x="1165" y="2729"/>
                  </a:lnTo>
                  <a:lnTo>
                    <a:pt x="1188" y="2733"/>
                  </a:lnTo>
                  <a:lnTo>
                    <a:pt x="1201" y="2729"/>
                  </a:lnTo>
                  <a:lnTo>
                    <a:pt x="1216" y="2718"/>
                  </a:lnTo>
                  <a:lnTo>
                    <a:pt x="1241" y="2717"/>
                  </a:lnTo>
                  <a:lnTo>
                    <a:pt x="1266" y="2718"/>
                  </a:lnTo>
                  <a:lnTo>
                    <a:pt x="1286" y="2713"/>
                  </a:lnTo>
                  <a:lnTo>
                    <a:pt x="1300" y="2705"/>
                  </a:lnTo>
                  <a:lnTo>
                    <a:pt x="1310" y="2721"/>
                  </a:lnTo>
                  <a:lnTo>
                    <a:pt x="1316" y="2744"/>
                  </a:lnTo>
                  <a:lnTo>
                    <a:pt x="1344" y="2788"/>
                  </a:lnTo>
                  <a:lnTo>
                    <a:pt x="1369" y="2821"/>
                  </a:lnTo>
                  <a:lnTo>
                    <a:pt x="1374" y="2828"/>
                  </a:lnTo>
                  <a:lnTo>
                    <a:pt x="1393" y="2841"/>
                  </a:lnTo>
                  <a:lnTo>
                    <a:pt x="1419" y="2858"/>
                  </a:lnTo>
                  <a:lnTo>
                    <a:pt x="1443" y="2869"/>
                  </a:lnTo>
                  <a:lnTo>
                    <a:pt x="1448" y="2858"/>
                  </a:lnTo>
                  <a:lnTo>
                    <a:pt x="1458" y="2850"/>
                  </a:lnTo>
                  <a:lnTo>
                    <a:pt x="1491" y="2837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g31246982efe_0_39"/>
            <p:cNvSpPr/>
            <p:nvPr/>
          </p:nvSpPr>
          <p:spPr>
            <a:xfrm>
              <a:off x="1339297" y="1586910"/>
              <a:ext cx="791388" cy="1088070"/>
            </a:xfrm>
            <a:custGeom>
              <a:rect b="b" l="l" r="r" t="t"/>
              <a:pathLst>
                <a:path extrusionOk="0" h="3275" w="2815">
                  <a:moveTo>
                    <a:pt x="2554" y="2799"/>
                  </a:moveTo>
                  <a:lnTo>
                    <a:pt x="2539" y="2783"/>
                  </a:lnTo>
                  <a:lnTo>
                    <a:pt x="2475" y="2774"/>
                  </a:lnTo>
                  <a:lnTo>
                    <a:pt x="2422" y="2766"/>
                  </a:lnTo>
                  <a:lnTo>
                    <a:pt x="2392" y="2751"/>
                  </a:lnTo>
                  <a:lnTo>
                    <a:pt x="2360" y="2743"/>
                  </a:lnTo>
                  <a:lnTo>
                    <a:pt x="2330" y="2751"/>
                  </a:lnTo>
                  <a:lnTo>
                    <a:pt x="2315" y="2753"/>
                  </a:lnTo>
                  <a:lnTo>
                    <a:pt x="2284" y="2751"/>
                  </a:lnTo>
                  <a:lnTo>
                    <a:pt x="2248" y="2770"/>
                  </a:lnTo>
                  <a:lnTo>
                    <a:pt x="2232" y="2786"/>
                  </a:lnTo>
                  <a:lnTo>
                    <a:pt x="2216" y="2810"/>
                  </a:lnTo>
                  <a:lnTo>
                    <a:pt x="2171" y="2882"/>
                  </a:lnTo>
                  <a:lnTo>
                    <a:pt x="2149" y="2917"/>
                  </a:lnTo>
                  <a:lnTo>
                    <a:pt x="2118" y="2944"/>
                  </a:lnTo>
                  <a:lnTo>
                    <a:pt x="2089" y="2944"/>
                  </a:lnTo>
                  <a:lnTo>
                    <a:pt x="2070" y="2942"/>
                  </a:lnTo>
                  <a:lnTo>
                    <a:pt x="2063" y="2921"/>
                  </a:lnTo>
                  <a:lnTo>
                    <a:pt x="2046" y="2892"/>
                  </a:lnTo>
                  <a:lnTo>
                    <a:pt x="2020" y="2874"/>
                  </a:lnTo>
                  <a:lnTo>
                    <a:pt x="1988" y="2866"/>
                  </a:lnTo>
                  <a:lnTo>
                    <a:pt x="1965" y="2861"/>
                  </a:lnTo>
                  <a:lnTo>
                    <a:pt x="1941" y="2862"/>
                  </a:lnTo>
                  <a:lnTo>
                    <a:pt x="1927" y="2873"/>
                  </a:lnTo>
                  <a:lnTo>
                    <a:pt x="1900" y="2884"/>
                  </a:lnTo>
                  <a:lnTo>
                    <a:pt x="1879" y="2892"/>
                  </a:lnTo>
                  <a:lnTo>
                    <a:pt x="1862" y="2881"/>
                  </a:lnTo>
                  <a:lnTo>
                    <a:pt x="1850" y="2866"/>
                  </a:lnTo>
                  <a:lnTo>
                    <a:pt x="1825" y="2852"/>
                  </a:lnTo>
                  <a:lnTo>
                    <a:pt x="1799" y="2858"/>
                  </a:lnTo>
                  <a:lnTo>
                    <a:pt x="1787" y="2866"/>
                  </a:lnTo>
                  <a:lnTo>
                    <a:pt x="1774" y="2877"/>
                  </a:lnTo>
                  <a:lnTo>
                    <a:pt x="1765" y="2886"/>
                  </a:lnTo>
                  <a:lnTo>
                    <a:pt x="1754" y="2896"/>
                  </a:lnTo>
                  <a:lnTo>
                    <a:pt x="1734" y="2886"/>
                  </a:lnTo>
                  <a:lnTo>
                    <a:pt x="1710" y="2881"/>
                  </a:lnTo>
                  <a:lnTo>
                    <a:pt x="1695" y="2873"/>
                  </a:lnTo>
                  <a:lnTo>
                    <a:pt x="1677" y="2861"/>
                  </a:lnTo>
                  <a:lnTo>
                    <a:pt x="1674" y="2858"/>
                  </a:lnTo>
                  <a:lnTo>
                    <a:pt x="1657" y="2846"/>
                  </a:lnTo>
                  <a:lnTo>
                    <a:pt x="1642" y="2829"/>
                  </a:lnTo>
                  <a:lnTo>
                    <a:pt x="1624" y="2809"/>
                  </a:lnTo>
                  <a:lnTo>
                    <a:pt x="1612" y="2787"/>
                  </a:lnTo>
                  <a:lnTo>
                    <a:pt x="1593" y="2774"/>
                  </a:lnTo>
                  <a:lnTo>
                    <a:pt x="1569" y="2770"/>
                  </a:lnTo>
                  <a:lnTo>
                    <a:pt x="1558" y="2770"/>
                  </a:lnTo>
                  <a:lnTo>
                    <a:pt x="1548" y="2766"/>
                  </a:lnTo>
                  <a:lnTo>
                    <a:pt x="1526" y="2755"/>
                  </a:lnTo>
                  <a:lnTo>
                    <a:pt x="1505" y="2747"/>
                  </a:lnTo>
                  <a:lnTo>
                    <a:pt x="1504" y="2747"/>
                  </a:lnTo>
                  <a:lnTo>
                    <a:pt x="1489" y="2735"/>
                  </a:lnTo>
                  <a:lnTo>
                    <a:pt x="1473" y="2724"/>
                  </a:lnTo>
                  <a:lnTo>
                    <a:pt x="1464" y="2707"/>
                  </a:lnTo>
                  <a:lnTo>
                    <a:pt x="1448" y="2684"/>
                  </a:lnTo>
                  <a:lnTo>
                    <a:pt x="1439" y="2676"/>
                  </a:lnTo>
                  <a:lnTo>
                    <a:pt x="1417" y="2675"/>
                  </a:lnTo>
                  <a:lnTo>
                    <a:pt x="1400" y="2683"/>
                  </a:lnTo>
                  <a:lnTo>
                    <a:pt x="1395" y="2695"/>
                  </a:lnTo>
                  <a:lnTo>
                    <a:pt x="1386" y="2716"/>
                  </a:lnTo>
                  <a:lnTo>
                    <a:pt x="1385" y="2724"/>
                  </a:lnTo>
                  <a:lnTo>
                    <a:pt x="1372" y="2727"/>
                  </a:lnTo>
                  <a:lnTo>
                    <a:pt x="1364" y="2727"/>
                  </a:lnTo>
                  <a:lnTo>
                    <a:pt x="1357" y="2724"/>
                  </a:lnTo>
                  <a:lnTo>
                    <a:pt x="1359" y="2710"/>
                  </a:lnTo>
                  <a:lnTo>
                    <a:pt x="1353" y="2707"/>
                  </a:lnTo>
                  <a:lnTo>
                    <a:pt x="1342" y="2724"/>
                  </a:lnTo>
                  <a:lnTo>
                    <a:pt x="1325" y="2747"/>
                  </a:lnTo>
                  <a:lnTo>
                    <a:pt x="1309" y="2766"/>
                  </a:lnTo>
                  <a:lnTo>
                    <a:pt x="1299" y="2777"/>
                  </a:lnTo>
                  <a:lnTo>
                    <a:pt x="1299" y="2805"/>
                  </a:lnTo>
                  <a:lnTo>
                    <a:pt x="1301" y="2829"/>
                  </a:lnTo>
                  <a:lnTo>
                    <a:pt x="1306" y="2850"/>
                  </a:lnTo>
                  <a:lnTo>
                    <a:pt x="1303" y="2866"/>
                  </a:lnTo>
                  <a:lnTo>
                    <a:pt x="1299" y="2884"/>
                  </a:lnTo>
                  <a:lnTo>
                    <a:pt x="1277" y="2893"/>
                  </a:lnTo>
                  <a:lnTo>
                    <a:pt x="1254" y="2902"/>
                  </a:lnTo>
                  <a:lnTo>
                    <a:pt x="1234" y="2904"/>
                  </a:lnTo>
                  <a:lnTo>
                    <a:pt x="1209" y="2900"/>
                  </a:lnTo>
                  <a:lnTo>
                    <a:pt x="1183" y="2908"/>
                  </a:lnTo>
                  <a:lnTo>
                    <a:pt x="1178" y="2917"/>
                  </a:lnTo>
                  <a:lnTo>
                    <a:pt x="1181" y="2926"/>
                  </a:lnTo>
                  <a:lnTo>
                    <a:pt x="1183" y="2940"/>
                  </a:lnTo>
                  <a:lnTo>
                    <a:pt x="1186" y="2944"/>
                  </a:lnTo>
                  <a:lnTo>
                    <a:pt x="1190" y="2969"/>
                  </a:lnTo>
                  <a:lnTo>
                    <a:pt x="1194" y="2989"/>
                  </a:lnTo>
                  <a:lnTo>
                    <a:pt x="1201" y="3000"/>
                  </a:lnTo>
                  <a:lnTo>
                    <a:pt x="1197" y="3019"/>
                  </a:lnTo>
                  <a:lnTo>
                    <a:pt x="1186" y="3040"/>
                  </a:lnTo>
                  <a:lnTo>
                    <a:pt x="1168" y="3056"/>
                  </a:lnTo>
                  <a:lnTo>
                    <a:pt x="1154" y="3068"/>
                  </a:lnTo>
                  <a:lnTo>
                    <a:pt x="1143" y="3091"/>
                  </a:lnTo>
                  <a:lnTo>
                    <a:pt x="1136" y="3128"/>
                  </a:lnTo>
                  <a:lnTo>
                    <a:pt x="1132" y="3163"/>
                  </a:lnTo>
                  <a:lnTo>
                    <a:pt x="1136" y="3194"/>
                  </a:lnTo>
                  <a:lnTo>
                    <a:pt x="1128" y="3223"/>
                  </a:lnTo>
                  <a:lnTo>
                    <a:pt x="1115" y="3242"/>
                  </a:lnTo>
                  <a:lnTo>
                    <a:pt x="1104" y="3247"/>
                  </a:lnTo>
                  <a:lnTo>
                    <a:pt x="1082" y="3255"/>
                  </a:lnTo>
                  <a:lnTo>
                    <a:pt x="1061" y="3264"/>
                  </a:lnTo>
                  <a:lnTo>
                    <a:pt x="1027" y="3275"/>
                  </a:lnTo>
                  <a:lnTo>
                    <a:pt x="1000" y="3275"/>
                  </a:lnTo>
                  <a:lnTo>
                    <a:pt x="980" y="3269"/>
                  </a:lnTo>
                  <a:lnTo>
                    <a:pt x="947" y="3269"/>
                  </a:lnTo>
                  <a:lnTo>
                    <a:pt x="916" y="3272"/>
                  </a:lnTo>
                  <a:lnTo>
                    <a:pt x="880" y="3269"/>
                  </a:lnTo>
                  <a:lnTo>
                    <a:pt x="866" y="3267"/>
                  </a:lnTo>
                  <a:lnTo>
                    <a:pt x="864" y="3226"/>
                  </a:lnTo>
                  <a:lnTo>
                    <a:pt x="844" y="3194"/>
                  </a:lnTo>
                  <a:lnTo>
                    <a:pt x="821" y="3167"/>
                  </a:lnTo>
                  <a:lnTo>
                    <a:pt x="803" y="3151"/>
                  </a:lnTo>
                  <a:lnTo>
                    <a:pt x="797" y="3139"/>
                  </a:lnTo>
                  <a:lnTo>
                    <a:pt x="781" y="3133"/>
                  </a:lnTo>
                  <a:lnTo>
                    <a:pt x="766" y="3123"/>
                  </a:lnTo>
                  <a:lnTo>
                    <a:pt x="760" y="3108"/>
                  </a:lnTo>
                  <a:lnTo>
                    <a:pt x="756" y="3080"/>
                  </a:lnTo>
                  <a:lnTo>
                    <a:pt x="753" y="3052"/>
                  </a:lnTo>
                  <a:lnTo>
                    <a:pt x="747" y="3022"/>
                  </a:lnTo>
                  <a:lnTo>
                    <a:pt x="725" y="3008"/>
                  </a:lnTo>
                  <a:lnTo>
                    <a:pt x="702" y="3008"/>
                  </a:lnTo>
                  <a:lnTo>
                    <a:pt x="677" y="3006"/>
                  </a:lnTo>
                  <a:lnTo>
                    <a:pt x="661" y="3006"/>
                  </a:lnTo>
                  <a:lnTo>
                    <a:pt x="635" y="3000"/>
                  </a:lnTo>
                  <a:lnTo>
                    <a:pt x="603" y="2992"/>
                  </a:lnTo>
                  <a:lnTo>
                    <a:pt x="587" y="2997"/>
                  </a:lnTo>
                  <a:lnTo>
                    <a:pt x="569" y="2989"/>
                  </a:lnTo>
                  <a:lnTo>
                    <a:pt x="559" y="2977"/>
                  </a:lnTo>
                  <a:lnTo>
                    <a:pt x="554" y="2973"/>
                  </a:lnTo>
                  <a:lnTo>
                    <a:pt x="545" y="2961"/>
                  </a:lnTo>
                  <a:lnTo>
                    <a:pt x="542" y="2957"/>
                  </a:lnTo>
                  <a:lnTo>
                    <a:pt x="538" y="2926"/>
                  </a:lnTo>
                  <a:lnTo>
                    <a:pt x="530" y="2892"/>
                  </a:lnTo>
                  <a:lnTo>
                    <a:pt x="527" y="2862"/>
                  </a:lnTo>
                  <a:lnTo>
                    <a:pt x="530" y="2838"/>
                  </a:lnTo>
                  <a:lnTo>
                    <a:pt x="520" y="2803"/>
                  </a:lnTo>
                  <a:lnTo>
                    <a:pt x="511" y="2761"/>
                  </a:lnTo>
                  <a:lnTo>
                    <a:pt x="507" y="2737"/>
                  </a:lnTo>
                  <a:lnTo>
                    <a:pt x="493" y="2716"/>
                  </a:lnTo>
                  <a:lnTo>
                    <a:pt x="484" y="2691"/>
                  </a:lnTo>
                  <a:lnTo>
                    <a:pt x="480" y="2646"/>
                  </a:lnTo>
                  <a:lnTo>
                    <a:pt x="465" y="2619"/>
                  </a:lnTo>
                  <a:lnTo>
                    <a:pt x="464" y="2600"/>
                  </a:lnTo>
                  <a:lnTo>
                    <a:pt x="464" y="2580"/>
                  </a:lnTo>
                  <a:lnTo>
                    <a:pt x="454" y="2562"/>
                  </a:lnTo>
                  <a:lnTo>
                    <a:pt x="444" y="2548"/>
                  </a:lnTo>
                  <a:lnTo>
                    <a:pt x="440" y="2541"/>
                  </a:lnTo>
                  <a:lnTo>
                    <a:pt x="432" y="2541"/>
                  </a:lnTo>
                  <a:lnTo>
                    <a:pt x="422" y="2531"/>
                  </a:lnTo>
                  <a:lnTo>
                    <a:pt x="414" y="2528"/>
                  </a:lnTo>
                  <a:lnTo>
                    <a:pt x="406" y="2523"/>
                  </a:lnTo>
                  <a:lnTo>
                    <a:pt x="403" y="2523"/>
                  </a:lnTo>
                  <a:lnTo>
                    <a:pt x="396" y="2520"/>
                  </a:lnTo>
                  <a:lnTo>
                    <a:pt x="391" y="2512"/>
                  </a:lnTo>
                  <a:lnTo>
                    <a:pt x="382" y="2509"/>
                  </a:lnTo>
                  <a:lnTo>
                    <a:pt x="374" y="2501"/>
                  </a:lnTo>
                  <a:lnTo>
                    <a:pt x="370" y="2496"/>
                  </a:lnTo>
                  <a:lnTo>
                    <a:pt x="360" y="2493"/>
                  </a:lnTo>
                  <a:lnTo>
                    <a:pt x="346" y="2496"/>
                  </a:lnTo>
                  <a:lnTo>
                    <a:pt x="329" y="2498"/>
                  </a:lnTo>
                  <a:lnTo>
                    <a:pt x="324" y="2498"/>
                  </a:lnTo>
                  <a:lnTo>
                    <a:pt x="314" y="2493"/>
                  </a:lnTo>
                  <a:lnTo>
                    <a:pt x="313" y="2490"/>
                  </a:lnTo>
                  <a:lnTo>
                    <a:pt x="306" y="2487"/>
                  </a:lnTo>
                  <a:lnTo>
                    <a:pt x="295" y="2487"/>
                  </a:lnTo>
                  <a:lnTo>
                    <a:pt x="293" y="2490"/>
                  </a:lnTo>
                  <a:lnTo>
                    <a:pt x="288" y="2490"/>
                  </a:lnTo>
                  <a:lnTo>
                    <a:pt x="278" y="2496"/>
                  </a:lnTo>
                  <a:lnTo>
                    <a:pt x="260" y="2508"/>
                  </a:lnTo>
                  <a:lnTo>
                    <a:pt x="237" y="2515"/>
                  </a:lnTo>
                  <a:lnTo>
                    <a:pt x="230" y="2496"/>
                  </a:lnTo>
                  <a:lnTo>
                    <a:pt x="215" y="2490"/>
                  </a:lnTo>
                  <a:lnTo>
                    <a:pt x="202" y="2488"/>
                  </a:lnTo>
                  <a:lnTo>
                    <a:pt x="188" y="2473"/>
                  </a:lnTo>
                  <a:lnTo>
                    <a:pt x="179" y="2448"/>
                  </a:lnTo>
                  <a:lnTo>
                    <a:pt x="166" y="2423"/>
                  </a:lnTo>
                  <a:lnTo>
                    <a:pt x="162" y="2397"/>
                  </a:lnTo>
                  <a:lnTo>
                    <a:pt x="163" y="2370"/>
                  </a:lnTo>
                  <a:lnTo>
                    <a:pt x="175" y="2341"/>
                  </a:lnTo>
                  <a:lnTo>
                    <a:pt x="183" y="2321"/>
                  </a:lnTo>
                  <a:lnTo>
                    <a:pt x="175" y="2301"/>
                  </a:lnTo>
                  <a:lnTo>
                    <a:pt x="173" y="2281"/>
                  </a:lnTo>
                  <a:lnTo>
                    <a:pt x="175" y="2258"/>
                  </a:lnTo>
                  <a:lnTo>
                    <a:pt x="175" y="2248"/>
                  </a:lnTo>
                  <a:lnTo>
                    <a:pt x="163" y="2227"/>
                  </a:lnTo>
                  <a:lnTo>
                    <a:pt x="155" y="2218"/>
                  </a:lnTo>
                  <a:lnTo>
                    <a:pt x="142" y="2198"/>
                  </a:lnTo>
                  <a:lnTo>
                    <a:pt x="136" y="2178"/>
                  </a:lnTo>
                  <a:lnTo>
                    <a:pt x="132" y="2166"/>
                  </a:lnTo>
                  <a:lnTo>
                    <a:pt x="129" y="2147"/>
                  </a:lnTo>
                  <a:lnTo>
                    <a:pt x="125" y="2144"/>
                  </a:lnTo>
                  <a:lnTo>
                    <a:pt x="115" y="2128"/>
                  </a:lnTo>
                  <a:lnTo>
                    <a:pt x="97" y="2103"/>
                  </a:lnTo>
                  <a:lnTo>
                    <a:pt x="83" y="2088"/>
                  </a:lnTo>
                  <a:lnTo>
                    <a:pt x="80" y="2083"/>
                  </a:lnTo>
                  <a:lnTo>
                    <a:pt x="74" y="2050"/>
                  </a:lnTo>
                  <a:lnTo>
                    <a:pt x="53" y="2032"/>
                  </a:lnTo>
                  <a:lnTo>
                    <a:pt x="36" y="2008"/>
                  </a:lnTo>
                  <a:lnTo>
                    <a:pt x="31" y="1990"/>
                  </a:lnTo>
                  <a:lnTo>
                    <a:pt x="25" y="1975"/>
                  </a:lnTo>
                  <a:lnTo>
                    <a:pt x="18" y="1955"/>
                  </a:lnTo>
                  <a:lnTo>
                    <a:pt x="4" y="1916"/>
                  </a:lnTo>
                  <a:lnTo>
                    <a:pt x="0" y="1876"/>
                  </a:lnTo>
                  <a:lnTo>
                    <a:pt x="0" y="1864"/>
                  </a:lnTo>
                  <a:lnTo>
                    <a:pt x="0" y="1849"/>
                  </a:lnTo>
                  <a:lnTo>
                    <a:pt x="16" y="1824"/>
                  </a:lnTo>
                  <a:lnTo>
                    <a:pt x="46" y="1823"/>
                  </a:lnTo>
                  <a:lnTo>
                    <a:pt x="71" y="1829"/>
                  </a:lnTo>
                  <a:lnTo>
                    <a:pt x="104" y="1829"/>
                  </a:lnTo>
                  <a:lnTo>
                    <a:pt x="139" y="1832"/>
                  </a:lnTo>
                  <a:lnTo>
                    <a:pt x="163" y="1835"/>
                  </a:lnTo>
                  <a:lnTo>
                    <a:pt x="194" y="1841"/>
                  </a:lnTo>
                  <a:lnTo>
                    <a:pt x="220" y="1847"/>
                  </a:lnTo>
                  <a:lnTo>
                    <a:pt x="244" y="1841"/>
                  </a:lnTo>
                  <a:lnTo>
                    <a:pt x="260" y="1829"/>
                  </a:lnTo>
                  <a:lnTo>
                    <a:pt x="260" y="1793"/>
                  </a:lnTo>
                  <a:lnTo>
                    <a:pt x="249" y="1760"/>
                  </a:lnTo>
                  <a:lnTo>
                    <a:pt x="246" y="1756"/>
                  </a:lnTo>
                  <a:lnTo>
                    <a:pt x="240" y="1740"/>
                  </a:lnTo>
                  <a:lnTo>
                    <a:pt x="237" y="1716"/>
                  </a:lnTo>
                  <a:lnTo>
                    <a:pt x="237" y="1708"/>
                  </a:lnTo>
                  <a:lnTo>
                    <a:pt x="230" y="1677"/>
                  </a:lnTo>
                  <a:lnTo>
                    <a:pt x="240" y="1652"/>
                  </a:lnTo>
                  <a:lnTo>
                    <a:pt x="256" y="1626"/>
                  </a:lnTo>
                  <a:lnTo>
                    <a:pt x="260" y="1602"/>
                  </a:lnTo>
                  <a:lnTo>
                    <a:pt x="244" y="1585"/>
                  </a:lnTo>
                  <a:lnTo>
                    <a:pt x="244" y="1582"/>
                  </a:lnTo>
                  <a:lnTo>
                    <a:pt x="249" y="1549"/>
                  </a:lnTo>
                  <a:lnTo>
                    <a:pt x="246" y="1501"/>
                  </a:lnTo>
                  <a:lnTo>
                    <a:pt x="246" y="1448"/>
                  </a:lnTo>
                  <a:lnTo>
                    <a:pt x="244" y="1387"/>
                  </a:lnTo>
                  <a:lnTo>
                    <a:pt x="238" y="1343"/>
                  </a:lnTo>
                  <a:lnTo>
                    <a:pt x="237" y="1330"/>
                  </a:lnTo>
                  <a:lnTo>
                    <a:pt x="237" y="1324"/>
                  </a:lnTo>
                  <a:lnTo>
                    <a:pt x="233" y="1277"/>
                  </a:lnTo>
                  <a:lnTo>
                    <a:pt x="238" y="1255"/>
                  </a:lnTo>
                  <a:lnTo>
                    <a:pt x="262" y="1257"/>
                  </a:lnTo>
                  <a:lnTo>
                    <a:pt x="291" y="1261"/>
                  </a:lnTo>
                  <a:lnTo>
                    <a:pt x="295" y="1244"/>
                  </a:lnTo>
                  <a:lnTo>
                    <a:pt x="302" y="1209"/>
                  </a:lnTo>
                  <a:lnTo>
                    <a:pt x="306" y="1169"/>
                  </a:lnTo>
                  <a:lnTo>
                    <a:pt x="310" y="1137"/>
                  </a:lnTo>
                  <a:lnTo>
                    <a:pt x="310" y="1091"/>
                  </a:lnTo>
                  <a:lnTo>
                    <a:pt x="318" y="1030"/>
                  </a:lnTo>
                  <a:lnTo>
                    <a:pt x="321" y="981"/>
                  </a:lnTo>
                  <a:lnTo>
                    <a:pt x="321" y="971"/>
                  </a:lnTo>
                  <a:lnTo>
                    <a:pt x="321" y="949"/>
                  </a:lnTo>
                  <a:lnTo>
                    <a:pt x="321" y="931"/>
                  </a:lnTo>
                  <a:lnTo>
                    <a:pt x="321" y="927"/>
                  </a:lnTo>
                  <a:lnTo>
                    <a:pt x="336" y="887"/>
                  </a:lnTo>
                  <a:lnTo>
                    <a:pt x="329" y="849"/>
                  </a:lnTo>
                  <a:lnTo>
                    <a:pt x="327" y="819"/>
                  </a:lnTo>
                  <a:lnTo>
                    <a:pt x="321" y="788"/>
                  </a:lnTo>
                  <a:lnTo>
                    <a:pt x="321" y="748"/>
                  </a:lnTo>
                  <a:lnTo>
                    <a:pt x="313" y="729"/>
                  </a:lnTo>
                  <a:lnTo>
                    <a:pt x="310" y="719"/>
                  </a:lnTo>
                  <a:lnTo>
                    <a:pt x="302" y="704"/>
                  </a:lnTo>
                  <a:lnTo>
                    <a:pt x="281" y="632"/>
                  </a:lnTo>
                  <a:lnTo>
                    <a:pt x="265" y="505"/>
                  </a:lnTo>
                  <a:lnTo>
                    <a:pt x="260" y="442"/>
                  </a:lnTo>
                  <a:lnTo>
                    <a:pt x="252" y="383"/>
                  </a:lnTo>
                  <a:lnTo>
                    <a:pt x="252" y="369"/>
                  </a:lnTo>
                  <a:lnTo>
                    <a:pt x="249" y="310"/>
                  </a:lnTo>
                  <a:lnTo>
                    <a:pt x="215" y="299"/>
                  </a:lnTo>
                  <a:lnTo>
                    <a:pt x="252" y="253"/>
                  </a:lnTo>
                  <a:lnTo>
                    <a:pt x="480" y="263"/>
                  </a:lnTo>
                  <a:lnTo>
                    <a:pt x="511" y="0"/>
                  </a:lnTo>
                  <a:lnTo>
                    <a:pt x="1126" y="25"/>
                  </a:lnTo>
                  <a:lnTo>
                    <a:pt x="1359" y="29"/>
                  </a:lnTo>
                  <a:lnTo>
                    <a:pt x="1397" y="93"/>
                  </a:lnTo>
                  <a:lnTo>
                    <a:pt x="1397" y="131"/>
                  </a:lnTo>
                  <a:lnTo>
                    <a:pt x="1446" y="174"/>
                  </a:lnTo>
                  <a:lnTo>
                    <a:pt x="1461" y="219"/>
                  </a:lnTo>
                  <a:lnTo>
                    <a:pt x="1467" y="242"/>
                  </a:lnTo>
                  <a:lnTo>
                    <a:pt x="1505" y="290"/>
                  </a:lnTo>
                  <a:lnTo>
                    <a:pt x="1552" y="310"/>
                  </a:lnTo>
                  <a:lnTo>
                    <a:pt x="1594" y="333"/>
                  </a:lnTo>
                  <a:lnTo>
                    <a:pt x="1608" y="350"/>
                  </a:lnTo>
                  <a:lnTo>
                    <a:pt x="1620" y="369"/>
                  </a:lnTo>
                  <a:lnTo>
                    <a:pt x="1689" y="439"/>
                  </a:lnTo>
                  <a:lnTo>
                    <a:pt x="1721" y="449"/>
                  </a:lnTo>
                  <a:lnTo>
                    <a:pt x="1757" y="509"/>
                  </a:lnTo>
                  <a:lnTo>
                    <a:pt x="1789" y="540"/>
                  </a:lnTo>
                  <a:lnTo>
                    <a:pt x="1818" y="570"/>
                  </a:lnTo>
                  <a:lnTo>
                    <a:pt x="1825" y="600"/>
                  </a:lnTo>
                  <a:lnTo>
                    <a:pt x="1883" y="600"/>
                  </a:lnTo>
                  <a:lnTo>
                    <a:pt x="1923" y="628"/>
                  </a:lnTo>
                  <a:lnTo>
                    <a:pt x="1952" y="699"/>
                  </a:lnTo>
                  <a:lnTo>
                    <a:pt x="2039" y="748"/>
                  </a:lnTo>
                  <a:lnTo>
                    <a:pt x="2039" y="758"/>
                  </a:lnTo>
                  <a:lnTo>
                    <a:pt x="2048" y="810"/>
                  </a:lnTo>
                  <a:lnTo>
                    <a:pt x="2048" y="849"/>
                  </a:lnTo>
                  <a:lnTo>
                    <a:pt x="2107" y="887"/>
                  </a:lnTo>
                  <a:lnTo>
                    <a:pt x="2136" y="961"/>
                  </a:lnTo>
                  <a:lnTo>
                    <a:pt x="2124" y="1027"/>
                  </a:lnTo>
                  <a:lnTo>
                    <a:pt x="2124" y="1075"/>
                  </a:lnTo>
                  <a:lnTo>
                    <a:pt x="2124" y="1105"/>
                  </a:lnTo>
                  <a:lnTo>
                    <a:pt x="2164" y="1137"/>
                  </a:lnTo>
                  <a:lnTo>
                    <a:pt x="2176" y="1217"/>
                  </a:lnTo>
                  <a:lnTo>
                    <a:pt x="2214" y="1239"/>
                  </a:lnTo>
                  <a:lnTo>
                    <a:pt x="2260" y="1269"/>
                  </a:lnTo>
                  <a:lnTo>
                    <a:pt x="2330" y="1317"/>
                  </a:lnTo>
                  <a:lnTo>
                    <a:pt x="2360" y="1348"/>
                  </a:lnTo>
                  <a:lnTo>
                    <a:pt x="2408" y="1386"/>
                  </a:lnTo>
                  <a:lnTo>
                    <a:pt x="2417" y="1428"/>
                  </a:lnTo>
                  <a:lnTo>
                    <a:pt x="2511" y="1452"/>
                  </a:lnTo>
                  <a:lnTo>
                    <a:pt x="2525" y="1459"/>
                  </a:lnTo>
                  <a:lnTo>
                    <a:pt x="2544" y="1486"/>
                  </a:lnTo>
                  <a:lnTo>
                    <a:pt x="2592" y="1517"/>
                  </a:lnTo>
                  <a:lnTo>
                    <a:pt x="2602" y="1526"/>
                  </a:lnTo>
                  <a:lnTo>
                    <a:pt x="2699" y="1574"/>
                  </a:lnTo>
                  <a:lnTo>
                    <a:pt x="2738" y="1574"/>
                  </a:lnTo>
                  <a:lnTo>
                    <a:pt x="2758" y="1594"/>
                  </a:lnTo>
                  <a:lnTo>
                    <a:pt x="2815" y="1605"/>
                  </a:lnTo>
                  <a:lnTo>
                    <a:pt x="2803" y="1633"/>
                  </a:lnTo>
                  <a:lnTo>
                    <a:pt x="2774" y="1678"/>
                  </a:lnTo>
                  <a:lnTo>
                    <a:pt x="2750" y="1716"/>
                  </a:lnTo>
                  <a:lnTo>
                    <a:pt x="2730" y="1740"/>
                  </a:lnTo>
                  <a:lnTo>
                    <a:pt x="2705" y="1772"/>
                  </a:lnTo>
                  <a:lnTo>
                    <a:pt x="2675" y="1819"/>
                  </a:lnTo>
                  <a:lnTo>
                    <a:pt x="2647" y="1859"/>
                  </a:lnTo>
                  <a:lnTo>
                    <a:pt x="2641" y="1865"/>
                  </a:lnTo>
                  <a:lnTo>
                    <a:pt x="2587" y="1942"/>
                  </a:lnTo>
                  <a:lnTo>
                    <a:pt x="2536" y="2016"/>
                  </a:lnTo>
                  <a:lnTo>
                    <a:pt x="2478" y="2106"/>
                  </a:lnTo>
                  <a:lnTo>
                    <a:pt x="2425" y="2178"/>
                  </a:lnTo>
                  <a:lnTo>
                    <a:pt x="2436" y="2241"/>
                  </a:lnTo>
                  <a:lnTo>
                    <a:pt x="2443" y="2262"/>
                  </a:lnTo>
                  <a:lnTo>
                    <a:pt x="2451" y="2302"/>
                  </a:lnTo>
                  <a:lnTo>
                    <a:pt x="2479" y="2437"/>
                  </a:lnTo>
                  <a:lnTo>
                    <a:pt x="2503" y="2571"/>
                  </a:lnTo>
                  <a:lnTo>
                    <a:pt x="2521" y="2675"/>
                  </a:lnTo>
                  <a:lnTo>
                    <a:pt x="2536" y="2730"/>
                  </a:lnTo>
                  <a:lnTo>
                    <a:pt x="2536" y="2743"/>
                  </a:lnTo>
                  <a:lnTo>
                    <a:pt x="2539" y="2777"/>
                  </a:lnTo>
                  <a:lnTo>
                    <a:pt x="2554" y="2799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g31246982efe_0_39"/>
            <p:cNvSpPr/>
            <p:nvPr/>
          </p:nvSpPr>
          <p:spPr>
            <a:xfrm>
              <a:off x="2398135" y="2333210"/>
              <a:ext cx="393165" cy="819039"/>
            </a:xfrm>
            <a:custGeom>
              <a:rect b="b" l="l" r="r" t="t"/>
              <a:pathLst>
                <a:path extrusionOk="0" h="2466" w="1397">
                  <a:moveTo>
                    <a:pt x="795" y="1786"/>
                  </a:moveTo>
                  <a:lnTo>
                    <a:pt x="798" y="1790"/>
                  </a:lnTo>
                  <a:lnTo>
                    <a:pt x="802" y="1800"/>
                  </a:lnTo>
                  <a:lnTo>
                    <a:pt x="810" y="1813"/>
                  </a:lnTo>
                  <a:lnTo>
                    <a:pt x="812" y="1821"/>
                  </a:lnTo>
                  <a:lnTo>
                    <a:pt x="816" y="1824"/>
                  </a:lnTo>
                  <a:lnTo>
                    <a:pt x="821" y="1830"/>
                  </a:lnTo>
                  <a:lnTo>
                    <a:pt x="816" y="1844"/>
                  </a:lnTo>
                  <a:lnTo>
                    <a:pt x="788" y="1901"/>
                  </a:lnTo>
                  <a:lnTo>
                    <a:pt x="788" y="1960"/>
                  </a:lnTo>
                  <a:lnTo>
                    <a:pt x="792" y="1995"/>
                  </a:lnTo>
                  <a:lnTo>
                    <a:pt x="802" y="2000"/>
                  </a:lnTo>
                  <a:lnTo>
                    <a:pt x="806" y="2003"/>
                  </a:lnTo>
                  <a:lnTo>
                    <a:pt x="816" y="2004"/>
                  </a:lnTo>
                  <a:lnTo>
                    <a:pt x="838" y="2032"/>
                  </a:lnTo>
                  <a:lnTo>
                    <a:pt x="845" y="2037"/>
                  </a:lnTo>
                  <a:lnTo>
                    <a:pt x="862" y="2053"/>
                  </a:lnTo>
                  <a:lnTo>
                    <a:pt x="870" y="2056"/>
                  </a:lnTo>
                  <a:lnTo>
                    <a:pt x="877" y="2064"/>
                  </a:lnTo>
                  <a:lnTo>
                    <a:pt x="870" y="2071"/>
                  </a:lnTo>
                  <a:lnTo>
                    <a:pt x="867" y="2083"/>
                  </a:lnTo>
                  <a:lnTo>
                    <a:pt x="864" y="2098"/>
                  </a:lnTo>
                  <a:lnTo>
                    <a:pt x="859" y="2130"/>
                  </a:lnTo>
                  <a:lnTo>
                    <a:pt x="856" y="2136"/>
                  </a:lnTo>
                  <a:lnTo>
                    <a:pt x="810" y="2136"/>
                  </a:lnTo>
                  <a:lnTo>
                    <a:pt x="788" y="2158"/>
                  </a:lnTo>
                  <a:lnTo>
                    <a:pt x="779" y="2174"/>
                  </a:lnTo>
                  <a:lnTo>
                    <a:pt x="726" y="2154"/>
                  </a:lnTo>
                  <a:lnTo>
                    <a:pt x="702" y="2155"/>
                  </a:lnTo>
                  <a:lnTo>
                    <a:pt x="682" y="2158"/>
                  </a:lnTo>
                  <a:lnTo>
                    <a:pt x="656" y="2176"/>
                  </a:lnTo>
                  <a:lnTo>
                    <a:pt x="621" y="2250"/>
                  </a:lnTo>
                  <a:lnTo>
                    <a:pt x="618" y="2269"/>
                  </a:lnTo>
                  <a:lnTo>
                    <a:pt x="618" y="2283"/>
                  </a:lnTo>
                  <a:lnTo>
                    <a:pt x="618" y="2303"/>
                  </a:lnTo>
                  <a:lnTo>
                    <a:pt x="618" y="2329"/>
                  </a:lnTo>
                  <a:lnTo>
                    <a:pt x="621" y="2342"/>
                  </a:lnTo>
                  <a:lnTo>
                    <a:pt x="626" y="2350"/>
                  </a:lnTo>
                  <a:lnTo>
                    <a:pt x="629" y="2365"/>
                  </a:lnTo>
                  <a:lnTo>
                    <a:pt x="618" y="2375"/>
                  </a:lnTo>
                  <a:lnTo>
                    <a:pt x="591" y="2365"/>
                  </a:lnTo>
                  <a:lnTo>
                    <a:pt x="552" y="2353"/>
                  </a:lnTo>
                  <a:lnTo>
                    <a:pt x="539" y="2369"/>
                  </a:lnTo>
                  <a:lnTo>
                    <a:pt x="532" y="2377"/>
                  </a:lnTo>
                  <a:lnTo>
                    <a:pt x="528" y="2391"/>
                  </a:lnTo>
                  <a:lnTo>
                    <a:pt x="539" y="2391"/>
                  </a:lnTo>
                  <a:lnTo>
                    <a:pt x="546" y="2394"/>
                  </a:lnTo>
                  <a:lnTo>
                    <a:pt x="549" y="2410"/>
                  </a:lnTo>
                  <a:lnTo>
                    <a:pt x="549" y="2417"/>
                  </a:lnTo>
                  <a:lnTo>
                    <a:pt x="549" y="2429"/>
                  </a:lnTo>
                  <a:lnTo>
                    <a:pt x="543" y="2440"/>
                  </a:lnTo>
                  <a:lnTo>
                    <a:pt x="536" y="2442"/>
                  </a:lnTo>
                  <a:lnTo>
                    <a:pt x="437" y="2440"/>
                  </a:lnTo>
                  <a:lnTo>
                    <a:pt x="437" y="2466"/>
                  </a:lnTo>
                  <a:lnTo>
                    <a:pt x="354" y="2458"/>
                  </a:lnTo>
                  <a:lnTo>
                    <a:pt x="347" y="2441"/>
                  </a:lnTo>
                  <a:lnTo>
                    <a:pt x="339" y="2417"/>
                  </a:lnTo>
                  <a:lnTo>
                    <a:pt x="347" y="2390"/>
                  </a:lnTo>
                  <a:lnTo>
                    <a:pt x="342" y="2362"/>
                  </a:lnTo>
                  <a:lnTo>
                    <a:pt x="342" y="2342"/>
                  </a:lnTo>
                  <a:lnTo>
                    <a:pt x="357" y="2302"/>
                  </a:lnTo>
                  <a:lnTo>
                    <a:pt x="350" y="2271"/>
                  </a:lnTo>
                  <a:lnTo>
                    <a:pt x="355" y="2235"/>
                  </a:lnTo>
                  <a:lnTo>
                    <a:pt x="357" y="2191"/>
                  </a:lnTo>
                  <a:lnTo>
                    <a:pt x="354" y="2174"/>
                  </a:lnTo>
                  <a:lnTo>
                    <a:pt x="347" y="2143"/>
                  </a:lnTo>
                  <a:lnTo>
                    <a:pt x="345" y="2127"/>
                  </a:lnTo>
                  <a:lnTo>
                    <a:pt x="275" y="2023"/>
                  </a:lnTo>
                  <a:lnTo>
                    <a:pt x="272" y="1987"/>
                  </a:lnTo>
                  <a:lnTo>
                    <a:pt x="279" y="1960"/>
                  </a:lnTo>
                  <a:lnTo>
                    <a:pt x="279" y="1949"/>
                  </a:lnTo>
                  <a:lnTo>
                    <a:pt x="283" y="1893"/>
                  </a:lnTo>
                  <a:lnTo>
                    <a:pt x="279" y="1861"/>
                  </a:lnTo>
                  <a:lnTo>
                    <a:pt x="269" y="1846"/>
                  </a:lnTo>
                  <a:lnTo>
                    <a:pt x="259" y="1833"/>
                  </a:lnTo>
                  <a:lnTo>
                    <a:pt x="249" y="1818"/>
                  </a:lnTo>
                  <a:lnTo>
                    <a:pt x="224" y="1788"/>
                  </a:lnTo>
                  <a:lnTo>
                    <a:pt x="206" y="1762"/>
                  </a:lnTo>
                  <a:lnTo>
                    <a:pt x="192" y="1750"/>
                  </a:lnTo>
                  <a:lnTo>
                    <a:pt x="189" y="1748"/>
                  </a:lnTo>
                  <a:lnTo>
                    <a:pt x="188" y="1745"/>
                  </a:lnTo>
                  <a:lnTo>
                    <a:pt x="179" y="1737"/>
                  </a:lnTo>
                  <a:lnTo>
                    <a:pt x="174" y="1729"/>
                  </a:lnTo>
                  <a:lnTo>
                    <a:pt x="163" y="1722"/>
                  </a:lnTo>
                  <a:lnTo>
                    <a:pt x="159" y="1717"/>
                  </a:lnTo>
                  <a:lnTo>
                    <a:pt x="153" y="1707"/>
                  </a:lnTo>
                  <a:lnTo>
                    <a:pt x="156" y="1695"/>
                  </a:lnTo>
                  <a:lnTo>
                    <a:pt x="163" y="1687"/>
                  </a:lnTo>
                  <a:lnTo>
                    <a:pt x="163" y="1682"/>
                  </a:lnTo>
                  <a:lnTo>
                    <a:pt x="167" y="1667"/>
                  </a:lnTo>
                  <a:lnTo>
                    <a:pt x="171" y="1647"/>
                  </a:lnTo>
                  <a:lnTo>
                    <a:pt x="171" y="1622"/>
                  </a:lnTo>
                  <a:lnTo>
                    <a:pt x="174" y="1611"/>
                  </a:lnTo>
                  <a:lnTo>
                    <a:pt x="176" y="1603"/>
                  </a:lnTo>
                  <a:lnTo>
                    <a:pt x="179" y="1595"/>
                  </a:lnTo>
                  <a:lnTo>
                    <a:pt x="179" y="1580"/>
                  </a:lnTo>
                  <a:lnTo>
                    <a:pt x="206" y="1558"/>
                  </a:lnTo>
                  <a:lnTo>
                    <a:pt x="211" y="1518"/>
                  </a:lnTo>
                  <a:lnTo>
                    <a:pt x="176" y="1504"/>
                  </a:lnTo>
                  <a:lnTo>
                    <a:pt x="176" y="1455"/>
                  </a:lnTo>
                  <a:lnTo>
                    <a:pt x="182" y="1418"/>
                  </a:lnTo>
                  <a:lnTo>
                    <a:pt x="214" y="1400"/>
                  </a:lnTo>
                  <a:lnTo>
                    <a:pt x="228" y="1392"/>
                  </a:lnTo>
                  <a:lnTo>
                    <a:pt x="282" y="1360"/>
                  </a:lnTo>
                  <a:lnTo>
                    <a:pt x="303" y="1367"/>
                  </a:lnTo>
                  <a:lnTo>
                    <a:pt x="315" y="1375"/>
                  </a:lnTo>
                  <a:lnTo>
                    <a:pt x="327" y="1377"/>
                  </a:lnTo>
                  <a:lnTo>
                    <a:pt x="342" y="1377"/>
                  </a:lnTo>
                  <a:lnTo>
                    <a:pt x="345" y="1377"/>
                  </a:lnTo>
                  <a:lnTo>
                    <a:pt x="369" y="1383"/>
                  </a:lnTo>
                  <a:lnTo>
                    <a:pt x="391" y="1391"/>
                  </a:lnTo>
                  <a:lnTo>
                    <a:pt x="397" y="1380"/>
                  </a:lnTo>
                  <a:lnTo>
                    <a:pt x="405" y="1380"/>
                  </a:lnTo>
                  <a:lnTo>
                    <a:pt x="419" y="1383"/>
                  </a:lnTo>
                  <a:lnTo>
                    <a:pt x="470" y="1375"/>
                  </a:lnTo>
                  <a:lnTo>
                    <a:pt x="481" y="1356"/>
                  </a:lnTo>
                  <a:lnTo>
                    <a:pt x="488" y="1352"/>
                  </a:lnTo>
                  <a:lnTo>
                    <a:pt x="488" y="1338"/>
                  </a:lnTo>
                  <a:lnTo>
                    <a:pt x="470" y="1325"/>
                  </a:lnTo>
                  <a:lnTo>
                    <a:pt x="458" y="1316"/>
                  </a:lnTo>
                  <a:lnTo>
                    <a:pt x="438" y="1319"/>
                  </a:lnTo>
                  <a:lnTo>
                    <a:pt x="361" y="1308"/>
                  </a:lnTo>
                  <a:lnTo>
                    <a:pt x="370" y="1282"/>
                  </a:lnTo>
                  <a:lnTo>
                    <a:pt x="296" y="1252"/>
                  </a:lnTo>
                  <a:lnTo>
                    <a:pt x="294" y="1252"/>
                  </a:lnTo>
                  <a:lnTo>
                    <a:pt x="279" y="1246"/>
                  </a:lnTo>
                  <a:lnTo>
                    <a:pt x="283" y="1230"/>
                  </a:lnTo>
                  <a:lnTo>
                    <a:pt x="300" y="1230"/>
                  </a:lnTo>
                  <a:lnTo>
                    <a:pt x="304" y="1234"/>
                  </a:lnTo>
                  <a:lnTo>
                    <a:pt x="315" y="1226"/>
                  </a:lnTo>
                  <a:lnTo>
                    <a:pt x="296" y="1200"/>
                  </a:lnTo>
                  <a:lnTo>
                    <a:pt x="279" y="1192"/>
                  </a:lnTo>
                  <a:lnTo>
                    <a:pt x="272" y="1197"/>
                  </a:lnTo>
                  <a:lnTo>
                    <a:pt x="241" y="1166"/>
                  </a:lnTo>
                  <a:lnTo>
                    <a:pt x="224" y="1158"/>
                  </a:lnTo>
                  <a:lnTo>
                    <a:pt x="221" y="1157"/>
                  </a:lnTo>
                  <a:lnTo>
                    <a:pt x="206" y="1136"/>
                  </a:lnTo>
                  <a:lnTo>
                    <a:pt x="174" y="1097"/>
                  </a:lnTo>
                  <a:lnTo>
                    <a:pt x="145" y="1067"/>
                  </a:lnTo>
                  <a:lnTo>
                    <a:pt x="171" y="1007"/>
                  </a:lnTo>
                  <a:lnTo>
                    <a:pt x="174" y="999"/>
                  </a:lnTo>
                  <a:lnTo>
                    <a:pt x="137" y="982"/>
                  </a:lnTo>
                  <a:lnTo>
                    <a:pt x="141" y="956"/>
                  </a:lnTo>
                  <a:lnTo>
                    <a:pt x="131" y="915"/>
                  </a:lnTo>
                  <a:lnTo>
                    <a:pt x="121" y="886"/>
                  </a:lnTo>
                  <a:lnTo>
                    <a:pt x="62" y="868"/>
                  </a:lnTo>
                  <a:lnTo>
                    <a:pt x="54" y="841"/>
                  </a:lnTo>
                  <a:lnTo>
                    <a:pt x="34" y="816"/>
                  </a:lnTo>
                  <a:lnTo>
                    <a:pt x="30" y="808"/>
                  </a:lnTo>
                  <a:lnTo>
                    <a:pt x="5" y="771"/>
                  </a:lnTo>
                  <a:lnTo>
                    <a:pt x="0" y="752"/>
                  </a:lnTo>
                  <a:lnTo>
                    <a:pt x="23" y="741"/>
                  </a:lnTo>
                  <a:lnTo>
                    <a:pt x="45" y="727"/>
                  </a:lnTo>
                  <a:lnTo>
                    <a:pt x="54" y="718"/>
                  </a:lnTo>
                  <a:lnTo>
                    <a:pt x="62" y="708"/>
                  </a:lnTo>
                  <a:lnTo>
                    <a:pt x="81" y="692"/>
                  </a:lnTo>
                  <a:lnTo>
                    <a:pt x="103" y="676"/>
                  </a:lnTo>
                  <a:lnTo>
                    <a:pt x="131" y="654"/>
                  </a:lnTo>
                  <a:lnTo>
                    <a:pt x="163" y="633"/>
                  </a:lnTo>
                  <a:lnTo>
                    <a:pt x="176" y="618"/>
                  </a:lnTo>
                  <a:lnTo>
                    <a:pt x="188" y="606"/>
                  </a:lnTo>
                  <a:lnTo>
                    <a:pt x="192" y="596"/>
                  </a:lnTo>
                  <a:lnTo>
                    <a:pt x="217" y="598"/>
                  </a:lnTo>
                  <a:lnTo>
                    <a:pt x="229" y="606"/>
                  </a:lnTo>
                  <a:lnTo>
                    <a:pt x="259" y="629"/>
                  </a:lnTo>
                  <a:lnTo>
                    <a:pt x="282" y="618"/>
                  </a:lnTo>
                  <a:lnTo>
                    <a:pt x="290" y="602"/>
                  </a:lnTo>
                  <a:lnTo>
                    <a:pt x="296" y="581"/>
                  </a:lnTo>
                  <a:lnTo>
                    <a:pt x="304" y="557"/>
                  </a:lnTo>
                  <a:lnTo>
                    <a:pt x="314" y="551"/>
                  </a:lnTo>
                  <a:lnTo>
                    <a:pt x="327" y="548"/>
                  </a:lnTo>
                  <a:lnTo>
                    <a:pt x="327" y="510"/>
                  </a:lnTo>
                  <a:lnTo>
                    <a:pt x="327" y="477"/>
                  </a:lnTo>
                  <a:lnTo>
                    <a:pt x="325" y="449"/>
                  </a:lnTo>
                  <a:lnTo>
                    <a:pt x="327" y="426"/>
                  </a:lnTo>
                  <a:lnTo>
                    <a:pt x="325" y="405"/>
                  </a:lnTo>
                  <a:lnTo>
                    <a:pt x="322" y="387"/>
                  </a:lnTo>
                  <a:lnTo>
                    <a:pt x="304" y="374"/>
                  </a:lnTo>
                  <a:lnTo>
                    <a:pt x="287" y="376"/>
                  </a:lnTo>
                  <a:lnTo>
                    <a:pt x="272" y="366"/>
                  </a:lnTo>
                  <a:lnTo>
                    <a:pt x="261" y="362"/>
                  </a:lnTo>
                  <a:lnTo>
                    <a:pt x="253" y="354"/>
                  </a:lnTo>
                  <a:lnTo>
                    <a:pt x="247" y="362"/>
                  </a:lnTo>
                  <a:lnTo>
                    <a:pt x="242" y="354"/>
                  </a:lnTo>
                  <a:lnTo>
                    <a:pt x="234" y="362"/>
                  </a:lnTo>
                  <a:lnTo>
                    <a:pt x="234" y="376"/>
                  </a:lnTo>
                  <a:lnTo>
                    <a:pt x="234" y="382"/>
                  </a:lnTo>
                  <a:lnTo>
                    <a:pt x="241" y="387"/>
                  </a:lnTo>
                  <a:lnTo>
                    <a:pt x="221" y="398"/>
                  </a:lnTo>
                  <a:lnTo>
                    <a:pt x="206" y="387"/>
                  </a:lnTo>
                  <a:lnTo>
                    <a:pt x="179" y="397"/>
                  </a:lnTo>
                  <a:lnTo>
                    <a:pt x="176" y="371"/>
                  </a:lnTo>
                  <a:lnTo>
                    <a:pt x="176" y="366"/>
                  </a:lnTo>
                  <a:lnTo>
                    <a:pt x="176" y="344"/>
                  </a:lnTo>
                  <a:lnTo>
                    <a:pt x="174" y="323"/>
                  </a:lnTo>
                  <a:lnTo>
                    <a:pt x="179" y="303"/>
                  </a:lnTo>
                  <a:lnTo>
                    <a:pt x="192" y="300"/>
                  </a:lnTo>
                  <a:lnTo>
                    <a:pt x="207" y="290"/>
                  </a:lnTo>
                  <a:lnTo>
                    <a:pt x="221" y="280"/>
                  </a:lnTo>
                  <a:lnTo>
                    <a:pt x="228" y="271"/>
                  </a:lnTo>
                  <a:lnTo>
                    <a:pt x="234" y="261"/>
                  </a:lnTo>
                  <a:lnTo>
                    <a:pt x="242" y="245"/>
                  </a:lnTo>
                  <a:lnTo>
                    <a:pt x="249" y="236"/>
                  </a:lnTo>
                  <a:lnTo>
                    <a:pt x="290" y="231"/>
                  </a:lnTo>
                  <a:lnTo>
                    <a:pt x="314" y="229"/>
                  </a:lnTo>
                  <a:lnTo>
                    <a:pt x="350" y="220"/>
                  </a:lnTo>
                  <a:lnTo>
                    <a:pt x="357" y="219"/>
                  </a:lnTo>
                  <a:lnTo>
                    <a:pt x="380" y="213"/>
                  </a:lnTo>
                  <a:lnTo>
                    <a:pt x="408" y="208"/>
                  </a:lnTo>
                  <a:lnTo>
                    <a:pt x="412" y="171"/>
                  </a:lnTo>
                  <a:lnTo>
                    <a:pt x="415" y="145"/>
                  </a:lnTo>
                  <a:lnTo>
                    <a:pt x="428" y="120"/>
                  </a:lnTo>
                  <a:lnTo>
                    <a:pt x="435" y="83"/>
                  </a:lnTo>
                  <a:lnTo>
                    <a:pt x="447" y="41"/>
                  </a:lnTo>
                  <a:lnTo>
                    <a:pt x="499" y="22"/>
                  </a:lnTo>
                  <a:lnTo>
                    <a:pt x="520" y="14"/>
                  </a:lnTo>
                  <a:lnTo>
                    <a:pt x="545" y="37"/>
                  </a:lnTo>
                  <a:lnTo>
                    <a:pt x="568" y="57"/>
                  </a:lnTo>
                  <a:lnTo>
                    <a:pt x="586" y="73"/>
                  </a:lnTo>
                  <a:lnTo>
                    <a:pt x="601" y="80"/>
                  </a:lnTo>
                  <a:lnTo>
                    <a:pt x="613" y="86"/>
                  </a:lnTo>
                  <a:lnTo>
                    <a:pt x="615" y="75"/>
                  </a:lnTo>
                  <a:lnTo>
                    <a:pt x="628" y="54"/>
                  </a:lnTo>
                  <a:lnTo>
                    <a:pt x="659" y="30"/>
                  </a:lnTo>
                  <a:lnTo>
                    <a:pt x="671" y="10"/>
                  </a:lnTo>
                  <a:lnTo>
                    <a:pt x="682" y="0"/>
                  </a:lnTo>
                  <a:lnTo>
                    <a:pt x="682" y="14"/>
                  </a:lnTo>
                  <a:lnTo>
                    <a:pt x="709" y="33"/>
                  </a:lnTo>
                  <a:lnTo>
                    <a:pt x="737" y="45"/>
                  </a:lnTo>
                  <a:lnTo>
                    <a:pt x="712" y="80"/>
                  </a:lnTo>
                  <a:lnTo>
                    <a:pt x="696" y="97"/>
                  </a:lnTo>
                  <a:lnTo>
                    <a:pt x="659" y="133"/>
                  </a:lnTo>
                  <a:lnTo>
                    <a:pt x="682" y="175"/>
                  </a:lnTo>
                  <a:lnTo>
                    <a:pt x="726" y="196"/>
                  </a:lnTo>
                  <a:lnTo>
                    <a:pt x="730" y="240"/>
                  </a:lnTo>
                  <a:lnTo>
                    <a:pt x="737" y="260"/>
                  </a:lnTo>
                  <a:lnTo>
                    <a:pt x="737" y="290"/>
                  </a:lnTo>
                  <a:lnTo>
                    <a:pt x="754" y="327"/>
                  </a:lnTo>
                  <a:lnTo>
                    <a:pt x="758" y="332"/>
                  </a:lnTo>
                  <a:lnTo>
                    <a:pt x="765" y="352"/>
                  </a:lnTo>
                  <a:lnTo>
                    <a:pt x="772" y="356"/>
                  </a:lnTo>
                  <a:lnTo>
                    <a:pt x="772" y="370"/>
                  </a:lnTo>
                  <a:lnTo>
                    <a:pt x="780" y="371"/>
                  </a:lnTo>
                  <a:lnTo>
                    <a:pt x="780" y="379"/>
                  </a:lnTo>
                  <a:lnTo>
                    <a:pt x="776" y="410"/>
                  </a:lnTo>
                  <a:lnTo>
                    <a:pt x="759" y="429"/>
                  </a:lnTo>
                  <a:lnTo>
                    <a:pt x="754" y="435"/>
                  </a:lnTo>
                  <a:lnTo>
                    <a:pt x="744" y="443"/>
                  </a:lnTo>
                  <a:lnTo>
                    <a:pt x="740" y="454"/>
                  </a:lnTo>
                  <a:lnTo>
                    <a:pt x="737" y="462"/>
                  </a:lnTo>
                  <a:lnTo>
                    <a:pt x="754" y="469"/>
                  </a:lnTo>
                  <a:lnTo>
                    <a:pt x="769" y="470"/>
                  </a:lnTo>
                  <a:lnTo>
                    <a:pt x="780" y="470"/>
                  </a:lnTo>
                  <a:lnTo>
                    <a:pt x="792" y="477"/>
                  </a:lnTo>
                  <a:lnTo>
                    <a:pt x="795" y="479"/>
                  </a:lnTo>
                  <a:lnTo>
                    <a:pt x="802" y="487"/>
                  </a:lnTo>
                  <a:lnTo>
                    <a:pt x="806" y="493"/>
                  </a:lnTo>
                  <a:lnTo>
                    <a:pt x="812" y="489"/>
                  </a:lnTo>
                  <a:lnTo>
                    <a:pt x="812" y="501"/>
                  </a:lnTo>
                  <a:lnTo>
                    <a:pt x="792" y="526"/>
                  </a:lnTo>
                  <a:lnTo>
                    <a:pt x="795" y="526"/>
                  </a:lnTo>
                  <a:lnTo>
                    <a:pt x="792" y="532"/>
                  </a:lnTo>
                  <a:lnTo>
                    <a:pt x="792" y="556"/>
                  </a:lnTo>
                  <a:lnTo>
                    <a:pt x="784" y="593"/>
                  </a:lnTo>
                  <a:lnTo>
                    <a:pt x="821" y="596"/>
                  </a:lnTo>
                  <a:lnTo>
                    <a:pt x="834" y="596"/>
                  </a:lnTo>
                  <a:lnTo>
                    <a:pt x="848" y="602"/>
                  </a:lnTo>
                  <a:lnTo>
                    <a:pt x="864" y="606"/>
                  </a:lnTo>
                  <a:lnTo>
                    <a:pt x="877" y="610"/>
                  </a:lnTo>
                  <a:lnTo>
                    <a:pt x="889" y="614"/>
                  </a:lnTo>
                  <a:lnTo>
                    <a:pt x="893" y="618"/>
                  </a:lnTo>
                  <a:lnTo>
                    <a:pt x="896" y="621"/>
                  </a:lnTo>
                  <a:lnTo>
                    <a:pt x="902" y="625"/>
                  </a:lnTo>
                  <a:lnTo>
                    <a:pt x="902" y="626"/>
                  </a:lnTo>
                  <a:lnTo>
                    <a:pt x="902" y="634"/>
                  </a:lnTo>
                  <a:lnTo>
                    <a:pt x="893" y="638"/>
                  </a:lnTo>
                  <a:lnTo>
                    <a:pt x="900" y="645"/>
                  </a:lnTo>
                  <a:lnTo>
                    <a:pt x="893" y="654"/>
                  </a:lnTo>
                  <a:lnTo>
                    <a:pt x="893" y="661"/>
                  </a:lnTo>
                  <a:lnTo>
                    <a:pt x="889" y="664"/>
                  </a:lnTo>
                  <a:lnTo>
                    <a:pt x="900" y="673"/>
                  </a:lnTo>
                  <a:lnTo>
                    <a:pt x="917" y="686"/>
                  </a:lnTo>
                  <a:lnTo>
                    <a:pt x="911" y="717"/>
                  </a:lnTo>
                  <a:lnTo>
                    <a:pt x="906" y="739"/>
                  </a:lnTo>
                  <a:lnTo>
                    <a:pt x="906" y="749"/>
                  </a:lnTo>
                  <a:lnTo>
                    <a:pt x="917" y="785"/>
                  </a:lnTo>
                  <a:lnTo>
                    <a:pt x="938" y="785"/>
                  </a:lnTo>
                  <a:lnTo>
                    <a:pt x="946" y="785"/>
                  </a:lnTo>
                  <a:lnTo>
                    <a:pt x="958" y="795"/>
                  </a:lnTo>
                  <a:lnTo>
                    <a:pt x="963" y="801"/>
                  </a:lnTo>
                  <a:lnTo>
                    <a:pt x="975" y="812"/>
                  </a:lnTo>
                  <a:lnTo>
                    <a:pt x="989" y="822"/>
                  </a:lnTo>
                  <a:lnTo>
                    <a:pt x="997" y="835"/>
                  </a:lnTo>
                  <a:lnTo>
                    <a:pt x="1001" y="844"/>
                  </a:lnTo>
                  <a:lnTo>
                    <a:pt x="1018" y="851"/>
                  </a:lnTo>
                  <a:lnTo>
                    <a:pt x="1036" y="916"/>
                  </a:lnTo>
                  <a:lnTo>
                    <a:pt x="1059" y="915"/>
                  </a:lnTo>
                  <a:lnTo>
                    <a:pt x="1065" y="915"/>
                  </a:lnTo>
                  <a:lnTo>
                    <a:pt x="1087" y="915"/>
                  </a:lnTo>
                  <a:lnTo>
                    <a:pt x="1109" y="915"/>
                  </a:lnTo>
                  <a:lnTo>
                    <a:pt x="1119" y="915"/>
                  </a:lnTo>
                  <a:lnTo>
                    <a:pt x="1148" y="951"/>
                  </a:lnTo>
                  <a:lnTo>
                    <a:pt x="1155" y="960"/>
                  </a:lnTo>
                  <a:lnTo>
                    <a:pt x="1167" y="968"/>
                  </a:lnTo>
                  <a:lnTo>
                    <a:pt x="1187" y="946"/>
                  </a:lnTo>
                  <a:lnTo>
                    <a:pt x="1206" y="935"/>
                  </a:lnTo>
                  <a:lnTo>
                    <a:pt x="1224" y="934"/>
                  </a:lnTo>
                  <a:lnTo>
                    <a:pt x="1250" y="935"/>
                  </a:lnTo>
                  <a:lnTo>
                    <a:pt x="1257" y="935"/>
                  </a:lnTo>
                  <a:lnTo>
                    <a:pt x="1295" y="938"/>
                  </a:lnTo>
                  <a:lnTo>
                    <a:pt x="1311" y="946"/>
                  </a:lnTo>
                  <a:lnTo>
                    <a:pt x="1315" y="991"/>
                  </a:lnTo>
                  <a:lnTo>
                    <a:pt x="1315" y="1024"/>
                  </a:lnTo>
                  <a:lnTo>
                    <a:pt x="1318" y="1066"/>
                  </a:lnTo>
                  <a:lnTo>
                    <a:pt x="1315" y="1105"/>
                  </a:lnTo>
                  <a:lnTo>
                    <a:pt x="1311" y="1136"/>
                  </a:lnTo>
                  <a:lnTo>
                    <a:pt x="1315" y="1149"/>
                  </a:lnTo>
                  <a:lnTo>
                    <a:pt x="1318" y="1178"/>
                  </a:lnTo>
                  <a:lnTo>
                    <a:pt x="1322" y="1222"/>
                  </a:lnTo>
                  <a:lnTo>
                    <a:pt x="1384" y="1224"/>
                  </a:lnTo>
                  <a:lnTo>
                    <a:pt x="1397" y="1226"/>
                  </a:lnTo>
                  <a:lnTo>
                    <a:pt x="1394" y="1257"/>
                  </a:lnTo>
                  <a:lnTo>
                    <a:pt x="1155" y="1442"/>
                  </a:lnTo>
                  <a:lnTo>
                    <a:pt x="1145" y="1448"/>
                  </a:lnTo>
                  <a:lnTo>
                    <a:pt x="1133" y="1448"/>
                  </a:lnTo>
                  <a:lnTo>
                    <a:pt x="1129" y="1453"/>
                  </a:lnTo>
                  <a:lnTo>
                    <a:pt x="1120" y="1458"/>
                  </a:lnTo>
                  <a:lnTo>
                    <a:pt x="1104" y="1468"/>
                  </a:lnTo>
                  <a:lnTo>
                    <a:pt x="1084" y="1458"/>
                  </a:lnTo>
                  <a:lnTo>
                    <a:pt x="1066" y="1460"/>
                  </a:lnTo>
                  <a:lnTo>
                    <a:pt x="1059" y="1458"/>
                  </a:lnTo>
                  <a:lnTo>
                    <a:pt x="1047" y="1463"/>
                  </a:lnTo>
                  <a:lnTo>
                    <a:pt x="1040" y="1482"/>
                  </a:lnTo>
                  <a:lnTo>
                    <a:pt x="1028" y="1488"/>
                  </a:lnTo>
                  <a:lnTo>
                    <a:pt x="1018" y="1498"/>
                  </a:lnTo>
                  <a:lnTo>
                    <a:pt x="1018" y="1522"/>
                  </a:lnTo>
                  <a:lnTo>
                    <a:pt x="1018" y="1536"/>
                  </a:lnTo>
                  <a:lnTo>
                    <a:pt x="1016" y="1550"/>
                  </a:lnTo>
                  <a:lnTo>
                    <a:pt x="1016" y="1554"/>
                  </a:lnTo>
                  <a:lnTo>
                    <a:pt x="1009" y="1562"/>
                  </a:lnTo>
                  <a:lnTo>
                    <a:pt x="1011" y="1572"/>
                  </a:lnTo>
                  <a:lnTo>
                    <a:pt x="1016" y="1580"/>
                  </a:lnTo>
                  <a:lnTo>
                    <a:pt x="1018" y="1595"/>
                  </a:lnTo>
                  <a:lnTo>
                    <a:pt x="1009" y="1603"/>
                  </a:lnTo>
                  <a:lnTo>
                    <a:pt x="978" y="1599"/>
                  </a:lnTo>
                  <a:lnTo>
                    <a:pt x="972" y="1603"/>
                  </a:lnTo>
                  <a:lnTo>
                    <a:pt x="938" y="1609"/>
                  </a:lnTo>
                  <a:lnTo>
                    <a:pt x="906" y="1634"/>
                  </a:lnTo>
                  <a:lnTo>
                    <a:pt x="896" y="1650"/>
                  </a:lnTo>
                  <a:lnTo>
                    <a:pt x="885" y="1652"/>
                  </a:lnTo>
                  <a:lnTo>
                    <a:pt x="864" y="1657"/>
                  </a:lnTo>
                  <a:lnTo>
                    <a:pt x="853" y="1683"/>
                  </a:lnTo>
                  <a:lnTo>
                    <a:pt x="835" y="1691"/>
                  </a:lnTo>
                  <a:lnTo>
                    <a:pt x="820" y="1703"/>
                  </a:lnTo>
                  <a:lnTo>
                    <a:pt x="812" y="1698"/>
                  </a:lnTo>
                  <a:lnTo>
                    <a:pt x="806" y="1691"/>
                  </a:lnTo>
                  <a:lnTo>
                    <a:pt x="792" y="1705"/>
                  </a:lnTo>
                  <a:lnTo>
                    <a:pt x="769" y="1711"/>
                  </a:lnTo>
                  <a:lnTo>
                    <a:pt x="759" y="1717"/>
                  </a:lnTo>
                  <a:lnTo>
                    <a:pt x="754" y="1717"/>
                  </a:lnTo>
                  <a:lnTo>
                    <a:pt x="740" y="1745"/>
                  </a:lnTo>
                  <a:lnTo>
                    <a:pt x="744" y="1750"/>
                  </a:lnTo>
                  <a:lnTo>
                    <a:pt x="792" y="1758"/>
                  </a:lnTo>
                  <a:lnTo>
                    <a:pt x="792" y="1774"/>
                  </a:lnTo>
                  <a:lnTo>
                    <a:pt x="795" y="1786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g31246982efe_0_39"/>
            <p:cNvSpPr/>
            <p:nvPr/>
          </p:nvSpPr>
          <p:spPr>
            <a:xfrm>
              <a:off x="609500" y="1352756"/>
              <a:ext cx="824292" cy="1191692"/>
            </a:xfrm>
            <a:custGeom>
              <a:rect b="b" l="l" r="r" t="t"/>
              <a:pathLst>
                <a:path extrusionOk="0" h="3589" w="2931">
                  <a:moveTo>
                    <a:pt x="1058" y="1834"/>
                  </a:moveTo>
                  <a:lnTo>
                    <a:pt x="1055" y="1834"/>
                  </a:lnTo>
                  <a:lnTo>
                    <a:pt x="1067" y="1834"/>
                  </a:lnTo>
                  <a:lnTo>
                    <a:pt x="1083" y="1833"/>
                  </a:lnTo>
                  <a:lnTo>
                    <a:pt x="1058" y="1825"/>
                  </a:lnTo>
                  <a:lnTo>
                    <a:pt x="1047" y="1834"/>
                  </a:lnTo>
                  <a:lnTo>
                    <a:pt x="1047" y="1844"/>
                  </a:lnTo>
                  <a:lnTo>
                    <a:pt x="1020" y="1838"/>
                  </a:lnTo>
                  <a:lnTo>
                    <a:pt x="1003" y="1805"/>
                  </a:lnTo>
                  <a:lnTo>
                    <a:pt x="1009" y="1773"/>
                  </a:lnTo>
                  <a:lnTo>
                    <a:pt x="1017" y="1741"/>
                  </a:lnTo>
                  <a:lnTo>
                    <a:pt x="1009" y="1705"/>
                  </a:lnTo>
                  <a:lnTo>
                    <a:pt x="989" y="1669"/>
                  </a:lnTo>
                  <a:lnTo>
                    <a:pt x="974" y="1651"/>
                  </a:lnTo>
                  <a:lnTo>
                    <a:pt x="964" y="1634"/>
                  </a:lnTo>
                  <a:lnTo>
                    <a:pt x="952" y="1611"/>
                  </a:lnTo>
                  <a:lnTo>
                    <a:pt x="939" y="1586"/>
                  </a:lnTo>
                  <a:lnTo>
                    <a:pt x="924" y="1551"/>
                  </a:lnTo>
                  <a:lnTo>
                    <a:pt x="920" y="1535"/>
                  </a:lnTo>
                  <a:lnTo>
                    <a:pt x="891" y="1526"/>
                  </a:lnTo>
                  <a:lnTo>
                    <a:pt x="891" y="1491"/>
                  </a:lnTo>
                  <a:lnTo>
                    <a:pt x="904" y="1470"/>
                  </a:lnTo>
                  <a:lnTo>
                    <a:pt x="909" y="1448"/>
                  </a:lnTo>
                  <a:lnTo>
                    <a:pt x="907" y="1411"/>
                  </a:lnTo>
                  <a:lnTo>
                    <a:pt x="917" y="1385"/>
                  </a:lnTo>
                  <a:lnTo>
                    <a:pt x="920" y="1364"/>
                  </a:lnTo>
                  <a:lnTo>
                    <a:pt x="920" y="1339"/>
                  </a:lnTo>
                  <a:lnTo>
                    <a:pt x="907" y="1319"/>
                  </a:lnTo>
                  <a:lnTo>
                    <a:pt x="899" y="1309"/>
                  </a:lnTo>
                  <a:lnTo>
                    <a:pt x="889" y="1296"/>
                  </a:lnTo>
                  <a:lnTo>
                    <a:pt x="895" y="1274"/>
                  </a:lnTo>
                  <a:lnTo>
                    <a:pt x="895" y="1244"/>
                  </a:lnTo>
                  <a:lnTo>
                    <a:pt x="881" y="1209"/>
                  </a:lnTo>
                  <a:lnTo>
                    <a:pt x="856" y="1165"/>
                  </a:lnTo>
                  <a:lnTo>
                    <a:pt x="841" y="1135"/>
                  </a:lnTo>
                  <a:lnTo>
                    <a:pt x="827" y="1098"/>
                  </a:lnTo>
                  <a:lnTo>
                    <a:pt x="823" y="1061"/>
                  </a:lnTo>
                  <a:lnTo>
                    <a:pt x="823" y="1010"/>
                  </a:lnTo>
                  <a:lnTo>
                    <a:pt x="836" y="976"/>
                  </a:lnTo>
                  <a:lnTo>
                    <a:pt x="856" y="943"/>
                  </a:lnTo>
                  <a:lnTo>
                    <a:pt x="859" y="927"/>
                  </a:lnTo>
                  <a:lnTo>
                    <a:pt x="841" y="900"/>
                  </a:lnTo>
                  <a:lnTo>
                    <a:pt x="836" y="866"/>
                  </a:lnTo>
                  <a:lnTo>
                    <a:pt x="844" y="868"/>
                  </a:lnTo>
                  <a:lnTo>
                    <a:pt x="862" y="900"/>
                  </a:lnTo>
                  <a:lnTo>
                    <a:pt x="866" y="880"/>
                  </a:lnTo>
                  <a:lnTo>
                    <a:pt x="873" y="856"/>
                  </a:lnTo>
                  <a:lnTo>
                    <a:pt x="876" y="823"/>
                  </a:lnTo>
                  <a:lnTo>
                    <a:pt x="862" y="811"/>
                  </a:lnTo>
                  <a:lnTo>
                    <a:pt x="856" y="787"/>
                  </a:lnTo>
                  <a:lnTo>
                    <a:pt x="834" y="783"/>
                  </a:lnTo>
                  <a:lnTo>
                    <a:pt x="827" y="796"/>
                  </a:lnTo>
                  <a:lnTo>
                    <a:pt x="844" y="813"/>
                  </a:lnTo>
                  <a:lnTo>
                    <a:pt x="844" y="836"/>
                  </a:lnTo>
                  <a:lnTo>
                    <a:pt x="823" y="823"/>
                  </a:lnTo>
                  <a:lnTo>
                    <a:pt x="804" y="811"/>
                  </a:lnTo>
                  <a:lnTo>
                    <a:pt x="808" y="787"/>
                  </a:lnTo>
                  <a:lnTo>
                    <a:pt x="800" y="775"/>
                  </a:lnTo>
                  <a:lnTo>
                    <a:pt x="793" y="767"/>
                  </a:lnTo>
                  <a:lnTo>
                    <a:pt x="779" y="773"/>
                  </a:lnTo>
                  <a:lnTo>
                    <a:pt x="783" y="781"/>
                  </a:lnTo>
                  <a:lnTo>
                    <a:pt x="791" y="796"/>
                  </a:lnTo>
                  <a:lnTo>
                    <a:pt x="765" y="792"/>
                  </a:lnTo>
                  <a:lnTo>
                    <a:pt x="741" y="779"/>
                  </a:lnTo>
                  <a:lnTo>
                    <a:pt x="722" y="767"/>
                  </a:lnTo>
                  <a:lnTo>
                    <a:pt x="701" y="759"/>
                  </a:lnTo>
                  <a:lnTo>
                    <a:pt x="674" y="748"/>
                  </a:lnTo>
                  <a:lnTo>
                    <a:pt x="639" y="740"/>
                  </a:lnTo>
                  <a:lnTo>
                    <a:pt x="610" y="728"/>
                  </a:lnTo>
                  <a:lnTo>
                    <a:pt x="595" y="704"/>
                  </a:lnTo>
                  <a:lnTo>
                    <a:pt x="575" y="694"/>
                  </a:lnTo>
                  <a:lnTo>
                    <a:pt x="594" y="694"/>
                  </a:lnTo>
                  <a:lnTo>
                    <a:pt x="602" y="680"/>
                  </a:lnTo>
                  <a:lnTo>
                    <a:pt x="602" y="657"/>
                  </a:lnTo>
                  <a:lnTo>
                    <a:pt x="599" y="628"/>
                  </a:lnTo>
                  <a:lnTo>
                    <a:pt x="594" y="600"/>
                  </a:lnTo>
                  <a:lnTo>
                    <a:pt x="567" y="576"/>
                  </a:lnTo>
                  <a:lnTo>
                    <a:pt x="563" y="570"/>
                  </a:lnTo>
                  <a:lnTo>
                    <a:pt x="541" y="562"/>
                  </a:lnTo>
                  <a:lnTo>
                    <a:pt x="526" y="541"/>
                  </a:lnTo>
                  <a:lnTo>
                    <a:pt x="509" y="529"/>
                  </a:lnTo>
                  <a:lnTo>
                    <a:pt x="511" y="518"/>
                  </a:lnTo>
                  <a:lnTo>
                    <a:pt x="498" y="514"/>
                  </a:lnTo>
                  <a:lnTo>
                    <a:pt x="487" y="510"/>
                  </a:lnTo>
                  <a:lnTo>
                    <a:pt x="484" y="521"/>
                  </a:lnTo>
                  <a:lnTo>
                    <a:pt x="477" y="506"/>
                  </a:lnTo>
                  <a:lnTo>
                    <a:pt x="473" y="491"/>
                  </a:lnTo>
                  <a:lnTo>
                    <a:pt x="462" y="514"/>
                  </a:lnTo>
                  <a:lnTo>
                    <a:pt x="473" y="538"/>
                  </a:lnTo>
                  <a:lnTo>
                    <a:pt x="451" y="547"/>
                  </a:lnTo>
                  <a:lnTo>
                    <a:pt x="443" y="571"/>
                  </a:lnTo>
                  <a:lnTo>
                    <a:pt x="429" y="581"/>
                  </a:lnTo>
                  <a:lnTo>
                    <a:pt x="411" y="595"/>
                  </a:lnTo>
                  <a:lnTo>
                    <a:pt x="387" y="589"/>
                  </a:lnTo>
                  <a:lnTo>
                    <a:pt x="369" y="589"/>
                  </a:lnTo>
                  <a:lnTo>
                    <a:pt x="350" y="584"/>
                  </a:lnTo>
                  <a:lnTo>
                    <a:pt x="339" y="571"/>
                  </a:lnTo>
                  <a:lnTo>
                    <a:pt x="311" y="554"/>
                  </a:lnTo>
                  <a:lnTo>
                    <a:pt x="280" y="545"/>
                  </a:lnTo>
                  <a:lnTo>
                    <a:pt x="256" y="521"/>
                  </a:lnTo>
                  <a:lnTo>
                    <a:pt x="238" y="507"/>
                  </a:lnTo>
                  <a:lnTo>
                    <a:pt x="209" y="483"/>
                  </a:lnTo>
                  <a:lnTo>
                    <a:pt x="177" y="467"/>
                  </a:lnTo>
                  <a:lnTo>
                    <a:pt x="154" y="443"/>
                  </a:lnTo>
                  <a:lnTo>
                    <a:pt x="132" y="415"/>
                  </a:lnTo>
                  <a:lnTo>
                    <a:pt x="98" y="380"/>
                  </a:lnTo>
                  <a:lnTo>
                    <a:pt x="58" y="358"/>
                  </a:lnTo>
                  <a:lnTo>
                    <a:pt x="31" y="351"/>
                  </a:lnTo>
                  <a:lnTo>
                    <a:pt x="14" y="342"/>
                  </a:lnTo>
                  <a:lnTo>
                    <a:pt x="14" y="306"/>
                  </a:lnTo>
                  <a:lnTo>
                    <a:pt x="14" y="302"/>
                  </a:lnTo>
                  <a:lnTo>
                    <a:pt x="31" y="272"/>
                  </a:lnTo>
                  <a:lnTo>
                    <a:pt x="32" y="259"/>
                  </a:lnTo>
                  <a:lnTo>
                    <a:pt x="37" y="241"/>
                  </a:lnTo>
                  <a:lnTo>
                    <a:pt x="40" y="228"/>
                  </a:lnTo>
                  <a:lnTo>
                    <a:pt x="40" y="215"/>
                  </a:lnTo>
                  <a:lnTo>
                    <a:pt x="37" y="201"/>
                  </a:lnTo>
                  <a:lnTo>
                    <a:pt x="37" y="185"/>
                  </a:lnTo>
                  <a:lnTo>
                    <a:pt x="31" y="175"/>
                  </a:lnTo>
                  <a:lnTo>
                    <a:pt x="32" y="165"/>
                  </a:lnTo>
                  <a:lnTo>
                    <a:pt x="44" y="159"/>
                  </a:lnTo>
                  <a:lnTo>
                    <a:pt x="46" y="152"/>
                  </a:lnTo>
                  <a:lnTo>
                    <a:pt x="40" y="149"/>
                  </a:lnTo>
                  <a:lnTo>
                    <a:pt x="32" y="143"/>
                  </a:lnTo>
                  <a:lnTo>
                    <a:pt x="31" y="132"/>
                  </a:lnTo>
                  <a:lnTo>
                    <a:pt x="24" y="121"/>
                  </a:lnTo>
                  <a:lnTo>
                    <a:pt x="13" y="111"/>
                  </a:lnTo>
                  <a:lnTo>
                    <a:pt x="0" y="90"/>
                  </a:lnTo>
                  <a:lnTo>
                    <a:pt x="13" y="82"/>
                  </a:lnTo>
                  <a:lnTo>
                    <a:pt x="17" y="74"/>
                  </a:lnTo>
                  <a:lnTo>
                    <a:pt x="22" y="68"/>
                  </a:lnTo>
                  <a:lnTo>
                    <a:pt x="28" y="56"/>
                  </a:lnTo>
                  <a:lnTo>
                    <a:pt x="32" y="49"/>
                  </a:lnTo>
                  <a:lnTo>
                    <a:pt x="44" y="45"/>
                  </a:lnTo>
                  <a:lnTo>
                    <a:pt x="82" y="0"/>
                  </a:lnTo>
                  <a:lnTo>
                    <a:pt x="1317" y="630"/>
                  </a:lnTo>
                  <a:lnTo>
                    <a:pt x="1955" y="874"/>
                  </a:lnTo>
                  <a:lnTo>
                    <a:pt x="2828" y="960"/>
                  </a:lnTo>
                  <a:lnTo>
                    <a:pt x="2847" y="960"/>
                  </a:lnTo>
                  <a:lnTo>
                    <a:pt x="2810" y="1006"/>
                  </a:lnTo>
                  <a:lnTo>
                    <a:pt x="2844" y="1018"/>
                  </a:lnTo>
                  <a:lnTo>
                    <a:pt x="2847" y="1077"/>
                  </a:lnTo>
                  <a:lnTo>
                    <a:pt x="2847" y="1090"/>
                  </a:lnTo>
                  <a:lnTo>
                    <a:pt x="2855" y="1150"/>
                  </a:lnTo>
                  <a:lnTo>
                    <a:pt x="2859" y="1212"/>
                  </a:lnTo>
                  <a:lnTo>
                    <a:pt x="2876" y="1339"/>
                  </a:lnTo>
                  <a:lnTo>
                    <a:pt x="2895" y="1411"/>
                  </a:lnTo>
                  <a:lnTo>
                    <a:pt x="2905" y="1425"/>
                  </a:lnTo>
                  <a:lnTo>
                    <a:pt x="2908" y="1436"/>
                  </a:lnTo>
                  <a:lnTo>
                    <a:pt x="2916" y="1455"/>
                  </a:lnTo>
                  <a:lnTo>
                    <a:pt x="2916" y="1495"/>
                  </a:lnTo>
                  <a:lnTo>
                    <a:pt x="2920" y="1526"/>
                  </a:lnTo>
                  <a:lnTo>
                    <a:pt x="2924" y="1556"/>
                  </a:lnTo>
                  <a:lnTo>
                    <a:pt x="2931" y="1594"/>
                  </a:lnTo>
                  <a:lnTo>
                    <a:pt x="2916" y="1634"/>
                  </a:lnTo>
                  <a:lnTo>
                    <a:pt x="2916" y="1639"/>
                  </a:lnTo>
                  <a:lnTo>
                    <a:pt x="2916" y="1657"/>
                  </a:lnTo>
                  <a:lnTo>
                    <a:pt x="2916" y="1678"/>
                  </a:lnTo>
                  <a:lnTo>
                    <a:pt x="2916" y="1689"/>
                  </a:lnTo>
                  <a:lnTo>
                    <a:pt x="2913" y="1738"/>
                  </a:lnTo>
                  <a:lnTo>
                    <a:pt x="2905" y="1798"/>
                  </a:lnTo>
                  <a:lnTo>
                    <a:pt x="2905" y="1844"/>
                  </a:lnTo>
                  <a:lnTo>
                    <a:pt x="2901" y="1876"/>
                  </a:lnTo>
                  <a:lnTo>
                    <a:pt x="2895" y="1916"/>
                  </a:lnTo>
                  <a:lnTo>
                    <a:pt x="2890" y="1951"/>
                  </a:lnTo>
                  <a:lnTo>
                    <a:pt x="2886" y="1968"/>
                  </a:lnTo>
                  <a:lnTo>
                    <a:pt x="2856" y="1964"/>
                  </a:lnTo>
                  <a:lnTo>
                    <a:pt x="2833" y="1962"/>
                  </a:lnTo>
                  <a:lnTo>
                    <a:pt x="2828" y="1984"/>
                  </a:lnTo>
                  <a:lnTo>
                    <a:pt x="2832" y="2031"/>
                  </a:lnTo>
                  <a:lnTo>
                    <a:pt x="2832" y="2037"/>
                  </a:lnTo>
                  <a:lnTo>
                    <a:pt x="2833" y="2050"/>
                  </a:lnTo>
                  <a:lnTo>
                    <a:pt x="2837" y="2095"/>
                  </a:lnTo>
                  <a:lnTo>
                    <a:pt x="2841" y="2155"/>
                  </a:lnTo>
                  <a:lnTo>
                    <a:pt x="2841" y="2207"/>
                  </a:lnTo>
                  <a:lnTo>
                    <a:pt x="2844" y="2255"/>
                  </a:lnTo>
                  <a:lnTo>
                    <a:pt x="2837" y="2289"/>
                  </a:lnTo>
                  <a:lnTo>
                    <a:pt x="2837" y="2291"/>
                  </a:lnTo>
                  <a:lnTo>
                    <a:pt x="2855" y="2310"/>
                  </a:lnTo>
                  <a:lnTo>
                    <a:pt x="2851" y="2333"/>
                  </a:lnTo>
                  <a:lnTo>
                    <a:pt x="2834" y="2358"/>
                  </a:lnTo>
                  <a:lnTo>
                    <a:pt x="2825" y="2385"/>
                  </a:lnTo>
                  <a:lnTo>
                    <a:pt x="2832" y="2414"/>
                  </a:lnTo>
                  <a:lnTo>
                    <a:pt x="2832" y="2422"/>
                  </a:lnTo>
                  <a:lnTo>
                    <a:pt x="2834" y="2446"/>
                  </a:lnTo>
                  <a:lnTo>
                    <a:pt x="2841" y="2462"/>
                  </a:lnTo>
                  <a:lnTo>
                    <a:pt x="2844" y="2468"/>
                  </a:lnTo>
                  <a:lnTo>
                    <a:pt x="2855" y="2501"/>
                  </a:lnTo>
                  <a:lnTo>
                    <a:pt x="2855" y="2536"/>
                  </a:lnTo>
                  <a:lnTo>
                    <a:pt x="2837" y="2548"/>
                  </a:lnTo>
                  <a:lnTo>
                    <a:pt x="2815" y="2553"/>
                  </a:lnTo>
                  <a:lnTo>
                    <a:pt x="2789" y="2548"/>
                  </a:lnTo>
                  <a:lnTo>
                    <a:pt x="2758" y="2542"/>
                  </a:lnTo>
                  <a:lnTo>
                    <a:pt x="2733" y="2539"/>
                  </a:lnTo>
                  <a:lnTo>
                    <a:pt x="2699" y="2536"/>
                  </a:lnTo>
                  <a:lnTo>
                    <a:pt x="2666" y="2536"/>
                  </a:lnTo>
                  <a:lnTo>
                    <a:pt x="2641" y="2529"/>
                  </a:lnTo>
                  <a:lnTo>
                    <a:pt x="2610" y="2531"/>
                  </a:lnTo>
                  <a:lnTo>
                    <a:pt x="2595" y="2556"/>
                  </a:lnTo>
                  <a:lnTo>
                    <a:pt x="2595" y="2571"/>
                  </a:lnTo>
                  <a:lnTo>
                    <a:pt x="2595" y="2584"/>
                  </a:lnTo>
                  <a:lnTo>
                    <a:pt x="2599" y="2623"/>
                  </a:lnTo>
                  <a:lnTo>
                    <a:pt x="2613" y="2662"/>
                  </a:lnTo>
                  <a:lnTo>
                    <a:pt x="2620" y="2683"/>
                  </a:lnTo>
                  <a:lnTo>
                    <a:pt x="2626" y="2696"/>
                  </a:lnTo>
                  <a:lnTo>
                    <a:pt x="2631" y="2716"/>
                  </a:lnTo>
                  <a:lnTo>
                    <a:pt x="2646" y="2739"/>
                  </a:lnTo>
                  <a:lnTo>
                    <a:pt x="2668" y="2758"/>
                  </a:lnTo>
                  <a:lnTo>
                    <a:pt x="2675" y="2791"/>
                  </a:lnTo>
                  <a:lnTo>
                    <a:pt x="2678" y="2795"/>
                  </a:lnTo>
                  <a:lnTo>
                    <a:pt x="2692" y="2810"/>
                  </a:lnTo>
                  <a:lnTo>
                    <a:pt x="2710" y="2835"/>
                  </a:lnTo>
                  <a:lnTo>
                    <a:pt x="2720" y="2851"/>
                  </a:lnTo>
                  <a:lnTo>
                    <a:pt x="2724" y="2854"/>
                  </a:lnTo>
                  <a:lnTo>
                    <a:pt x="2727" y="2874"/>
                  </a:lnTo>
                  <a:lnTo>
                    <a:pt x="2729" y="2885"/>
                  </a:lnTo>
                  <a:lnTo>
                    <a:pt x="2736" y="2905"/>
                  </a:lnTo>
                  <a:lnTo>
                    <a:pt x="2750" y="2925"/>
                  </a:lnTo>
                  <a:lnTo>
                    <a:pt x="2758" y="2934"/>
                  </a:lnTo>
                  <a:lnTo>
                    <a:pt x="2770" y="2954"/>
                  </a:lnTo>
                  <a:lnTo>
                    <a:pt x="2770" y="2966"/>
                  </a:lnTo>
                  <a:lnTo>
                    <a:pt x="2768" y="2988"/>
                  </a:lnTo>
                  <a:lnTo>
                    <a:pt x="2770" y="3008"/>
                  </a:lnTo>
                  <a:lnTo>
                    <a:pt x="2778" y="3028"/>
                  </a:lnTo>
                  <a:lnTo>
                    <a:pt x="2770" y="3049"/>
                  </a:lnTo>
                  <a:lnTo>
                    <a:pt x="2758" y="3077"/>
                  </a:lnTo>
                  <a:lnTo>
                    <a:pt x="2757" y="3104"/>
                  </a:lnTo>
                  <a:lnTo>
                    <a:pt x="2761" y="3130"/>
                  </a:lnTo>
                  <a:lnTo>
                    <a:pt x="2773" y="3156"/>
                  </a:lnTo>
                  <a:lnTo>
                    <a:pt x="2783" y="3181"/>
                  </a:lnTo>
                  <a:lnTo>
                    <a:pt x="2797" y="3195"/>
                  </a:lnTo>
                  <a:lnTo>
                    <a:pt x="2810" y="3197"/>
                  </a:lnTo>
                  <a:lnTo>
                    <a:pt x="2825" y="3203"/>
                  </a:lnTo>
                  <a:lnTo>
                    <a:pt x="2832" y="3223"/>
                  </a:lnTo>
                  <a:lnTo>
                    <a:pt x="2832" y="3231"/>
                  </a:lnTo>
                  <a:lnTo>
                    <a:pt x="2825" y="3268"/>
                  </a:lnTo>
                  <a:lnTo>
                    <a:pt x="2810" y="3304"/>
                  </a:lnTo>
                  <a:lnTo>
                    <a:pt x="2789" y="3334"/>
                  </a:lnTo>
                  <a:lnTo>
                    <a:pt x="2768" y="3364"/>
                  </a:lnTo>
                  <a:lnTo>
                    <a:pt x="2742" y="3387"/>
                  </a:lnTo>
                  <a:lnTo>
                    <a:pt x="2720" y="3409"/>
                  </a:lnTo>
                  <a:lnTo>
                    <a:pt x="2720" y="3412"/>
                  </a:lnTo>
                  <a:lnTo>
                    <a:pt x="2699" y="3427"/>
                  </a:lnTo>
                  <a:lnTo>
                    <a:pt x="2675" y="3443"/>
                  </a:lnTo>
                  <a:lnTo>
                    <a:pt x="2652" y="3465"/>
                  </a:lnTo>
                  <a:lnTo>
                    <a:pt x="2620" y="3483"/>
                  </a:lnTo>
                  <a:lnTo>
                    <a:pt x="2594" y="3503"/>
                  </a:lnTo>
                  <a:lnTo>
                    <a:pt x="2567" y="3517"/>
                  </a:lnTo>
                  <a:lnTo>
                    <a:pt x="2543" y="3537"/>
                  </a:lnTo>
                  <a:lnTo>
                    <a:pt x="2536" y="3539"/>
                  </a:lnTo>
                  <a:lnTo>
                    <a:pt x="2529" y="3546"/>
                  </a:lnTo>
                  <a:lnTo>
                    <a:pt x="2475" y="3576"/>
                  </a:lnTo>
                  <a:lnTo>
                    <a:pt x="2458" y="3568"/>
                  </a:lnTo>
                  <a:lnTo>
                    <a:pt x="2471" y="3542"/>
                  </a:lnTo>
                  <a:lnTo>
                    <a:pt x="2435" y="3510"/>
                  </a:lnTo>
                  <a:lnTo>
                    <a:pt x="2417" y="3507"/>
                  </a:lnTo>
                  <a:lnTo>
                    <a:pt x="2436" y="3537"/>
                  </a:lnTo>
                  <a:lnTo>
                    <a:pt x="2444" y="3565"/>
                  </a:lnTo>
                  <a:lnTo>
                    <a:pt x="2435" y="3554"/>
                  </a:lnTo>
                  <a:lnTo>
                    <a:pt x="2428" y="3550"/>
                  </a:lnTo>
                  <a:lnTo>
                    <a:pt x="2419" y="3558"/>
                  </a:lnTo>
                  <a:lnTo>
                    <a:pt x="2404" y="3568"/>
                  </a:lnTo>
                  <a:lnTo>
                    <a:pt x="2408" y="3554"/>
                  </a:lnTo>
                  <a:lnTo>
                    <a:pt x="2411" y="3539"/>
                  </a:lnTo>
                  <a:lnTo>
                    <a:pt x="2408" y="3510"/>
                  </a:lnTo>
                  <a:lnTo>
                    <a:pt x="2400" y="3493"/>
                  </a:lnTo>
                  <a:lnTo>
                    <a:pt x="2393" y="3547"/>
                  </a:lnTo>
                  <a:lnTo>
                    <a:pt x="2400" y="3589"/>
                  </a:lnTo>
                  <a:lnTo>
                    <a:pt x="2388" y="3579"/>
                  </a:lnTo>
                  <a:lnTo>
                    <a:pt x="2388" y="3521"/>
                  </a:lnTo>
                  <a:lnTo>
                    <a:pt x="2385" y="3478"/>
                  </a:lnTo>
                  <a:lnTo>
                    <a:pt x="2370" y="3431"/>
                  </a:lnTo>
                  <a:lnTo>
                    <a:pt x="2342" y="3398"/>
                  </a:lnTo>
                  <a:lnTo>
                    <a:pt x="2316" y="3382"/>
                  </a:lnTo>
                  <a:lnTo>
                    <a:pt x="2303" y="3356"/>
                  </a:lnTo>
                  <a:lnTo>
                    <a:pt x="2327" y="3372"/>
                  </a:lnTo>
                  <a:lnTo>
                    <a:pt x="2353" y="3371"/>
                  </a:lnTo>
                  <a:lnTo>
                    <a:pt x="2350" y="3342"/>
                  </a:lnTo>
                  <a:lnTo>
                    <a:pt x="2339" y="3322"/>
                  </a:lnTo>
                  <a:lnTo>
                    <a:pt x="2327" y="3311"/>
                  </a:lnTo>
                  <a:lnTo>
                    <a:pt x="2316" y="3300"/>
                  </a:lnTo>
                  <a:lnTo>
                    <a:pt x="2325" y="3286"/>
                  </a:lnTo>
                  <a:lnTo>
                    <a:pt x="2316" y="3286"/>
                  </a:lnTo>
                  <a:lnTo>
                    <a:pt x="2305" y="3286"/>
                  </a:lnTo>
                  <a:lnTo>
                    <a:pt x="2292" y="3297"/>
                  </a:lnTo>
                  <a:lnTo>
                    <a:pt x="2291" y="3300"/>
                  </a:lnTo>
                  <a:lnTo>
                    <a:pt x="2291" y="3322"/>
                  </a:lnTo>
                  <a:lnTo>
                    <a:pt x="2309" y="3338"/>
                  </a:lnTo>
                  <a:lnTo>
                    <a:pt x="2285" y="3331"/>
                  </a:lnTo>
                  <a:lnTo>
                    <a:pt x="2259" y="3319"/>
                  </a:lnTo>
                  <a:lnTo>
                    <a:pt x="2256" y="3299"/>
                  </a:lnTo>
                  <a:lnTo>
                    <a:pt x="2245" y="3300"/>
                  </a:lnTo>
                  <a:lnTo>
                    <a:pt x="2245" y="3330"/>
                  </a:lnTo>
                  <a:lnTo>
                    <a:pt x="2291" y="3359"/>
                  </a:lnTo>
                  <a:lnTo>
                    <a:pt x="2251" y="3351"/>
                  </a:lnTo>
                  <a:lnTo>
                    <a:pt x="2222" y="3326"/>
                  </a:lnTo>
                  <a:lnTo>
                    <a:pt x="2208" y="3334"/>
                  </a:lnTo>
                  <a:lnTo>
                    <a:pt x="2184" y="3334"/>
                  </a:lnTo>
                  <a:lnTo>
                    <a:pt x="2162" y="3311"/>
                  </a:lnTo>
                  <a:lnTo>
                    <a:pt x="2151" y="3300"/>
                  </a:lnTo>
                  <a:lnTo>
                    <a:pt x="2128" y="3257"/>
                  </a:lnTo>
                  <a:lnTo>
                    <a:pt x="2128" y="3231"/>
                  </a:lnTo>
                  <a:lnTo>
                    <a:pt x="2114" y="3193"/>
                  </a:lnTo>
                  <a:lnTo>
                    <a:pt x="2090" y="3165"/>
                  </a:lnTo>
                  <a:lnTo>
                    <a:pt x="2096" y="3151"/>
                  </a:lnTo>
                  <a:lnTo>
                    <a:pt x="2114" y="3168"/>
                  </a:lnTo>
                  <a:lnTo>
                    <a:pt x="2128" y="3184"/>
                  </a:lnTo>
                  <a:lnTo>
                    <a:pt x="2132" y="3175"/>
                  </a:lnTo>
                  <a:lnTo>
                    <a:pt x="2132" y="3164"/>
                  </a:lnTo>
                  <a:lnTo>
                    <a:pt x="2128" y="3164"/>
                  </a:lnTo>
                  <a:lnTo>
                    <a:pt x="2132" y="3144"/>
                  </a:lnTo>
                  <a:lnTo>
                    <a:pt x="2109" y="3141"/>
                  </a:lnTo>
                  <a:lnTo>
                    <a:pt x="2103" y="3112"/>
                  </a:lnTo>
                  <a:lnTo>
                    <a:pt x="2060" y="3101"/>
                  </a:lnTo>
                  <a:lnTo>
                    <a:pt x="2031" y="3090"/>
                  </a:lnTo>
                  <a:lnTo>
                    <a:pt x="2017" y="3077"/>
                  </a:lnTo>
                  <a:lnTo>
                    <a:pt x="2013" y="3082"/>
                  </a:lnTo>
                  <a:lnTo>
                    <a:pt x="2010" y="3085"/>
                  </a:lnTo>
                  <a:lnTo>
                    <a:pt x="2010" y="3092"/>
                  </a:lnTo>
                  <a:lnTo>
                    <a:pt x="2013" y="3104"/>
                  </a:lnTo>
                  <a:lnTo>
                    <a:pt x="2002" y="3111"/>
                  </a:lnTo>
                  <a:lnTo>
                    <a:pt x="1970" y="3092"/>
                  </a:lnTo>
                  <a:lnTo>
                    <a:pt x="1930" y="3069"/>
                  </a:lnTo>
                  <a:lnTo>
                    <a:pt x="1916" y="3056"/>
                  </a:lnTo>
                  <a:lnTo>
                    <a:pt x="1912" y="3066"/>
                  </a:lnTo>
                  <a:lnTo>
                    <a:pt x="1862" y="3040"/>
                  </a:lnTo>
                  <a:lnTo>
                    <a:pt x="1819" y="3021"/>
                  </a:lnTo>
                  <a:lnTo>
                    <a:pt x="1838" y="3014"/>
                  </a:lnTo>
                  <a:lnTo>
                    <a:pt x="1847" y="2996"/>
                  </a:lnTo>
                  <a:lnTo>
                    <a:pt x="1838" y="2969"/>
                  </a:lnTo>
                  <a:lnTo>
                    <a:pt x="1825" y="2945"/>
                  </a:lnTo>
                  <a:lnTo>
                    <a:pt x="1807" y="2951"/>
                  </a:lnTo>
                  <a:lnTo>
                    <a:pt x="1812" y="2933"/>
                  </a:lnTo>
                  <a:lnTo>
                    <a:pt x="1807" y="2918"/>
                  </a:lnTo>
                  <a:lnTo>
                    <a:pt x="1805" y="2887"/>
                  </a:lnTo>
                  <a:lnTo>
                    <a:pt x="1802" y="2874"/>
                  </a:lnTo>
                  <a:lnTo>
                    <a:pt x="1789" y="2883"/>
                  </a:lnTo>
                  <a:lnTo>
                    <a:pt x="1786" y="2903"/>
                  </a:lnTo>
                  <a:lnTo>
                    <a:pt x="1772" y="2862"/>
                  </a:lnTo>
                  <a:lnTo>
                    <a:pt x="1765" y="2832"/>
                  </a:lnTo>
                  <a:lnTo>
                    <a:pt x="1777" y="2813"/>
                  </a:lnTo>
                  <a:lnTo>
                    <a:pt x="1767" y="2795"/>
                  </a:lnTo>
                  <a:lnTo>
                    <a:pt x="1794" y="2784"/>
                  </a:lnTo>
                  <a:lnTo>
                    <a:pt x="1794" y="2766"/>
                  </a:lnTo>
                  <a:lnTo>
                    <a:pt x="1789" y="2770"/>
                  </a:lnTo>
                  <a:lnTo>
                    <a:pt x="1777" y="2775"/>
                  </a:lnTo>
                  <a:lnTo>
                    <a:pt x="1771" y="2766"/>
                  </a:lnTo>
                  <a:lnTo>
                    <a:pt x="1777" y="2747"/>
                  </a:lnTo>
                  <a:lnTo>
                    <a:pt x="1796" y="2747"/>
                  </a:lnTo>
                  <a:lnTo>
                    <a:pt x="1792" y="2738"/>
                  </a:lnTo>
                  <a:lnTo>
                    <a:pt x="1783" y="2735"/>
                  </a:lnTo>
                  <a:lnTo>
                    <a:pt x="1772" y="2728"/>
                  </a:lnTo>
                  <a:lnTo>
                    <a:pt x="1777" y="2704"/>
                  </a:lnTo>
                  <a:lnTo>
                    <a:pt x="1777" y="2698"/>
                  </a:lnTo>
                  <a:lnTo>
                    <a:pt x="1783" y="2692"/>
                  </a:lnTo>
                  <a:lnTo>
                    <a:pt x="1805" y="2695"/>
                  </a:lnTo>
                  <a:lnTo>
                    <a:pt x="1812" y="2679"/>
                  </a:lnTo>
                  <a:lnTo>
                    <a:pt x="1789" y="2683"/>
                  </a:lnTo>
                  <a:lnTo>
                    <a:pt x="1749" y="2654"/>
                  </a:lnTo>
                  <a:lnTo>
                    <a:pt x="1725" y="2643"/>
                  </a:lnTo>
                  <a:lnTo>
                    <a:pt x="1739" y="2675"/>
                  </a:lnTo>
                  <a:lnTo>
                    <a:pt x="1674" y="2623"/>
                  </a:lnTo>
                  <a:lnTo>
                    <a:pt x="1649" y="2603"/>
                  </a:lnTo>
                  <a:lnTo>
                    <a:pt x="1674" y="2597"/>
                  </a:lnTo>
                  <a:lnTo>
                    <a:pt x="1666" y="2550"/>
                  </a:lnTo>
                  <a:lnTo>
                    <a:pt x="1645" y="2553"/>
                  </a:lnTo>
                  <a:lnTo>
                    <a:pt x="1645" y="2579"/>
                  </a:lnTo>
                  <a:lnTo>
                    <a:pt x="1621" y="2597"/>
                  </a:lnTo>
                  <a:lnTo>
                    <a:pt x="1608" y="2612"/>
                  </a:lnTo>
                  <a:lnTo>
                    <a:pt x="1636" y="2609"/>
                  </a:lnTo>
                  <a:lnTo>
                    <a:pt x="1639" y="2619"/>
                  </a:lnTo>
                  <a:lnTo>
                    <a:pt x="1623" y="2652"/>
                  </a:lnTo>
                  <a:lnTo>
                    <a:pt x="1608" y="2635"/>
                  </a:lnTo>
                  <a:lnTo>
                    <a:pt x="1591" y="2631"/>
                  </a:lnTo>
                  <a:lnTo>
                    <a:pt x="1574" y="2612"/>
                  </a:lnTo>
                  <a:lnTo>
                    <a:pt x="1578" y="2597"/>
                  </a:lnTo>
                  <a:lnTo>
                    <a:pt x="1571" y="2581"/>
                  </a:lnTo>
                  <a:lnTo>
                    <a:pt x="1576" y="2553"/>
                  </a:lnTo>
                  <a:lnTo>
                    <a:pt x="1566" y="2560"/>
                  </a:lnTo>
                  <a:lnTo>
                    <a:pt x="1531" y="2560"/>
                  </a:lnTo>
                  <a:lnTo>
                    <a:pt x="1522" y="2579"/>
                  </a:lnTo>
                  <a:lnTo>
                    <a:pt x="1500" y="2584"/>
                  </a:lnTo>
                  <a:lnTo>
                    <a:pt x="1487" y="2581"/>
                  </a:lnTo>
                  <a:lnTo>
                    <a:pt x="1480" y="2561"/>
                  </a:lnTo>
                  <a:lnTo>
                    <a:pt x="1470" y="2545"/>
                  </a:lnTo>
                  <a:lnTo>
                    <a:pt x="1470" y="2520"/>
                  </a:lnTo>
                  <a:lnTo>
                    <a:pt x="1458" y="2497"/>
                  </a:lnTo>
                  <a:lnTo>
                    <a:pt x="1462" y="2478"/>
                  </a:lnTo>
                  <a:lnTo>
                    <a:pt x="1462" y="2462"/>
                  </a:lnTo>
                  <a:lnTo>
                    <a:pt x="1439" y="2430"/>
                  </a:lnTo>
                  <a:lnTo>
                    <a:pt x="1439" y="2397"/>
                  </a:lnTo>
                  <a:lnTo>
                    <a:pt x="1397" y="2373"/>
                  </a:lnTo>
                  <a:lnTo>
                    <a:pt x="1362" y="2362"/>
                  </a:lnTo>
                  <a:lnTo>
                    <a:pt x="1327" y="2349"/>
                  </a:lnTo>
                  <a:lnTo>
                    <a:pt x="1306" y="2332"/>
                  </a:lnTo>
                  <a:lnTo>
                    <a:pt x="1299" y="2286"/>
                  </a:lnTo>
                  <a:lnTo>
                    <a:pt x="1266" y="2241"/>
                  </a:lnTo>
                  <a:lnTo>
                    <a:pt x="1241" y="2199"/>
                  </a:lnTo>
                  <a:lnTo>
                    <a:pt x="1226" y="2183"/>
                  </a:lnTo>
                  <a:lnTo>
                    <a:pt x="1233" y="2171"/>
                  </a:lnTo>
                  <a:lnTo>
                    <a:pt x="1251" y="2163"/>
                  </a:lnTo>
                  <a:lnTo>
                    <a:pt x="1269" y="2178"/>
                  </a:lnTo>
                  <a:lnTo>
                    <a:pt x="1282" y="2150"/>
                  </a:lnTo>
                  <a:lnTo>
                    <a:pt x="1269" y="2138"/>
                  </a:lnTo>
                  <a:lnTo>
                    <a:pt x="1248" y="2132"/>
                  </a:lnTo>
                  <a:lnTo>
                    <a:pt x="1241" y="2124"/>
                  </a:lnTo>
                  <a:lnTo>
                    <a:pt x="1241" y="2146"/>
                  </a:lnTo>
                  <a:lnTo>
                    <a:pt x="1186" y="2130"/>
                  </a:lnTo>
                  <a:lnTo>
                    <a:pt x="1168" y="2092"/>
                  </a:lnTo>
                  <a:lnTo>
                    <a:pt x="1151" y="2063"/>
                  </a:lnTo>
                  <a:lnTo>
                    <a:pt x="1136" y="2032"/>
                  </a:lnTo>
                  <a:lnTo>
                    <a:pt x="1123" y="2004"/>
                  </a:lnTo>
                  <a:lnTo>
                    <a:pt x="1113" y="1984"/>
                  </a:lnTo>
                  <a:lnTo>
                    <a:pt x="1116" y="1959"/>
                  </a:lnTo>
                  <a:lnTo>
                    <a:pt x="1113" y="1943"/>
                  </a:lnTo>
                  <a:lnTo>
                    <a:pt x="1113" y="1917"/>
                  </a:lnTo>
                  <a:lnTo>
                    <a:pt x="1101" y="1913"/>
                  </a:lnTo>
                  <a:lnTo>
                    <a:pt x="1094" y="1898"/>
                  </a:lnTo>
                  <a:lnTo>
                    <a:pt x="1092" y="1868"/>
                  </a:lnTo>
                  <a:lnTo>
                    <a:pt x="1075" y="1841"/>
                  </a:lnTo>
                  <a:lnTo>
                    <a:pt x="1058" y="1834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g31246982efe_0_39"/>
            <p:cNvSpPr/>
            <p:nvPr/>
          </p:nvSpPr>
          <p:spPr>
            <a:xfrm>
              <a:off x="2546626" y="2349153"/>
              <a:ext cx="413410" cy="968495"/>
            </a:xfrm>
            <a:custGeom>
              <a:rect b="b" l="l" r="r" t="t"/>
              <a:pathLst>
                <a:path extrusionOk="0" h="2917" w="1469">
                  <a:moveTo>
                    <a:pt x="488" y="1509"/>
                  </a:moveTo>
                  <a:lnTo>
                    <a:pt x="488" y="1505"/>
                  </a:lnTo>
                  <a:lnTo>
                    <a:pt x="489" y="1491"/>
                  </a:lnTo>
                  <a:lnTo>
                    <a:pt x="489" y="1477"/>
                  </a:lnTo>
                  <a:lnTo>
                    <a:pt x="489" y="1453"/>
                  </a:lnTo>
                  <a:lnTo>
                    <a:pt x="499" y="1443"/>
                  </a:lnTo>
                  <a:lnTo>
                    <a:pt x="510" y="1437"/>
                  </a:lnTo>
                  <a:lnTo>
                    <a:pt x="519" y="1418"/>
                  </a:lnTo>
                  <a:lnTo>
                    <a:pt x="531" y="1413"/>
                  </a:lnTo>
                  <a:lnTo>
                    <a:pt x="538" y="1417"/>
                  </a:lnTo>
                  <a:lnTo>
                    <a:pt x="556" y="1413"/>
                  </a:lnTo>
                  <a:lnTo>
                    <a:pt x="575" y="1425"/>
                  </a:lnTo>
                  <a:lnTo>
                    <a:pt x="592" y="1413"/>
                  </a:lnTo>
                  <a:lnTo>
                    <a:pt x="600" y="1409"/>
                  </a:lnTo>
                  <a:lnTo>
                    <a:pt x="604" y="1403"/>
                  </a:lnTo>
                  <a:lnTo>
                    <a:pt x="617" y="1403"/>
                  </a:lnTo>
                  <a:lnTo>
                    <a:pt x="627" y="1397"/>
                  </a:lnTo>
                  <a:lnTo>
                    <a:pt x="866" y="1212"/>
                  </a:lnTo>
                  <a:lnTo>
                    <a:pt x="867" y="1182"/>
                  </a:lnTo>
                  <a:lnTo>
                    <a:pt x="856" y="1179"/>
                  </a:lnTo>
                  <a:lnTo>
                    <a:pt x="794" y="1177"/>
                  </a:lnTo>
                  <a:lnTo>
                    <a:pt x="790" y="1135"/>
                  </a:lnTo>
                  <a:lnTo>
                    <a:pt x="787" y="1104"/>
                  </a:lnTo>
                  <a:lnTo>
                    <a:pt x="783" y="1091"/>
                  </a:lnTo>
                  <a:lnTo>
                    <a:pt x="787" y="1060"/>
                  </a:lnTo>
                  <a:lnTo>
                    <a:pt x="790" y="1021"/>
                  </a:lnTo>
                  <a:lnTo>
                    <a:pt x="787" y="980"/>
                  </a:lnTo>
                  <a:lnTo>
                    <a:pt x="787" y="946"/>
                  </a:lnTo>
                  <a:lnTo>
                    <a:pt x="783" y="902"/>
                  </a:lnTo>
                  <a:lnTo>
                    <a:pt x="766" y="894"/>
                  </a:lnTo>
                  <a:lnTo>
                    <a:pt x="729" y="890"/>
                  </a:lnTo>
                  <a:lnTo>
                    <a:pt x="722" y="890"/>
                  </a:lnTo>
                  <a:lnTo>
                    <a:pt x="695" y="889"/>
                  </a:lnTo>
                  <a:lnTo>
                    <a:pt x="676" y="890"/>
                  </a:lnTo>
                  <a:lnTo>
                    <a:pt x="658" y="902"/>
                  </a:lnTo>
                  <a:lnTo>
                    <a:pt x="639" y="924"/>
                  </a:lnTo>
                  <a:lnTo>
                    <a:pt x="627" y="916"/>
                  </a:lnTo>
                  <a:lnTo>
                    <a:pt x="618" y="906"/>
                  </a:lnTo>
                  <a:lnTo>
                    <a:pt x="590" y="870"/>
                  </a:lnTo>
                  <a:lnTo>
                    <a:pt x="581" y="870"/>
                  </a:lnTo>
                  <a:lnTo>
                    <a:pt x="559" y="870"/>
                  </a:lnTo>
                  <a:lnTo>
                    <a:pt x="535" y="870"/>
                  </a:lnTo>
                  <a:lnTo>
                    <a:pt x="531" y="870"/>
                  </a:lnTo>
                  <a:lnTo>
                    <a:pt x="507" y="871"/>
                  </a:lnTo>
                  <a:lnTo>
                    <a:pt x="489" y="806"/>
                  </a:lnTo>
                  <a:lnTo>
                    <a:pt x="473" y="799"/>
                  </a:lnTo>
                  <a:lnTo>
                    <a:pt x="469" y="790"/>
                  </a:lnTo>
                  <a:lnTo>
                    <a:pt x="461" y="778"/>
                  </a:lnTo>
                  <a:lnTo>
                    <a:pt x="446" y="767"/>
                  </a:lnTo>
                  <a:lnTo>
                    <a:pt x="434" y="757"/>
                  </a:lnTo>
                  <a:lnTo>
                    <a:pt x="430" y="750"/>
                  </a:lnTo>
                  <a:lnTo>
                    <a:pt x="418" y="741"/>
                  </a:lnTo>
                  <a:lnTo>
                    <a:pt x="409" y="741"/>
                  </a:lnTo>
                  <a:lnTo>
                    <a:pt x="388" y="741"/>
                  </a:lnTo>
                  <a:lnTo>
                    <a:pt x="378" y="704"/>
                  </a:lnTo>
                  <a:lnTo>
                    <a:pt x="378" y="695"/>
                  </a:lnTo>
                  <a:lnTo>
                    <a:pt x="383" y="672"/>
                  </a:lnTo>
                  <a:lnTo>
                    <a:pt x="388" y="642"/>
                  </a:lnTo>
                  <a:lnTo>
                    <a:pt x="372" y="630"/>
                  </a:lnTo>
                  <a:lnTo>
                    <a:pt x="361" y="620"/>
                  </a:lnTo>
                  <a:lnTo>
                    <a:pt x="365" y="616"/>
                  </a:lnTo>
                  <a:lnTo>
                    <a:pt x="365" y="610"/>
                  </a:lnTo>
                  <a:lnTo>
                    <a:pt x="372" y="600"/>
                  </a:lnTo>
                  <a:lnTo>
                    <a:pt x="365" y="595"/>
                  </a:lnTo>
                  <a:lnTo>
                    <a:pt x="373" y="589"/>
                  </a:lnTo>
                  <a:lnTo>
                    <a:pt x="373" y="581"/>
                  </a:lnTo>
                  <a:lnTo>
                    <a:pt x="373" y="580"/>
                  </a:lnTo>
                  <a:lnTo>
                    <a:pt x="368" y="576"/>
                  </a:lnTo>
                  <a:lnTo>
                    <a:pt x="365" y="573"/>
                  </a:lnTo>
                  <a:lnTo>
                    <a:pt x="361" y="571"/>
                  </a:lnTo>
                  <a:lnTo>
                    <a:pt x="348" y="565"/>
                  </a:lnTo>
                  <a:lnTo>
                    <a:pt x="336" y="563"/>
                  </a:lnTo>
                  <a:lnTo>
                    <a:pt x="319" y="557"/>
                  </a:lnTo>
                  <a:lnTo>
                    <a:pt x="305" y="551"/>
                  </a:lnTo>
                  <a:lnTo>
                    <a:pt x="293" y="551"/>
                  </a:lnTo>
                  <a:lnTo>
                    <a:pt x="256" y="548"/>
                  </a:lnTo>
                  <a:lnTo>
                    <a:pt x="264" y="511"/>
                  </a:lnTo>
                  <a:lnTo>
                    <a:pt x="264" y="488"/>
                  </a:lnTo>
                  <a:lnTo>
                    <a:pt x="267" y="481"/>
                  </a:lnTo>
                  <a:lnTo>
                    <a:pt x="264" y="481"/>
                  </a:lnTo>
                  <a:lnTo>
                    <a:pt x="283" y="456"/>
                  </a:lnTo>
                  <a:lnTo>
                    <a:pt x="283" y="444"/>
                  </a:lnTo>
                  <a:lnTo>
                    <a:pt x="278" y="448"/>
                  </a:lnTo>
                  <a:lnTo>
                    <a:pt x="274" y="443"/>
                  </a:lnTo>
                  <a:lnTo>
                    <a:pt x="267" y="435"/>
                  </a:lnTo>
                  <a:lnTo>
                    <a:pt x="264" y="432"/>
                  </a:lnTo>
                  <a:lnTo>
                    <a:pt x="252" y="425"/>
                  </a:lnTo>
                  <a:lnTo>
                    <a:pt x="240" y="425"/>
                  </a:lnTo>
                  <a:lnTo>
                    <a:pt x="225" y="424"/>
                  </a:lnTo>
                  <a:lnTo>
                    <a:pt x="209" y="417"/>
                  </a:lnTo>
                  <a:lnTo>
                    <a:pt x="212" y="409"/>
                  </a:lnTo>
                  <a:lnTo>
                    <a:pt x="215" y="398"/>
                  </a:lnTo>
                  <a:lnTo>
                    <a:pt x="225" y="390"/>
                  </a:lnTo>
                  <a:lnTo>
                    <a:pt x="231" y="384"/>
                  </a:lnTo>
                  <a:lnTo>
                    <a:pt x="247" y="365"/>
                  </a:lnTo>
                  <a:lnTo>
                    <a:pt x="252" y="334"/>
                  </a:lnTo>
                  <a:lnTo>
                    <a:pt x="252" y="326"/>
                  </a:lnTo>
                  <a:lnTo>
                    <a:pt x="243" y="325"/>
                  </a:lnTo>
                  <a:lnTo>
                    <a:pt x="243" y="312"/>
                  </a:lnTo>
                  <a:lnTo>
                    <a:pt x="236" y="308"/>
                  </a:lnTo>
                  <a:lnTo>
                    <a:pt x="228" y="289"/>
                  </a:lnTo>
                  <a:lnTo>
                    <a:pt x="225" y="282"/>
                  </a:lnTo>
                  <a:lnTo>
                    <a:pt x="209" y="245"/>
                  </a:lnTo>
                  <a:lnTo>
                    <a:pt x="209" y="215"/>
                  </a:lnTo>
                  <a:lnTo>
                    <a:pt x="202" y="195"/>
                  </a:lnTo>
                  <a:lnTo>
                    <a:pt x="197" y="151"/>
                  </a:lnTo>
                  <a:lnTo>
                    <a:pt x="153" y="131"/>
                  </a:lnTo>
                  <a:lnTo>
                    <a:pt x="131" y="90"/>
                  </a:lnTo>
                  <a:lnTo>
                    <a:pt x="167" y="52"/>
                  </a:lnTo>
                  <a:lnTo>
                    <a:pt x="184" y="35"/>
                  </a:lnTo>
                  <a:lnTo>
                    <a:pt x="209" y="0"/>
                  </a:lnTo>
                  <a:lnTo>
                    <a:pt x="231" y="10"/>
                  </a:lnTo>
                  <a:lnTo>
                    <a:pt x="339" y="50"/>
                  </a:lnTo>
                  <a:lnTo>
                    <a:pt x="344" y="170"/>
                  </a:lnTo>
                  <a:lnTo>
                    <a:pt x="368" y="231"/>
                  </a:lnTo>
                  <a:lnTo>
                    <a:pt x="368" y="320"/>
                  </a:lnTo>
                  <a:lnTo>
                    <a:pt x="397" y="398"/>
                  </a:lnTo>
                  <a:lnTo>
                    <a:pt x="415" y="488"/>
                  </a:lnTo>
                  <a:lnTo>
                    <a:pt x="456" y="488"/>
                  </a:lnTo>
                  <a:lnTo>
                    <a:pt x="473" y="529"/>
                  </a:lnTo>
                  <a:lnTo>
                    <a:pt x="523" y="599"/>
                  </a:lnTo>
                  <a:lnTo>
                    <a:pt x="563" y="690"/>
                  </a:lnTo>
                  <a:lnTo>
                    <a:pt x="612" y="696"/>
                  </a:lnTo>
                  <a:lnTo>
                    <a:pt x="705" y="738"/>
                  </a:lnTo>
                  <a:lnTo>
                    <a:pt x="759" y="786"/>
                  </a:lnTo>
                  <a:lnTo>
                    <a:pt x="833" y="787"/>
                  </a:lnTo>
                  <a:lnTo>
                    <a:pt x="929" y="849"/>
                  </a:lnTo>
                  <a:lnTo>
                    <a:pt x="1019" y="858"/>
                  </a:lnTo>
                  <a:lnTo>
                    <a:pt x="1123" y="878"/>
                  </a:lnTo>
                  <a:lnTo>
                    <a:pt x="1205" y="889"/>
                  </a:lnTo>
                  <a:lnTo>
                    <a:pt x="1189" y="861"/>
                  </a:lnTo>
                  <a:lnTo>
                    <a:pt x="1228" y="878"/>
                  </a:lnTo>
                  <a:lnTo>
                    <a:pt x="1270" y="919"/>
                  </a:lnTo>
                  <a:lnTo>
                    <a:pt x="1268" y="866"/>
                  </a:lnTo>
                  <a:lnTo>
                    <a:pt x="1350" y="972"/>
                  </a:lnTo>
                  <a:lnTo>
                    <a:pt x="1454" y="906"/>
                  </a:lnTo>
                  <a:lnTo>
                    <a:pt x="1463" y="903"/>
                  </a:lnTo>
                  <a:lnTo>
                    <a:pt x="1469" y="922"/>
                  </a:lnTo>
                  <a:lnTo>
                    <a:pt x="1454" y="1018"/>
                  </a:lnTo>
                  <a:lnTo>
                    <a:pt x="1438" y="1085"/>
                  </a:lnTo>
                  <a:lnTo>
                    <a:pt x="1419" y="1160"/>
                  </a:lnTo>
                  <a:lnTo>
                    <a:pt x="1404" y="1179"/>
                  </a:lnTo>
                  <a:lnTo>
                    <a:pt x="1384" y="1217"/>
                  </a:lnTo>
                  <a:lnTo>
                    <a:pt x="1355" y="1260"/>
                  </a:lnTo>
                  <a:lnTo>
                    <a:pt x="1332" y="1318"/>
                  </a:lnTo>
                  <a:lnTo>
                    <a:pt x="1303" y="1374"/>
                  </a:lnTo>
                  <a:lnTo>
                    <a:pt x="1279" y="1437"/>
                  </a:lnTo>
                  <a:lnTo>
                    <a:pt x="1260" y="1465"/>
                  </a:lnTo>
                  <a:lnTo>
                    <a:pt x="1278" y="1409"/>
                  </a:lnTo>
                  <a:lnTo>
                    <a:pt x="1300" y="1355"/>
                  </a:lnTo>
                  <a:lnTo>
                    <a:pt x="1314" y="1305"/>
                  </a:lnTo>
                  <a:lnTo>
                    <a:pt x="1337" y="1252"/>
                  </a:lnTo>
                  <a:lnTo>
                    <a:pt x="1346" y="1230"/>
                  </a:lnTo>
                  <a:lnTo>
                    <a:pt x="1335" y="1200"/>
                  </a:lnTo>
                  <a:lnTo>
                    <a:pt x="1318" y="1200"/>
                  </a:lnTo>
                  <a:lnTo>
                    <a:pt x="1292" y="1169"/>
                  </a:lnTo>
                  <a:lnTo>
                    <a:pt x="1289" y="1171"/>
                  </a:lnTo>
                  <a:lnTo>
                    <a:pt x="1282" y="1182"/>
                  </a:lnTo>
                  <a:lnTo>
                    <a:pt x="1292" y="1201"/>
                  </a:lnTo>
                  <a:lnTo>
                    <a:pt x="1289" y="1215"/>
                  </a:lnTo>
                  <a:lnTo>
                    <a:pt x="1303" y="1231"/>
                  </a:lnTo>
                  <a:lnTo>
                    <a:pt x="1303" y="1256"/>
                  </a:lnTo>
                  <a:lnTo>
                    <a:pt x="1289" y="1252"/>
                  </a:lnTo>
                  <a:lnTo>
                    <a:pt x="1279" y="1244"/>
                  </a:lnTo>
                  <a:lnTo>
                    <a:pt x="1278" y="1260"/>
                  </a:lnTo>
                  <a:lnTo>
                    <a:pt x="1286" y="1271"/>
                  </a:lnTo>
                  <a:lnTo>
                    <a:pt x="1294" y="1271"/>
                  </a:lnTo>
                  <a:lnTo>
                    <a:pt x="1278" y="1294"/>
                  </a:lnTo>
                  <a:lnTo>
                    <a:pt x="1275" y="1280"/>
                  </a:lnTo>
                  <a:lnTo>
                    <a:pt x="1270" y="1268"/>
                  </a:lnTo>
                  <a:lnTo>
                    <a:pt x="1254" y="1270"/>
                  </a:lnTo>
                  <a:lnTo>
                    <a:pt x="1248" y="1243"/>
                  </a:lnTo>
                  <a:lnTo>
                    <a:pt x="1224" y="1235"/>
                  </a:lnTo>
                  <a:lnTo>
                    <a:pt x="1191" y="1219"/>
                  </a:lnTo>
                  <a:lnTo>
                    <a:pt x="1191" y="1243"/>
                  </a:lnTo>
                  <a:lnTo>
                    <a:pt x="1191" y="1247"/>
                  </a:lnTo>
                  <a:lnTo>
                    <a:pt x="1196" y="1256"/>
                  </a:lnTo>
                  <a:lnTo>
                    <a:pt x="1205" y="1260"/>
                  </a:lnTo>
                  <a:lnTo>
                    <a:pt x="1206" y="1270"/>
                  </a:lnTo>
                  <a:lnTo>
                    <a:pt x="1206" y="1287"/>
                  </a:lnTo>
                  <a:lnTo>
                    <a:pt x="1187" y="1284"/>
                  </a:lnTo>
                  <a:lnTo>
                    <a:pt x="1184" y="1287"/>
                  </a:lnTo>
                  <a:lnTo>
                    <a:pt x="1178" y="1295"/>
                  </a:lnTo>
                  <a:lnTo>
                    <a:pt x="1196" y="1305"/>
                  </a:lnTo>
                  <a:lnTo>
                    <a:pt x="1205" y="1303"/>
                  </a:lnTo>
                  <a:lnTo>
                    <a:pt x="1210" y="1297"/>
                  </a:lnTo>
                  <a:lnTo>
                    <a:pt x="1210" y="1316"/>
                  </a:lnTo>
                  <a:lnTo>
                    <a:pt x="1220" y="1321"/>
                  </a:lnTo>
                  <a:lnTo>
                    <a:pt x="1218" y="1327"/>
                  </a:lnTo>
                  <a:lnTo>
                    <a:pt x="1210" y="1335"/>
                  </a:lnTo>
                  <a:lnTo>
                    <a:pt x="1196" y="1334"/>
                  </a:lnTo>
                  <a:lnTo>
                    <a:pt x="1191" y="1316"/>
                  </a:lnTo>
                  <a:lnTo>
                    <a:pt x="1187" y="1316"/>
                  </a:lnTo>
                  <a:lnTo>
                    <a:pt x="1184" y="1338"/>
                  </a:lnTo>
                  <a:lnTo>
                    <a:pt x="1184" y="1367"/>
                  </a:lnTo>
                  <a:lnTo>
                    <a:pt x="1191" y="1355"/>
                  </a:lnTo>
                  <a:lnTo>
                    <a:pt x="1206" y="1350"/>
                  </a:lnTo>
                  <a:lnTo>
                    <a:pt x="1214" y="1347"/>
                  </a:lnTo>
                  <a:lnTo>
                    <a:pt x="1210" y="1361"/>
                  </a:lnTo>
                  <a:lnTo>
                    <a:pt x="1213" y="1386"/>
                  </a:lnTo>
                  <a:lnTo>
                    <a:pt x="1205" y="1399"/>
                  </a:lnTo>
                  <a:lnTo>
                    <a:pt x="1210" y="1421"/>
                  </a:lnTo>
                  <a:lnTo>
                    <a:pt x="1196" y="1430"/>
                  </a:lnTo>
                  <a:lnTo>
                    <a:pt x="1196" y="1446"/>
                  </a:lnTo>
                  <a:lnTo>
                    <a:pt x="1210" y="1457"/>
                  </a:lnTo>
                  <a:lnTo>
                    <a:pt x="1213" y="1450"/>
                  </a:lnTo>
                  <a:lnTo>
                    <a:pt x="1214" y="1453"/>
                  </a:lnTo>
                  <a:lnTo>
                    <a:pt x="1224" y="1470"/>
                  </a:lnTo>
                  <a:lnTo>
                    <a:pt x="1224" y="1490"/>
                  </a:lnTo>
                  <a:lnTo>
                    <a:pt x="1218" y="1483"/>
                  </a:lnTo>
                  <a:lnTo>
                    <a:pt x="1205" y="1491"/>
                  </a:lnTo>
                  <a:lnTo>
                    <a:pt x="1214" y="1504"/>
                  </a:lnTo>
                  <a:lnTo>
                    <a:pt x="1196" y="1504"/>
                  </a:lnTo>
                  <a:lnTo>
                    <a:pt x="1191" y="1486"/>
                  </a:lnTo>
                  <a:lnTo>
                    <a:pt x="1184" y="1502"/>
                  </a:lnTo>
                  <a:lnTo>
                    <a:pt x="1184" y="1528"/>
                  </a:lnTo>
                  <a:lnTo>
                    <a:pt x="1189" y="1550"/>
                  </a:lnTo>
                  <a:lnTo>
                    <a:pt x="1196" y="1546"/>
                  </a:lnTo>
                  <a:lnTo>
                    <a:pt x="1205" y="1542"/>
                  </a:lnTo>
                  <a:lnTo>
                    <a:pt x="1202" y="1558"/>
                  </a:lnTo>
                  <a:lnTo>
                    <a:pt x="1193" y="1580"/>
                  </a:lnTo>
                  <a:lnTo>
                    <a:pt x="1202" y="1584"/>
                  </a:lnTo>
                  <a:lnTo>
                    <a:pt x="1202" y="1600"/>
                  </a:lnTo>
                  <a:lnTo>
                    <a:pt x="1191" y="1617"/>
                  </a:lnTo>
                  <a:lnTo>
                    <a:pt x="1191" y="1643"/>
                  </a:lnTo>
                  <a:lnTo>
                    <a:pt x="1181" y="1659"/>
                  </a:lnTo>
                  <a:lnTo>
                    <a:pt x="1184" y="1640"/>
                  </a:lnTo>
                  <a:lnTo>
                    <a:pt x="1170" y="1610"/>
                  </a:lnTo>
                  <a:lnTo>
                    <a:pt x="1140" y="1602"/>
                  </a:lnTo>
                  <a:lnTo>
                    <a:pt x="1140" y="1612"/>
                  </a:lnTo>
                  <a:lnTo>
                    <a:pt x="1137" y="1613"/>
                  </a:lnTo>
                  <a:lnTo>
                    <a:pt x="1128" y="1613"/>
                  </a:lnTo>
                  <a:lnTo>
                    <a:pt x="1131" y="1636"/>
                  </a:lnTo>
                  <a:lnTo>
                    <a:pt x="1144" y="1637"/>
                  </a:lnTo>
                  <a:lnTo>
                    <a:pt x="1147" y="1643"/>
                  </a:lnTo>
                  <a:lnTo>
                    <a:pt x="1149" y="1667"/>
                  </a:lnTo>
                  <a:lnTo>
                    <a:pt x="1144" y="1703"/>
                  </a:lnTo>
                  <a:lnTo>
                    <a:pt x="1149" y="1717"/>
                  </a:lnTo>
                  <a:lnTo>
                    <a:pt x="1163" y="1733"/>
                  </a:lnTo>
                  <a:lnTo>
                    <a:pt x="1163" y="1741"/>
                  </a:lnTo>
                  <a:lnTo>
                    <a:pt x="1152" y="1749"/>
                  </a:lnTo>
                  <a:lnTo>
                    <a:pt x="1159" y="1759"/>
                  </a:lnTo>
                  <a:lnTo>
                    <a:pt x="1163" y="1767"/>
                  </a:lnTo>
                  <a:lnTo>
                    <a:pt x="1170" y="1780"/>
                  </a:lnTo>
                  <a:lnTo>
                    <a:pt x="1163" y="1799"/>
                  </a:lnTo>
                  <a:lnTo>
                    <a:pt x="1163" y="1810"/>
                  </a:lnTo>
                  <a:lnTo>
                    <a:pt x="1170" y="1820"/>
                  </a:lnTo>
                  <a:lnTo>
                    <a:pt x="1178" y="1794"/>
                  </a:lnTo>
                  <a:lnTo>
                    <a:pt x="1174" y="1770"/>
                  </a:lnTo>
                  <a:lnTo>
                    <a:pt x="1184" y="1741"/>
                  </a:lnTo>
                  <a:lnTo>
                    <a:pt x="1191" y="1743"/>
                  </a:lnTo>
                  <a:lnTo>
                    <a:pt x="1196" y="1776"/>
                  </a:lnTo>
                  <a:lnTo>
                    <a:pt x="1187" y="1856"/>
                  </a:lnTo>
                  <a:lnTo>
                    <a:pt x="1165" y="1948"/>
                  </a:lnTo>
                  <a:lnTo>
                    <a:pt x="1155" y="1979"/>
                  </a:lnTo>
                  <a:lnTo>
                    <a:pt x="1155" y="1963"/>
                  </a:lnTo>
                  <a:lnTo>
                    <a:pt x="1149" y="1963"/>
                  </a:lnTo>
                  <a:lnTo>
                    <a:pt x="1149" y="1985"/>
                  </a:lnTo>
                  <a:lnTo>
                    <a:pt x="1144" y="1999"/>
                  </a:lnTo>
                  <a:lnTo>
                    <a:pt x="1152" y="2015"/>
                  </a:lnTo>
                  <a:lnTo>
                    <a:pt x="1155" y="2026"/>
                  </a:lnTo>
                  <a:lnTo>
                    <a:pt x="1159" y="2009"/>
                  </a:lnTo>
                  <a:lnTo>
                    <a:pt x="1170" y="1993"/>
                  </a:lnTo>
                  <a:lnTo>
                    <a:pt x="1174" y="1993"/>
                  </a:lnTo>
                  <a:lnTo>
                    <a:pt x="1170" y="2009"/>
                  </a:lnTo>
                  <a:lnTo>
                    <a:pt x="1170" y="2034"/>
                  </a:lnTo>
                  <a:lnTo>
                    <a:pt x="1174" y="2079"/>
                  </a:lnTo>
                  <a:lnTo>
                    <a:pt x="1174" y="2132"/>
                  </a:lnTo>
                  <a:lnTo>
                    <a:pt x="1171" y="2158"/>
                  </a:lnTo>
                  <a:lnTo>
                    <a:pt x="1174" y="2164"/>
                  </a:lnTo>
                  <a:lnTo>
                    <a:pt x="1181" y="2145"/>
                  </a:lnTo>
                  <a:lnTo>
                    <a:pt x="1181" y="2109"/>
                  </a:lnTo>
                  <a:lnTo>
                    <a:pt x="1181" y="2068"/>
                  </a:lnTo>
                  <a:lnTo>
                    <a:pt x="1178" y="2038"/>
                  </a:lnTo>
                  <a:lnTo>
                    <a:pt x="1181" y="1985"/>
                  </a:lnTo>
                  <a:lnTo>
                    <a:pt x="1181" y="1942"/>
                  </a:lnTo>
                  <a:lnTo>
                    <a:pt x="1189" y="1896"/>
                  </a:lnTo>
                  <a:lnTo>
                    <a:pt x="1196" y="1836"/>
                  </a:lnTo>
                  <a:lnTo>
                    <a:pt x="1206" y="1786"/>
                  </a:lnTo>
                  <a:lnTo>
                    <a:pt x="1213" y="1741"/>
                  </a:lnTo>
                  <a:lnTo>
                    <a:pt x="1223" y="1723"/>
                  </a:lnTo>
                  <a:lnTo>
                    <a:pt x="1220" y="1741"/>
                  </a:lnTo>
                  <a:lnTo>
                    <a:pt x="1210" y="1811"/>
                  </a:lnTo>
                  <a:lnTo>
                    <a:pt x="1206" y="1840"/>
                  </a:lnTo>
                  <a:lnTo>
                    <a:pt x="1196" y="1870"/>
                  </a:lnTo>
                  <a:lnTo>
                    <a:pt x="1196" y="1923"/>
                  </a:lnTo>
                  <a:lnTo>
                    <a:pt x="1191" y="1958"/>
                  </a:lnTo>
                  <a:lnTo>
                    <a:pt x="1184" y="2013"/>
                  </a:lnTo>
                  <a:lnTo>
                    <a:pt x="1187" y="2046"/>
                  </a:lnTo>
                  <a:lnTo>
                    <a:pt x="1189" y="2079"/>
                  </a:lnTo>
                  <a:lnTo>
                    <a:pt x="1191" y="2116"/>
                  </a:lnTo>
                  <a:lnTo>
                    <a:pt x="1189" y="2138"/>
                  </a:lnTo>
                  <a:lnTo>
                    <a:pt x="1184" y="2158"/>
                  </a:lnTo>
                  <a:lnTo>
                    <a:pt x="1174" y="2168"/>
                  </a:lnTo>
                  <a:lnTo>
                    <a:pt x="1163" y="2165"/>
                  </a:lnTo>
                  <a:lnTo>
                    <a:pt x="1152" y="2168"/>
                  </a:lnTo>
                  <a:lnTo>
                    <a:pt x="1149" y="2149"/>
                  </a:lnTo>
                  <a:lnTo>
                    <a:pt x="1144" y="2138"/>
                  </a:lnTo>
                  <a:lnTo>
                    <a:pt x="1144" y="2118"/>
                  </a:lnTo>
                  <a:lnTo>
                    <a:pt x="1138" y="2124"/>
                  </a:lnTo>
                  <a:lnTo>
                    <a:pt x="1128" y="2132"/>
                  </a:lnTo>
                  <a:lnTo>
                    <a:pt x="1123" y="2132"/>
                  </a:lnTo>
                  <a:lnTo>
                    <a:pt x="1131" y="2145"/>
                  </a:lnTo>
                  <a:lnTo>
                    <a:pt x="1123" y="2153"/>
                  </a:lnTo>
                  <a:lnTo>
                    <a:pt x="1112" y="2162"/>
                  </a:lnTo>
                  <a:lnTo>
                    <a:pt x="1112" y="2149"/>
                  </a:lnTo>
                  <a:lnTo>
                    <a:pt x="1110" y="2145"/>
                  </a:lnTo>
                  <a:lnTo>
                    <a:pt x="1101" y="2149"/>
                  </a:lnTo>
                  <a:lnTo>
                    <a:pt x="1095" y="2146"/>
                  </a:lnTo>
                  <a:lnTo>
                    <a:pt x="1091" y="2156"/>
                  </a:lnTo>
                  <a:lnTo>
                    <a:pt x="1088" y="2162"/>
                  </a:lnTo>
                  <a:lnTo>
                    <a:pt x="1083" y="2162"/>
                  </a:lnTo>
                  <a:lnTo>
                    <a:pt x="1083" y="2168"/>
                  </a:lnTo>
                  <a:lnTo>
                    <a:pt x="1110" y="2172"/>
                  </a:lnTo>
                  <a:lnTo>
                    <a:pt x="1137" y="2174"/>
                  </a:lnTo>
                  <a:lnTo>
                    <a:pt x="1137" y="2176"/>
                  </a:lnTo>
                  <a:lnTo>
                    <a:pt x="1131" y="2189"/>
                  </a:lnTo>
                  <a:lnTo>
                    <a:pt x="1147" y="2182"/>
                  </a:lnTo>
                  <a:lnTo>
                    <a:pt x="1147" y="2176"/>
                  </a:lnTo>
                  <a:lnTo>
                    <a:pt x="1160" y="2176"/>
                  </a:lnTo>
                  <a:lnTo>
                    <a:pt x="1170" y="2174"/>
                  </a:lnTo>
                  <a:lnTo>
                    <a:pt x="1174" y="2209"/>
                  </a:lnTo>
                  <a:lnTo>
                    <a:pt x="1178" y="2251"/>
                  </a:lnTo>
                  <a:lnTo>
                    <a:pt x="1181" y="2269"/>
                  </a:lnTo>
                  <a:lnTo>
                    <a:pt x="1181" y="2308"/>
                  </a:lnTo>
                  <a:lnTo>
                    <a:pt x="1187" y="2339"/>
                  </a:lnTo>
                  <a:lnTo>
                    <a:pt x="1191" y="2363"/>
                  </a:lnTo>
                  <a:lnTo>
                    <a:pt x="1193" y="2396"/>
                  </a:lnTo>
                  <a:lnTo>
                    <a:pt x="1196" y="2411"/>
                  </a:lnTo>
                  <a:lnTo>
                    <a:pt x="1205" y="2424"/>
                  </a:lnTo>
                  <a:lnTo>
                    <a:pt x="1206" y="2436"/>
                  </a:lnTo>
                  <a:lnTo>
                    <a:pt x="1205" y="2455"/>
                  </a:lnTo>
                  <a:lnTo>
                    <a:pt x="1213" y="2466"/>
                  </a:lnTo>
                  <a:lnTo>
                    <a:pt x="1210" y="2488"/>
                  </a:lnTo>
                  <a:lnTo>
                    <a:pt x="1218" y="2511"/>
                  </a:lnTo>
                  <a:lnTo>
                    <a:pt x="1218" y="2557"/>
                  </a:lnTo>
                  <a:lnTo>
                    <a:pt x="1213" y="2547"/>
                  </a:lnTo>
                  <a:lnTo>
                    <a:pt x="1210" y="2534"/>
                  </a:lnTo>
                  <a:lnTo>
                    <a:pt x="1205" y="2559"/>
                  </a:lnTo>
                  <a:lnTo>
                    <a:pt x="1191" y="2602"/>
                  </a:lnTo>
                  <a:lnTo>
                    <a:pt x="1178" y="2639"/>
                  </a:lnTo>
                  <a:lnTo>
                    <a:pt x="1165" y="2653"/>
                  </a:lnTo>
                  <a:lnTo>
                    <a:pt x="1155" y="2670"/>
                  </a:lnTo>
                  <a:lnTo>
                    <a:pt x="1149" y="2697"/>
                  </a:lnTo>
                  <a:lnTo>
                    <a:pt x="1140" y="2720"/>
                  </a:lnTo>
                  <a:lnTo>
                    <a:pt x="1128" y="2756"/>
                  </a:lnTo>
                  <a:lnTo>
                    <a:pt x="1140" y="2770"/>
                  </a:lnTo>
                  <a:lnTo>
                    <a:pt x="1149" y="2786"/>
                  </a:lnTo>
                  <a:lnTo>
                    <a:pt x="1165" y="2778"/>
                  </a:lnTo>
                  <a:lnTo>
                    <a:pt x="1170" y="2764"/>
                  </a:lnTo>
                  <a:lnTo>
                    <a:pt x="1165" y="2748"/>
                  </a:lnTo>
                  <a:lnTo>
                    <a:pt x="1163" y="2734"/>
                  </a:lnTo>
                  <a:lnTo>
                    <a:pt x="1163" y="2709"/>
                  </a:lnTo>
                  <a:lnTo>
                    <a:pt x="1170" y="2709"/>
                  </a:lnTo>
                  <a:lnTo>
                    <a:pt x="1170" y="2728"/>
                  </a:lnTo>
                  <a:lnTo>
                    <a:pt x="1171" y="2753"/>
                  </a:lnTo>
                  <a:lnTo>
                    <a:pt x="1174" y="2789"/>
                  </a:lnTo>
                  <a:lnTo>
                    <a:pt x="1174" y="2831"/>
                  </a:lnTo>
                  <a:lnTo>
                    <a:pt x="1181" y="2868"/>
                  </a:lnTo>
                  <a:lnTo>
                    <a:pt x="1196" y="2912"/>
                  </a:lnTo>
                  <a:lnTo>
                    <a:pt x="1184" y="2917"/>
                  </a:lnTo>
                  <a:lnTo>
                    <a:pt x="1178" y="2917"/>
                  </a:lnTo>
                  <a:lnTo>
                    <a:pt x="1171" y="2917"/>
                  </a:lnTo>
                  <a:lnTo>
                    <a:pt x="1147" y="2904"/>
                  </a:lnTo>
                  <a:lnTo>
                    <a:pt x="1127" y="2887"/>
                  </a:lnTo>
                  <a:lnTo>
                    <a:pt x="1091" y="2853"/>
                  </a:lnTo>
                  <a:lnTo>
                    <a:pt x="1086" y="2849"/>
                  </a:lnTo>
                  <a:lnTo>
                    <a:pt x="1073" y="2834"/>
                  </a:lnTo>
                  <a:lnTo>
                    <a:pt x="1062" y="2820"/>
                  </a:lnTo>
                  <a:lnTo>
                    <a:pt x="1044" y="2813"/>
                  </a:lnTo>
                  <a:lnTo>
                    <a:pt x="1021" y="2797"/>
                  </a:lnTo>
                  <a:lnTo>
                    <a:pt x="1000" y="2797"/>
                  </a:lnTo>
                  <a:lnTo>
                    <a:pt x="987" y="2809"/>
                  </a:lnTo>
                  <a:lnTo>
                    <a:pt x="978" y="2818"/>
                  </a:lnTo>
                  <a:lnTo>
                    <a:pt x="975" y="2834"/>
                  </a:lnTo>
                  <a:lnTo>
                    <a:pt x="949" y="2831"/>
                  </a:lnTo>
                  <a:lnTo>
                    <a:pt x="922" y="2831"/>
                  </a:lnTo>
                  <a:lnTo>
                    <a:pt x="895" y="2826"/>
                  </a:lnTo>
                  <a:lnTo>
                    <a:pt x="881" y="2826"/>
                  </a:lnTo>
                  <a:lnTo>
                    <a:pt x="867" y="2837"/>
                  </a:lnTo>
                  <a:lnTo>
                    <a:pt x="857" y="2834"/>
                  </a:lnTo>
                  <a:lnTo>
                    <a:pt x="849" y="2831"/>
                  </a:lnTo>
                  <a:lnTo>
                    <a:pt x="824" y="2829"/>
                  </a:lnTo>
                  <a:lnTo>
                    <a:pt x="794" y="2831"/>
                  </a:lnTo>
                  <a:lnTo>
                    <a:pt x="770" y="2831"/>
                  </a:lnTo>
                  <a:lnTo>
                    <a:pt x="754" y="2842"/>
                  </a:lnTo>
                  <a:lnTo>
                    <a:pt x="705" y="2850"/>
                  </a:lnTo>
                  <a:lnTo>
                    <a:pt x="676" y="2856"/>
                  </a:lnTo>
                  <a:lnTo>
                    <a:pt x="655" y="2856"/>
                  </a:lnTo>
                  <a:lnTo>
                    <a:pt x="646" y="2856"/>
                  </a:lnTo>
                  <a:lnTo>
                    <a:pt x="630" y="2856"/>
                  </a:lnTo>
                  <a:lnTo>
                    <a:pt x="621" y="2856"/>
                  </a:lnTo>
                  <a:lnTo>
                    <a:pt x="604" y="2853"/>
                  </a:lnTo>
                  <a:lnTo>
                    <a:pt x="564" y="2841"/>
                  </a:lnTo>
                  <a:lnTo>
                    <a:pt x="554" y="2837"/>
                  </a:lnTo>
                  <a:lnTo>
                    <a:pt x="519" y="2834"/>
                  </a:lnTo>
                  <a:lnTo>
                    <a:pt x="509" y="2834"/>
                  </a:lnTo>
                  <a:lnTo>
                    <a:pt x="509" y="2831"/>
                  </a:lnTo>
                  <a:lnTo>
                    <a:pt x="489" y="2831"/>
                  </a:lnTo>
                  <a:lnTo>
                    <a:pt x="469" y="2818"/>
                  </a:lnTo>
                  <a:lnTo>
                    <a:pt x="456" y="2796"/>
                  </a:lnTo>
                  <a:lnTo>
                    <a:pt x="441" y="2746"/>
                  </a:lnTo>
                  <a:lnTo>
                    <a:pt x="430" y="2722"/>
                  </a:lnTo>
                  <a:lnTo>
                    <a:pt x="426" y="2713"/>
                  </a:lnTo>
                  <a:lnTo>
                    <a:pt x="397" y="2696"/>
                  </a:lnTo>
                  <a:lnTo>
                    <a:pt x="368" y="2681"/>
                  </a:lnTo>
                  <a:lnTo>
                    <a:pt x="325" y="2673"/>
                  </a:lnTo>
                  <a:lnTo>
                    <a:pt x="325" y="2685"/>
                  </a:lnTo>
                  <a:lnTo>
                    <a:pt x="336" y="2709"/>
                  </a:lnTo>
                  <a:lnTo>
                    <a:pt x="333" y="2726"/>
                  </a:lnTo>
                  <a:lnTo>
                    <a:pt x="307" y="2720"/>
                  </a:lnTo>
                  <a:lnTo>
                    <a:pt x="295" y="2713"/>
                  </a:lnTo>
                  <a:lnTo>
                    <a:pt x="275" y="2705"/>
                  </a:lnTo>
                  <a:lnTo>
                    <a:pt x="243" y="2696"/>
                  </a:lnTo>
                  <a:lnTo>
                    <a:pt x="212" y="2681"/>
                  </a:lnTo>
                  <a:lnTo>
                    <a:pt x="166" y="2664"/>
                  </a:lnTo>
                  <a:lnTo>
                    <a:pt x="132" y="2653"/>
                  </a:lnTo>
                  <a:lnTo>
                    <a:pt x="87" y="2645"/>
                  </a:lnTo>
                  <a:lnTo>
                    <a:pt x="73" y="2639"/>
                  </a:lnTo>
                  <a:lnTo>
                    <a:pt x="58" y="2621"/>
                  </a:lnTo>
                  <a:lnTo>
                    <a:pt x="66" y="2590"/>
                  </a:lnTo>
                  <a:lnTo>
                    <a:pt x="73" y="2563"/>
                  </a:lnTo>
                  <a:lnTo>
                    <a:pt x="90" y="2557"/>
                  </a:lnTo>
                  <a:lnTo>
                    <a:pt x="108" y="2552"/>
                  </a:lnTo>
                  <a:lnTo>
                    <a:pt x="116" y="2518"/>
                  </a:lnTo>
                  <a:lnTo>
                    <a:pt x="116" y="2491"/>
                  </a:lnTo>
                  <a:lnTo>
                    <a:pt x="92" y="2478"/>
                  </a:lnTo>
                  <a:lnTo>
                    <a:pt x="76" y="2464"/>
                  </a:lnTo>
                  <a:lnTo>
                    <a:pt x="73" y="2444"/>
                  </a:lnTo>
                  <a:lnTo>
                    <a:pt x="66" y="2423"/>
                  </a:lnTo>
                  <a:lnTo>
                    <a:pt x="43" y="2431"/>
                  </a:lnTo>
                  <a:lnTo>
                    <a:pt x="21" y="2440"/>
                  </a:lnTo>
                  <a:lnTo>
                    <a:pt x="11" y="2423"/>
                  </a:lnTo>
                  <a:lnTo>
                    <a:pt x="8" y="2398"/>
                  </a:lnTo>
                  <a:lnTo>
                    <a:pt x="15" y="2395"/>
                  </a:lnTo>
                  <a:lnTo>
                    <a:pt x="21" y="2385"/>
                  </a:lnTo>
                  <a:lnTo>
                    <a:pt x="21" y="2372"/>
                  </a:lnTo>
                  <a:lnTo>
                    <a:pt x="21" y="2366"/>
                  </a:lnTo>
                  <a:lnTo>
                    <a:pt x="18" y="2350"/>
                  </a:lnTo>
                  <a:lnTo>
                    <a:pt x="11" y="2347"/>
                  </a:lnTo>
                  <a:lnTo>
                    <a:pt x="0" y="2347"/>
                  </a:lnTo>
                  <a:lnTo>
                    <a:pt x="4" y="2332"/>
                  </a:lnTo>
                  <a:lnTo>
                    <a:pt x="11" y="2324"/>
                  </a:lnTo>
                  <a:lnTo>
                    <a:pt x="23" y="2308"/>
                  </a:lnTo>
                  <a:lnTo>
                    <a:pt x="62" y="2320"/>
                  </a:lnTo>
                  <a:lnTo>
                    <a:pt x="90" y="2331"/>
                  </a:lnTo>
                  <a:lnTo>
                    <a:pt x="101" y="2320"/>
                  </a:lnTo>
                  <a:lnTo>
                    <a:pt x="98" y="2305"/>
                  </a:lnTo>
                  <a:lnTo>
                    <a:pt x="92" y="2297"/>
                  </a:lnTo>
                  <a:lnTo>
                    <a:pt x="90" y="2284"/>
                  </a:lnTo>
                  <a:lnTo>
                    <a:pt x="90" y="2259"/>
                  </a:lnTo>
                  <a:lnTo>
                    <a:pt x="90" y="2238"/>
                  </a:lnTo>
                  <a:lnTo>
                    <a:pt x="90" y="2224"/>
                  </a:lnTo>
                  <a:lnTo>
                    <a:pt x="92" y="2205"/>
                  </a:lnTo>
                  <a:lnTo>
                    <a:pt x="127" y="2132"/>
                  </a:lnTo>
                  <a:lnTo>
                    <a:pt x="153" y="2113"/>
                  </a:lnTo>
                  <a:lnTo>
                    <a:pt x="174" y="2110"/>
                  </a:lnTo>
                  <a:lnTo>
                    <a:pt x="197" y="2109"/>
                  </a:lnTo>
                  <a:lnTo>
                    <a:pt x="250" y="2129"/>
                  </a:lnTo>
                  <a:lnTo>
                    <a:pt x="260" y="2113"/>
                  </a:lnTo>
                  <a:lnTo>
                    <a:pt x="282" y="2092"/>
                  </a:lnTo>
                  <a:lnTo>
                    <a:pt x="328" y="2092"/>
                  </a:lnTo>
                  <a:lnTo>
                    <a:pt x="330" y="2085"/>
                  </a:lnTo>
                  <a:lnTo>
                    <a:pt x="336" y="2054"/>
                  </a:lnTo>
                  <a:lnTo>
                    <a:pt x="339" y="2038"/>
                  </a:lnTo>
                  <a:lnTo>
                    <a:pt x="341" y="2026"/>
                  </a:lnTo>
                  <a:lnTo>
                    <a:pt x="348" y="2021"/>
                  </a:lnTo>
                  <a:lnTo>
                    <a:pt x="341" y="2013"/>
                  </a:lnTo>
                  <a:lnTo>
                    <a:pt x="333" y="2009"/>
                  </a:lnTo>
                  <a:lnTo>
                    <a:pt x="317" y="1993"/>
                  </a:lnTo>
                  <a:lnTo>
                    <a:pt x="310" y="1989"/>
                  </a:lnTo>
                  <a:lnTo>
                    <a:pt x="286" y="1959"/>
                  </a:lnTo>
                  <a:lnTo>
                    <a:pt x="278" y="1958"/>
                  </a:lnTo>
                  <a:lnTo>
                    <a:pt x="274" y="1955"/>
                  </a:lnTo>
                  <a:lnTo>
                    <a:pt x="264" y="1950"/>
                  </a:lnTo>
                  <a:lnTo>
                    <a:pt x="260" y="1915"/>
                  </a:lnTo>
                  <a:lnTo>
                    <a:pt x="260" y="1856"/>
                  </a:lnTo>
                  <a:lnTo>
                    <a:pt x="286" y="1799"/>
                  </a:lnTo>
                  <a:lnTo>
                    <a:pt x="293" y="1786"/>
                  </a:lnTo>
                  <a:lnTo>
                    <a:pt x="286" y="1780"/>
                  </a:lnTo>
                  <a:lnTo>
                    <a:pt x="283" y="1776"/>
                  </a:lnTo>
                  <a:lnTo>
                    <a:pt x="282" y="1768"/>
                  </a:lnTo>
                  <a:lnTo>
                    <a:pt x="274" y="1756"/>
                  </a:lnTo>
                  <a:lnTo>
                    <a:pt x="270" y="1747"/>
                  </a:lnTo>
                  <a:lnTo>
                    <a:pt x="267" y="1741"/>
                  </a:lnTo>
                  <a:lnTo>
                    <a:pt x="264" y="1731"/>
                  </a:lnTo>
                  <a:lnTo>
                    <a:pt x="264" y="1715"/>
                  </a:lnTo>
                  <a:lnTo>
                    <a:pt x="215" y="1707"/>
                  </a:lnTo>
                  <a:lnTo>
                    <a:pt x="212" y="1700"/>
                  </a:lnTo>
                  <a:lnTo>
                    <a:pt x="225" y="1673"/>
                  </a:lnTo>
                  <a:lnTo>
                    <a:pt x="231" y="1673"/>
                  </a:lnTo>
                  <a:lnTo>
                    <a:pt x="240" y="1667"/>
                  </a:lnTo>
                  <a:lnTo>
                    <a:pt x="264" y="1660"/>
                  </a:lnTo>
                  <a:lnTo>
                    <a:pt x="278" y="1648"/>
                  </a:lnTo>
                  <a:lnTo>
                    <a:pt x="283" y="1653"/>
                  </a:lnTo>
                  <a:lnTo>
                    <a:pt x="292" y="1659"/>
                  </a:lnTo>
                  <a:lnTo>
                    <a:pt x="307" y="1648"/>
                  </a:lnTo>
                  <a:lnTo>
                    <a:pt x="325" y="1640"/>
                  </a:lnTo>
                  <a:lnTo>
                    <a:pt x="336" y="1612"/>
                  </a:lnTo>
                  <a:lnTo>
                    <a:pt x="357" y="1608"/>
                  </a:lnTo>
                  <a:lnTo>
                    <a:pt x="368" y="1606"/>
                  </a:lnTo>
                  <a:lnTo>
                    <a:pt x="378" y="1590"/>
                  </a:lnTo>
                  <a:lnTo>
                    <a:pt x="409" y="1565"/>
                  </a:lnTo>
                  <a:lnTo>
                    <a:pt x="444" y="1558"/>
                  </a:lnTo>
                  <a:lnTo>
                    <a:pt x="449" y="1554"/>
                  </a:lnTo>
                  <a:lnTo>
                    <a:pt x="481" y="1558"/>
                  </a:lnTo>
                  <a:lnTo>
                    <a:pt x="489" y="1550"/>
                  </a:lnTo>
                  <a:lnTo>
                    <a:pt x="488" y="1536"/>
                  </a:lnTo>
                  <a:lnTo>
                    <a:pt x="483" y="1528"/>
                  </a:lnTo>
                  <a:lnTo>
                    <a:pt x="481" y="1517"/>
                  </a:lnTo>
                  <a:lnTo>
                    <a:pt x="488" y="1509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g31246982efe_0_39"/>
            <p:cNvSpPr/>
            <p:nvPr/>
          </p:nvSpPr>
          <p:spPr>
            <a:xfrm>
              <a:off x="1247334" y="2412922"/>
              <a:ext cx="552619" cy="843949"/>
            </a:xfrm>
            <a:custGeom>
              <a:rect b="b" l="l" r="r" t="t"/>
              <a:pathLst>
                <a:path extrusionOk="0" h="2541" w="1963">
                  <a:moveTo>
                    <a:pt x="1144" y="1705"/>
                  </a:moveTo>
                  <a:lnTo>
                    <a:pt x="1121" y="1696"/>
                  </a:lnTo>
                  <a:lnTo>
                    <a:pt x="1105" y="1679"/>
                  </a:lnTo>
                  <a:lnTo>
                    <a:pt x="1082" y="1668"/>
                  </a:lnTo>
                  <a:lnTo>
                    <a:pt x="1065" y="1660"/>
                  </a:lnTo>
                  <a:lnTo>
                    <a:pt x="1074" y="1671"/>
                  </a:lnTo>
                  <a:lnTo>
                    <a:pt x="1089" y="1679"/>
                  </a:lnTo>
                  <a:lnTo>
                    <a:pt x="1105" y="1692"/>
                  </a:lnTo>
                  <a:lnTo>
                    <a:pt x="1121" y="1704"/>
                  </a:lnTo>
                  <a:lnTo>
                    <a:pt x="1139" y="1718"/>
                  </a:lnTo>
                  <a:lnTo>
                    <a:pt x="1121" y="1715"/>
                  </a:lnTo>
                  <a:lnTo>
                    <a:pt x="1103" y="1699"/>
                  </a:lnTo>
                  <a:lnTo>
                    <a:pt x="1057" y="1668"/>
                  </a:lnTo>
                  <a:lnTo>
                    <a:pt x="1010" y="1627"/>
                  </a:lnTo>
                  <a:lnTo>
                    <a:pt x="959" y="1585"/>
                  </a:lnTo>
                  <a:lnTo>
                    <a:pt x="959" y="1596"/>
                  </a:lnTo>
                  <a:lnTo>
                    <a:pt x="974" y="1605"/>
                  </a:lnTo>
                  <a:lnTo>
                    <a:pt x="993" y="1627"/>
                  </a:lnTo>
                  <a:lnTo>
                    <a:pt x="1021" y="1655"/>
                  </a:lnTo>
                  <a:lnTo>
                    <a:pt x="1051" y="1676"/>
                  </a:lnTo>
                  <a:lnTo>
                    <a:pt x="1082" y="1703"/>
                  </a:lnTo>
                  <a:lnTo>
                    <a:pt x="1118" y="1726"/>
                  </a:lnTo>
                  <a:lnTo>
                    <a:pt x="1132" y="1742"/>
                  </a:lnTo>
                  <a:lnTo>
                    <a:pt x="1164" y="1761"/>
                  </a:lnTo>
                  <a:lnTo>
                    <a:pt x="1194" y="1782"/>
                  </a:lnTo>
                  <a:lnTo>
                    <a:pt x="1210" y="1815"/>
                  </a:lnTo>
                  <a:lnTo>
                    <a:pt x="1223" y="1833"/>
                  </a:lnTo>
                  <a:lnTo>
                    <a:pt x="1247" y="1859"/>
                  </a:lnTo>
                  <a:lnTo>
                    <a:pt x="1252" y="1879"/>
                  </a:lnTo>
                  <a:lnTo>
                    <a:pt x="1266" y="1891"/>
                  </a:lnTo>
                  <a:lnTo>
                    <a:pt x="1275" y="1907"/>
                  </a:lnTo>
                  <a:lnTo>
                    <a:pt x="1291" y="1930"/>
                  </a:lnTo>
                  <a:lnTo>
                    <a:pt x="1303" y="1947"/>
                  </a:lnTo>
                  <a:lnTo>
                    <a:pt x="1300" y="1969"/>
                  </a:lnTo>
                  <a:lnTo>
                    <a:pt x="1306" y="1989"/>
                  </a:lnTo>
                  <a:lnTo>
                    <a:pt x="1328" y="2011"/>
                  </a:lnTo>
                  <a:lnTo>
                    <a:pt x="1353" y="2033"/>
                  </a:lnTo>
                  <a:lnTo>
                    <a:pt x="1360" y="2030"/>
                  </a:lnTo>
                  <a:lnTo>
                    <a:pt x="1378" y="2035"/>
                  </a:lnTo>
                  <a:lnTo>
                    <a:pt x="1396" y="2051"/>
                  </a:lnTo>
                  <a:lnTo>
                    <a:pt x="1374" y="2046"/>
                  </a:lnTo>
                  <a:lnTo>
                    <a:pt x="1360" y="2041"/>
                  </a:lnTo>
                  <a:lnTo>
                    <a:pt x="1354" y="2051"/>
                  </a:lnTo>
                  <a:lnTo>
                    <a:pt x="1374" y="2057"/>
                  </a:lnTo>
                  <a:lnTo>
                    <a:pt x="1396" y="2069"/>
                  </a:lnTo>
                  <a:lnTo>
                    <a:pt x="1418" y="2101"/>
                  </a:lnTo>
                  <a:lnTo>
                    <a:pt x="1480" y="2176"/>
                  </a:lnTo>
                  <a:lnTo>
                    <a:pt x="1501" y="2221"/>
                  </a:lnTo>
                  <a:lnTo>
                    <a:pt x="1512" y="2229"/>
                  </a:lnTo>
                  <a:lnTo>
                    <a:pt x="1549" y="2277"/>
                  </a:lnTo>
                  <a:lnTo>
                    <a:pt x="1576" y="2290"/>
                  </a:lnTo>
                  <a:lnTo>
                    <a:pt x="1594" y="2298"/>
                  </a:lnTo>
                  <a:lnTo>
                    <a:pt x="1627" y="2323"/>
                  </a:lnTo>
                  <a:lnTo>
                    <a:pt x="1644" y="2328"/>
                  </a:lnTo>
                  <a:lnTo>
                    <a:pt x="1649" y="2317"/>
                  </a:lnTo>
                  <a:lnTo>
                    <a:pt x="1657" y="2317"/>
                  </a:lnTo>
                  <a:lnTo>
                    <a:pt x="1667" y="2325"/>
                  </a:lnTo>
                  <a:lnTo>
                    <a:pt x="1668" y="2343"/>
                  </a:lnTo>
                  <a:lnTo>
                    <a:pt x="1660" y="2347"/>
                  </a:lnTo>
                  <a:lnTo>
                    <a:pt x="1660" y="2335"/>
                  </a:lnTo>
                  <a:lnTo>
                    <a:pt x="1657" y="2335"/>
                  </a:lnTo>
                  <a:lnTo>
                    <a:pt x="1646" y="2335"/>
                  </a:lnTo>
                  <a:lnTo>
                    <a:pt x="1660" y="2359"/>
                  </a:lnTo>
                  <a:lnTo>
                    <a:pt x="1671" y="2370"/>
                  </a:lnTo>
                  <a:lnTo>
                    <a:pt x="1703" y="2411"/>
                  </a:lnTo>
                  <a:lnTo>
                    <a:pt x="1714" y="2451"/>
                  </a:lnTo>
                  <a:lnTo>
                    <a:pt x="1729" y="2458"/>
                  </a:lnTo>
                  <a:lnTo>
                    <a:pt x="1740" y="2469"/>
                  </a:lnTo>
                  <a:lnTo>
                    <a:pt x="1767" y="2491"/>
                  </a:lnTo>
                  <a:lnTo>
                    <a:pt x="1775" y="2503"/>
                  </a:lnTo>
                  <a:lnTo>
                    <a:pt x="1783" y="2511"/>
                  </a:lnTo>
                  <a:lnTo>
                    <a:pt x="1789" y="2515"/>
                  </a:lnTo>
                  <a:lnTo>
                    <a:pt x="1793" y="2518"/>
                  </a:lnTo>
                  <a:lnTo>
                    <a:pt x="1793" y="2515"/>
                  </a:lnTo>
                  <a:lnTo>
                    <a:pt x="1790" y="2503"/>
                  </a:lnTo>
                  <a:lnTo>
                    <a:pt x="1775" y="2491"/>
                  </a:lnTo>
                  <a:lnTo>
                    <a:pt x="1765" y="2479"/>
                  </a:lnTo>
                  <a:lnTo>
                    <a:pt x="1749" y="2454"/>
                  </a:lnTo>
                  <a:lnTo>
                    <a:pt x="1757" y="2446"/>
                  </a:lnTo>
                  <a:lnTo>
                    <a:pt x="1733" y="2418"/>
                  </a:lnTo>
                  <a:lnTo>
                    <a:pt x="1721" y="2387"/>
                  </a:lnTo>
                  <a:lnTo>
                    <a:pt x="1717" y="2364"/>
                  </a:lnTo>
                  <a:lnTo>
                    <a:pt x="1703" y="2351"/>
                  </a:lnTo>
                  <a:lnTo>
                    <a:pt x="1703" y="2335"/>
                  </a:lnTo>
                  <a:lnTo>
                    <a:pt x="1721" y="2323"/>
                  </a:lnTo>
                  <a:lnTo>
                    <a:pt x="1727" y="2323"/>
                  </a:lnTo>
                  <a:lnTo>
                    <a:pt x="1727" y="2335"/>
                  </a:lnTo>
                  <a:lnTo>
                    <a:pt x="1714" y="2335"/>
                  </a:lnTo>
                  <a:lnTo>
                    <a:pt x="1717" y="2347"/>
                  </a:lnTo>
                  <a:lnTo>
                    <a:pt x="1724" y="2354"/>
                  </a:lnTo>
                  <a:lnTo>
                    <a:pt x="1729" y="2384"/>
                  </a:lnTo>
                  <a:lnTo>
                    <a:pt x="1743" y="2408"/>
                  </a:lnTo>
                  <a:lnTo>
                    <a:pt x="1779" y="2439"/>
                  </a:lnTo>
                  <a:lnTo>
                    <a:pt x="1798" y="2474"/>
                  </a:lnTo>
                  <a:lnTo>
                    <a:pt x="1811" y="2518"/>
                  </a:lnTo>
                  <a:lnTo>
                    <a:pt x="1822" y="2534"/>
                  </a:lnTo>
                  <a:lnTo>
                    <a:pt x="1826" y="2541"/>
                  </a:lnTo>
                  <a:lnTo>
                    <a:pt x="1832" y="2541"/>
                  </a:lnTo>
                  <a:lnTo>
                    <a:pt x="1858" y="2537"/>
                  </a:lnTo>
                  <a:lnTo>
                    <a:pt x="1884" y="2537"/>
                  </a:lnTo>
                  <a:lnTo>
                    <a:pt x="1916" y="2534"/>
                  </a:lnTo>
                  <a:lnTo>
                    <a:pt x="1920" y="2529"/>
                  </a:lnTo>
                  <a:lnTo>
                    <a:pt x="1919" y="2511"/>
                  </a:lnTo>
                  <a:lnTo>
                    <a:pt x="1911" y="2499"/>
                  </a:lnTo>
                  <a:lnTo>
                    <a:pt x="1902" y="2491"/>
                  </a:lnTo>
                  <a:lnTo>
                    <a:pt x="1898" y="2467"/>
                  </a:lnTo>
                  <a:lnTo>
                    <a:pt x="1893" y="2446"/>
                  </a:lnTo>
                  <a:lnTo>
                    <a:pt x="1886" y="2436"/>
                  </a:lnTo>
                  <a:lnTo>
                    <a:pt x="1880" y="2406"/>
                  </a:lnTo>
                  <a:lnTo>
                    <a:pt x="1884" y="2391"/>
                  </a:lnTo>
                  <a:lnTo>
                    <a:pt x="1890" y="2376"/>
                  </a:lnTo>
                  <a:lnTo>
                    <a:pt x="1898" y="2359"/>
                  </a:lnTo>
                  <a:lnTo>
                    <a:pt x="1902" y="2347"/>
                  </a:lnTo>
                  <a:lnTo>
                    <a:pt x="1908" y="2339"/>
                  </a:lnTo>
                  <a:lnTo>
                    <a:pt x="1920" y="2320"/>
                  </a:lnTo>
                  <a:lnTo>
                    <a:pt x="1931" y="2295"/>
                  </a:lnTo>
                  <a:lnTo>
                    <a:pt x="1934" y="2271"/>
                  </a:lnTo>
                  <a:lnTo>
                    <a:pt x="1930" y="2251"/>
                  </a:lnTo>
                  <a:lnTo>
                    <a:pt x="1934" y="2235"/>
                  </a:lnTo>
                  <a:lnTo>
                    <a:pt x="1952" y="2225"/>
                  </a:lnTo>
                  <a:lnTo>
                    <a:pt x="1963" y="2204"/>
                  </a:lnTo>
                  <a:lnTo>
                    <a:pt x="1963" y="2192"/>
                  </a:lnTo>
                  <a:lnTo>
                    <a:pt x="1959" y="2177"/>
                  </a:lnTo>
                  <a:lnTo>
                    <a:pt x="1942" y="2160"/>
                  </a:lnTo>
                  <a:lnTo>
                    <a:pt x="1931" y="2156"/>
                  </a:lnTo>
                  <a:lnTo>
                    <a:pt x="1908" y="2156"/>
                  </a:lnTo>
                  <a:lnTo>
                    <a:pt x="1884" y="2145"/>
                  </a:lnTo>
                  <a:lnTo>
                    <a:pt x="1858" y="2116"/>
                  </a:lnTo>
                  <a:lnTo>
                    <a:pt x="1848" y="2090"/>
                  </a:lnTo>
                  <a:lnTo>
                    <a:pt x="1832" y="2061"/>
                  </a:lnTo>
                  <a:lnTo>
                    <a:pt x="1822" y="2046"/>
                  </a:lnTo>
                  <a:lnTo>
                    <a:pt x="1810" y="2022"/>
                  </a:lnTo>
                  <a:lnTo>
                    <a:pt x="1798" y="2011"/>
                  </a:lnTo>
                  <a:lnTo>
                    <a:pt x="1790" y="1997"/>
                  </a:lnTo>
                  <a:lnTo>
                    <a:pt x="1779" y="1981"/>
                  </a:lnTo>
                  <a:lnTo>
                    <a:pt x="1775" y="1958"/>
                  </a:lnTo>
                  <a:lnTo>
                    <a:pt x="1775" y="1945"/>
                  </a:lnTo>
                  <a:lnTo>
                    <a:pt x="1775" y="1941"/>
                  </a:lnTo>
                  <a:lnTo>
                    <a:pt x="1772" y="1919"/>
                  </a:lnTo>
                  <a:lnTo>
                    <a:pt x="1768" y="1905"/>
                  </a:lnTo>
                  <a:lnTo>
                    <a:pt x="1753" y="1882"/>
                  </a:lnTo>
                  <a:lnTo>
                    <a:pt x="1743" y="1863"/>
                  </a:lnTo>
                  <a:lnTo>
                    <a:pt x="1740" y="1859"/>
                  </a:lnTo>
                  <a:lnTo>
                    <a:pt x="1735" y="1855"/>
                  </a:lnTo>
                  <a:lnTo>
                    <a:pt x="1733" y="1847"/>
                  </a:lnTo>
                  <a:lnTo>
                    <a:pt x="1729" y="1822"/>
                  </a:lnTo>
                  <a:lnTo>
                    <a:pt x="1724" y="1799"/>
                  </a:lnTo>
                  <a:lnTo>
                    <a:pt x="1717" y="1786"/>
                  </a:lnTo>
                  <a:lnTo>
                    <a:pt x="1714" y="1772"/>
                  </a:lnTo>
                  <a:lnTo>
                    <a:pt x="1714" y="1758"/>
                  </a:lnTo>
                  <a:lnTo>
                    <a:pt x="1717" y="1739"/>
                  </a:lnTo>
                  <a:lnTo>
                    <a:pt x="1717" y="1723"/>
                  </a:lnTo>
                  <a:lnTo>
                    <a:pt x="1710" y="1699"/>
                  </a:lnTo>
                  <a:lnTo>
                    <a:pt x="1711" y="1676"/>
                  </a:lnTo>
                  <a:lnTo>
                    <a:pt x="1703" y="1655"/>
                  </a:lnTo>
                  <a:lnTo>
                    <a:pt x="1692" y="1629"/>
                  </a:lnTo>
                  <a:lnTo>
                    <a:pt x="1681" y="1601"/>
                  </a:lnTo>
                  <a:lnTo>
                    <a:pt x="1668" y="1576"/>
                  </a:lnTo>
                  <a:lnTo>
                    <a:pt x="1652" y="1561"/>
                  </a:lnTo>
                  <a:lnTo>
                    <a:pt x="1635" y="1535"/>
                  </a:lnTo>
                  <a:lnTo>
                    <a:pt x="1617" y="1513"/>
                  </a:lnTo>
                  <a:lnTo>
                    <a:pt x="1609" y="1506"/>
                  </a:lnTo>
                  <a:lnTo>
                    <a:pt x="1609" y="1505"/>
                  </a:lnTo>
                  <a:lnTo>
                    <a:pt x="1599" y="1498"/>
                  </a:lnTo>
                  <a:lnTo>
                    <a:pt x="1591" y="1488"/>
                  </a:lnTo>
                  <a:lnTo>
                    <a:pt x="1577" y="1482"/>
                  </a:lnTo>
                  <a:lnTo>
                    <a:pt x="1561" y="1488"/>
                  </a:lnTo>
                  <a:lnTo>
                    <a:pt x="1540" y="1493"/>
                  </a:lnTo>
                  <a:lnTo>
                    <a:pt x="1523" y="1501"/>
                  </a:lnTo>
                  <a:lnTo>
                    <a:pt x="1508" y="1505"/>
                  </a:lnTo>
                  <a:lnTo>
                    <a:pt x="1480" y="1516"/>
                  </a:lnTo>
                  <a:lnTo>
                    <a:pt x="1453" y="1521"/>
                  </a:lnTo>
                  <a:lnTo>
                    <a:pt x="1432" y="1506"/>
                  </a:lnTo>
                  <a:lnTo>
                    <a:pt x="1418" y="1488"/>
                  </a:lnTo>
                  <a:lnTo>
                    <a:pt x="1404" y="1465"/>
                  </a:lnTo>
                  <a:lnTo>
                    <a:pt x="1392" y="1430"/>
                  </a:lnTo>
                  <a:lnTo>
                    <a:pt x="1385" y="1397"/>
                  </a:lnTo>
                  <a:lnTo>
                    <a:pt x="1364" y="1359"/>
                  </a:lnTo>
                  <a:lnTo>
                    <a:pt x="1338" y="1323"/>
                  </a:lnTo>
                  <a:lnTo>
                    <a:pt x="1327" y="1290"/>
                  </a:lnTo>
                  <a:lnTo>
                    <a:pt x="1310" y="1279"/>
                  </a:lnTo>
                  <a:lnTo>
                    <a:pt x="1300" y="1270"/>
                  </a:lnTo>
                  <a:lnTo>
                    <a:pt x="1291" y="1250"/>
                  </a:lnTo>
                  <a:lnTo>
                    <a:pt x="1280" y="1231"/>
                  </a:lnTo>
                  <a:lnTo>
                    <a:pt x="1266" y="1223"/>
                  </a:lnTo>
                  <a:lnTo>
                    <a:pt x="1248" y="1224"/>
                  </a:lnTo>
                  <a:lnTo>
                    <a:pt x="1238" y="1216"/>
                  </a:lnTo>
                  <a:lnTo>
                    <a:pt x="1237" y="1215"/>
                  </a:lnTo>
                  <a:lnTo>
                    <a:pt x="1219" y="1198"/>
                  </a:lnTo>
                  <a:lnTo>
                    <a:pt x="1210" y="1174"/>
                  </a:lnTo>
                  <a:lnTo>
                    <a:pt x="1204" y="1148"/>
                  </a:lnTo>
                  <a:lnTo>
                    <a:pt x="1204" y="1142"/>
                  </a:lnTo>
                  <a:lnTo>
                    <a:pt x="1192" y="1124"/>
                  </a:lnTo>
                  <a:lnTo>
                    <a:pt x="1184" y="1100"/>
                  </a:lnTo>
                  <a:lnTo>
                    <a:pt x="1179" y="1087"/>
                  </a:lnTo>
                  <a:lnTo>
                    <a:pt x="1176" y="1067"/>
                  </a:lnTo>
                  <a:lnTo>
                    <a:pt x="1172" y="1044"/>
                  </a:lnTo>
                  <a:lnTo>
                    <a:pt x="1165" y="1017"/>
                  </a:lnTo>
                  <a:lnTo>
                    <a:pt x="1165" y="980"/>
                  </a:lnTo>
                  <a:lnTo>
                    <a:pt x="1170" y="931"/>
                  </a:lnTo>
                  <a:lnTo>
                    <a:pt x="1179" y="894"/>
                  </a:lnTo>
                  <a:lnTo>
                    <a:pt x="1184" y="868"/>
                  </a:lnTo>
                  <a:lnTo>
                    <a:pt x="1187" y="840"/>
                  </a:lnTo>
                  <a:lnTo>
                    <a:pt x="1187" y="801"/>
                  </a:lnTo>
                  <a:lnTo>
                    <a:pt x="1192" y="781"/>
                  </a:lnTo>
                  <a:lnTo>
                    <a:pt x="1190" y="739"/>
                  </a:lnTo>
                  <a:lnTo>
                    <a:pt x="1170" y="707"/>
                  </a:lnTo>
                  <a:lnTo>
                    <a:pt x="1147" y="681"/>
                  </a:lnTo>
                  <a:lnTo>
                    <a:pt x="1129" y="665"/>
                  </a:lnTo>
                  <a:lnTo>
                    <a:pt x="1125" y="652"/>
                  </a:lnTo>
                  <a:lnTo>
                    <a:pt x="1107" y="647"/>
                  </a:lnTo>
                  <a:lnTo>
                    <a:pt x="1093" y="636"/>
                  </a:lnTo>
                  <a:lnTo>
                    <a:pt x="1086" y="622"/>
                  </a:lnTo>
                  <a:lnTo>
                    <a:pt x="1082" y="594"/>
                  </a:lnTo>
                  <a:lnTo>
                    <a:pt x="1079" y="566"/>
                  </a:lnTo>
                  <a:lnTo>
                    <a:pt x="1074" y="536"/>
                  </a:lnTo>
                  <a:lnTo>
                    <a:pt x="1051" y="522"/>
                  </a:lnTo>
                  <a:lnTo>
                    <a:pt x="1028" y="522"/>
                  </a:lnTo>
                  <a:lnTo>
                    <a:pt x="1003" y="520"/>
                  </a:lnTo>
                  <a:lnTo>
                    <a:pt x="988" y="520"/>
                  </a:lnTo>
                  <a:lnTo>
                    <a:pt x="961" y="514"/>
                  </a:lnTo>
                  <a:lnTo>
                    <a:pt x="930" y="506"/>
                  </a:lnTo>
                  <a:lnTo>
                    <a:pt x="913" y="511"/>
                  </a:lnTo>
                  <a:lnTo>
                    <a:pt x="895" y="503"/>
                  </a:lnTo>
                  <a:lnTo>
                    <a:pt x="885" y="491"/>
                  </a:lnTo>
                  <a:lnTo>
                    <a:pt x="880" y="487"/>
                  </a:lnTo>
                  <a:lnTo>
                    <a:pt x="872" y="475"/>
                  </a:lnTo>
                  <a:lnTo>
                    <a:pt x="869" y="471"/>
                  </a:lnTo>
                  <a:lnTo>
                    <a:pt x="865" y="440"/>
                  </a:lnTo>
                  <a:lnTo>
                    <a:pt x="857" y="405"/>
                  </a:lnTo>
                  <a:lnTo>
                    <a:pt x="854" y="376"/>
                  </a:lnTo>
                  <a:lnTo>
                    <a:pt x="857" y="353"/>
                  </a:lnTo>
                  <a:lnTo>
                    <a:pt x="847" y="317"/>
                  </a:lnTo>
                  <a:lnTo>
                    <a:pt x="837" y="274"/>
                  </a:lnTo>
                  <a:lnTo>
                    <a:pt x="833" y="250"/>
                  </a:lnTo>
                  <a:lnTo>
                    <a:pt x="819" y="230"/>
                  </a:lnTo>
                  <a:lnTo>
                    <a:pt x="811" y="205"/>
                  </a:lnTo>
                  <a:lnTo>
                    <a:pt x="807" y="160"/>
                  </a:lnTo>
                  <a:lnTo>
                    <a:pt x="792" y="133"/>
                  </a:lnTo>
                  <a:lnTo>
                    <a:pt x="790" y="114"/>
                  </a:lnTo>
                  <a:lnTo>
                    <a:pt x="790" y="94"/>
                  </a:lnTo>
                  <a:lnTo>
                    <a:pt x="780" y="75"/>
                  </a:lnTo>
                  <a:lnTo>
                    <a:pt x="771" y="63"/>
                  </a:lnTo>
                  <a:lnTo>
                    <a:pt x="767" y="55"/>
                  </a:lnTo>
                  <a:lnTo>
                    <a:pt x="758" y="55"/>
                  </a:lnTo>
                  <a:lnTo>
                    <a:pt x="749" y="46"/>
                  </a:lnTo>
                  <a:lnTo>
                    <a:pt x="740" y="42"/>
                  </a:lnTo>
                  <a:lnTo>
                    <a:pt x="732" y="38"/>
                  </a:lnTo>
                  <a:lnTo>
                    <a:pt x="729" y="38"/>
                  </a:lnTo>
                  <a:lnTo>
                    <a:pt x="722" y="34"/>
                  </a:lnTo>
                  <a:lnTo>
                    <a:pt x="717" y="26"/>
                  </a:lnTo>
                  <a:lnTo>
                    <a:pt x="709" y="23"/>
                  </a:lnTo>
                  <a:lnTo>
                    <a:pt x="700" y="15"/>
                  </a:lnTo>
                  <a:lnTo>
                    <a:pt x="696" y="10"/>
                  </a:lnTo>
                  <a:lnTo>
                    <a:pt x="686" y="7"/>
                  </a:lnTo>
                  <a:lnTo>
                    <a:pt x="672" y="10"/>
                  </a:lnTo>
                  <a:lnTo>
                    <a:pt x="656" y="11"/>
                  </a:lnTo>
                  <a:lnTo>
                    <a:pt x="650" y="11"/>
                  </a:lnTo>
                  <a:lnTo>
                    <a:pt x="641" y="7"/>
                  </a:lnTo>
                  <a:lnTo>
                    <a:pt x="639" y="3"/>
                  </a:lnTo>
                  <a:lnTo>
                    <a:pt x="632" y="0"/>
                  </a:lnTo>
                  <a:lnTo>
                    <a:pt x="621" y="0"/>
                  </a:lnTo>
                  <a:lnTo>
                    <a:pt x="620" y="3"/>
                  </a:lnTo>
                  <a:lnTo>
                    <a:pt x="614" y="3"/>
                  </a:lnTo>
                  <a:lnTo>
                    <a:pt x="605" y="10"/>
                  </a:lnTo>
                  <a:lnTo>
                    <a:pt x="587" y="22"/>
                  </a:lnTo>
                  <a:lnTo>
                    <a:pt x="563" y="30"/>
                  </a:lnTo>
                  <a:lnTo>
                    <a:pt x="563" y="38"/>
                  </a:lnTo>
                  <a:lnTo>
                    <a:pt x="556" y="75"/>
                  </a:lnTo>
                  <a:lnTo>
                    <a:pt x="541" y="110"/>
                  </a:lnTo>
                  <a:lnTo>
                    <a:pt x="520" y="141"/>
                  </a:lnTo>
                  <a:lnTo>
                    <a:pt x="500" y="171"/>
                  </a:lnTo>
                  <a:lnTo>
                    <a:pt x="473" y="193"/>
                  </a:lnTo>
                  <a:lnTo>
                    <a:pt x="451" y="216"/>
                  </a:lnTo>
                  <a:lnTo>
                    <a:pt x="451" y="218"/>
                  </a:lnTo>
                  <a:lnTo>
                    <a:pt x="430" y="234"/>
                  </a:lnTo>
                  <a:lnTo>
                    <a:pt x="407" y="250"/>
                  </a:lnTo>
                  <a:lnTo>
                    <a:pt x="383" y="272"/>
                  </a:lnTo>
                  <a:lnTo>
                    <a:pt x="352" y="290"/>
                  </a:lnTo>
                  <a:lnTo>
                    <a:pt x="325" y="309"/>
                  </a:lnTo>
                  <a:lnTo>
                    <a:pt x="299" y="324"/>
                  </a:lnTo>
                  <a:lnTo>
                    <a:pt x="274" y="344"/>
                  </a:lnTo>
                  <a:lnTo>
                    <a:pt x="267" y="346"/>
                  </a:lnTo>
                  <a:lnTo>
                    <a:pt x="260" y="353"/>
                  </a:lnTo>
                  <a:lnTo>
                    <a:pt x="206" y="383"/>
                  </a:lnTo>
                  <a:lnTo>
                    <a:pt x="198" y="396"/>
                  </a:lnTo>
                  <a:lnTo>
                    <a:pt x="180" y="421"/>
                  </a:lnTo>
                  <a:lnTo>
                    <a:pt x="184" y="428"/>
                  </a:lnTo>
                  <a:lnTo>
                    <a:pt x="199" y="423"/>
                  </a:lnTo>
                  <a:lnTo>
                    <a:pt x="206" y="423"/>
                  </a:lnTo>
                  <a:lnTo>
                    <a:pt x="209" y="436"/>
                  </a:lnTo>
                  <a:lnTo>
                    <a:pt x="198" y="437"/>
                  </a:lnTo>
                  <a:lnTo>
                    <a:pt x="194" y="456"/>
                  </a:lnTo>
                  <a:lnTo>
                    <a:pt x="199" y="480"/>
                  </a:lnTo>
                  <a:lnTo>
                    <a:pt x="206" y="503"/>
                  </a:lnTo>
                  <a:lnTo>
                    <a:pt x="186" y="531"/>
                  </a:lnTo>
                  <a:lnTo>
                    <a:pt x="194" y="503"/>
                  </a:lnTo>
                  <a:lnTo>
                    <a:pt x="190" y="500"/>
                  </a:lnTo>
                  <a:lnTo>
                    <a:pt x="181" y="499"/>
                  </a:lnTo>
                  <a:lnTo>
                    <a:pt x="186" y="483"/>
                  </a:lnTo>
                  <a:lnTo>
                    <a:pt x="180" y="487"/>
                  </a:lnTo>
                  <a:lnTo>
                    <a:pt x="176" y="479"/>
                  </a:lnTo>
                  <a:lnTo>
                    <a:pt x="168" y="469"/>
                  </a:lnTo>
                  <a:lnTo>
                    <a:pt x="166" y="453"/>
                  </a:lnTo>
                  <a:lnTo>
                    <a:pt x="166" y="431"/>
                  </a:lnTo>
                  <a:lnTo>
                    <a:pt x="155" y="421"/>
                  </a:lnTo>
                  <a:lnTo>
                    <a:pt x="140" y="413"/>
                  </a:lnTo>
                  <a:lnTo>
                    <a:pt x="136" y="421"/>
                  </a:lnTo>
                  <a:lnTo>
                    <a:pt x="136" y="450"/>
                  </a:lnTo>
                  <a:lnTo>
                    <a:pt x="122" y="483"/>
                  </a:lnTo>
                  <a:lnTo>
                    <a:pt x="113" y="479"/>
                  </a:lnTo>
                  <a:lnTo>
                    <a:pt x="108" y="491"/>
                  </a:lnTo>
                  <a:lnTo>
                    <a:pt x="116" y="499"/>
                  </a:lnTo>
                  <a:lnTo>
                    <a:pt x="111" y="511"/>
                  </a:lnTo>
                  <a:lnTo>
                    <a:pt x="101" y="500"/>
                  </a:lnTo>
                  <a:lnTo>
                    <a:pt x="100" y="500"/>
                  </a:lnTo>
                  <a:lnTo>
                    <a:pt x="98" y="516"/>
                  </a:lnTo>
                  <a:lnTo>
                    <a:pt x="90" y="532"/>
                  </a:lnTo>
                  <a:lnTo>
                    <a:pt x="78" y="531"/>
                  </a:lnTo>
                  <a:lnTo>
                    <a:pt x="73" y="524"/>
                  </a:lnTo>
                  <a:lnTo>
                    <a:pt x="73" y="516"/>
                  </a:lnTo>
                  <a:lnTo>
                    <a:pt x="78" y="500"/>
                  </a:lnTo>
                  <a:lnTo>
                    <a:pt x="94" y="474"/>
                  </a:lnTo>
                  <a:lnTo>
                    <a:pt x="100" y="474"/>
                  </a:lnTo>
                  <a:lnTo>
                    <a:pt x="111" y="471"/>
                  </a:lnTo>
                  <a:lnTo>
                    <a:pt x="119" y="448"/>
                  </a:lnTo>
                  <a:lnTo>
                    <a:pt x="113" y="437"/>
                  </a:lnTo>
                  <a:lnTo>
                    <a:pt x="105" y="437"/>
                  </a:lnTo>
                  <a:lnTo>
                    <a:pt x="89" y="450"/>
                  </a:lnTo>
                  <a:lnTo>
                    <a:pt x="73" y="475"/>
                  </a:lnTo>
                  <a:lnTo>
                    <a:pt x="57" y="514"/>
                  </a:lnTo>
                  <a:lnTo>
                    <a:pt x="32" y="554"/>
                  </a:lnTo>
                  <a:lnTo>
                    <a:pt x="17" y="591"/>
                  </a:lnTo>
                  <a:lnTo>
                    <a:pt x="24" y="582"/>
                  </a:lnTo>
                  <a:lnTo>
                    <a:pt x="32" y="570"/>
                  </a:lnTo>
                  <a:lnTo>
                    <a:pt x="50" y="552"/>
                  </a:lnTo>
                  <a:lnTo>
                    <a:pt x="64" y="544"/>
                  </a:lnTo>
                  <a:lnTo>
                    <a:pt x="64" y="552"/>
                  </a:lnTo>
                  <a:lnTo>
                    <a:pt x="58" y="572"/>
                  </a:lnTo>
                  <a:lnTo>
                    <a:pt x="50" y="582"/>
                  </a:lnTo>
                  <a:lnTo>
                    <a:pt x="47" y="596"/>
                  </a:lnTo>
                  <a:lnTo>
                    <a:pt x="43" y="591"/>
                  </a:lnTo>
                  <a:lnTo>
                    <a:pt x="47" y="572"/>
                  </a:lnTo>
                  <a:lnTo>
                    <a:pt x="50" y="563"/>
                  </a:lnTo>
                  <a:lnTo>
                    <a:pt x="36" y="578"/>
                  </a:lnTo>
                  <a:lnTo>
                    <a:pt x="35" y="587"/>
                  </a:lnTo>
                  <a:lnTo>
                    <a:pt x="27" y="599"/>
                  </a:lnTo>
                  <a:lnTo>
                    <a:pt x="17" y="606"/>
                  </a:lnTo>
                  <a:lnTo>
                    <a:pt x="17" y="614"/>
                  </a:lnTo>
                  <a:lnTo>
                    <a:pt x="22" y="618"/>
                  </a:lnTo>
                  <a:lnTo>
                    <a:pt x="32" y="610"/>
                  </a:lnTo>
                  <a:lnTo>
                    <a:pt x="35" y="618"/>
                  </a:lnTo>
                  <a:lnTo>
                    <a:pt x="35" y="636"/>
                  </a:lnTo>
                  <a:lnTo>
                    <a:pt x="22" y="630"/>
                  </a:lnTo>
                  <a:lnTo>
                    <a:pt x="22" y="634"/>
                  </a:lnTo>
                  <a:lnTo>
                    <a:pt x="15" y="636"/>
                  </a:lnTo>
                  <a:lnTo>
                    <a:pt x="11" y="647"/>
                  </a:lnTo>
                  <a:lnTo>
                    <a:pt x="18" y="657"/>
                  </a:lnTo>
                  <a:lnTo>
                    <a:pt x="24" y="657"/>
                  </a:lnTo>
                  <a:lnTo>
                    <a:pt x="32" y="684"/>
                  </a:lnTo>
                  <a:lnTo>
                    <a:pt x="17" y="673"/>
                  </a:lnTo>
                  <a:lnTo>
                    <a:pt x="15" y="676"/>
                  </a:lnTo>
                  <a:lnTo>
                    <a:pt x="18" y="707"/>
                  </a:lnTo>
                  <a:lnTo>
                    <a:pt x="27" y="707"/>
                  </a:lnTo>
                  <a:lnTo>
                    <a:pt x="27" y="703"/>
                  </a:lnTo>
                  <a:lnTo>
                    <a:pt x="43" y="707"/>
                  </a:lnTo>
                  <a:lnTo>
                    <a:pt x="67" y="719"/>
                  </a:lnTo>
                  <a:lnTo>
                    <a:pt x="72" y="729"/>
                  </a:lnTo>
                  <a:lnTo>
                    <a:pt x="69" y="750"/>
                  </a:lnTo>
                  <a:lnTo>
                    <a:pt x="53" y="750"/>
                  </a:lnTo>
                  <a:lnTo>
                    <a:pt x="40" y="739"/>
                  </a:lnTo>
                  <a:lnTo>
                    <a:pt x="24" y="734"/>
                  </a:lnTo>
                  <a:lnTo>
                    <a:pt x="17" y="734"/>
                  </a:lnTo>
                  <a:lnTo>
                    <a:pt x="0" y="743"/>
                  </a:lnTo>
                  <a:lnTo>
                    <a:pt x="17" y="747"/>
                  </a:lnTo>
                  <a:lnTo>
                    <a:pt x="36" y="761"/>
                  </a:lnTo>
                  <a:lnTo>
                    <a:pt x="85" y="786"/>
                  </a:lnTo>
                  <a:lnTo>
                    <a:pt x="111" y="809"/>
                  </a:lnTo>
                  <a:lnTo>
                    <a:pt x="128" y="817"/>
                  </a:lnTo>
                  <a:lnTo>
                    <a:pt x="125" y="801"/>
                  </a:lnTo>
                  <a:lnTo>
                    <a:pt x="113" y="789"/>
                  </a:lnTo>
                  <a:lnTo>
                    <a:pt x="94" y="778"/>
                  </a:lnTo>
                  <a:lnTo>
                    <a:pt x="73" y="762"/>
                  </a:lnTo>
                  <a:lnTo>
                    <a:pt x="69" y="761"/>
                  </a:lnTo>
                  <a:lnTo>
                    <a:pt x="82" y="765"/>
                  </a:lnTo>
                  <a:lnTo>
                    <a:pt x="89" y="755"/>
                  </a:lnTo>
                  <a:lnTo>
                    <a:pt x="90" y="750"/>
                  </a:lnTo>
                  <a:lnTo>
                    <a:pt x="82" y="730"/>
                  </a:lnTo>
                  <a:lnTo>
                    <a:pt x="90" y="730"/>
                  </a:lnTo>
                  <a:lnTo>
                    <a:pt x="101" y="743"/>
                  </a:lnTo>
                  <a:lnTo>
                    <a:pt x="105" y="753"/>
                  </a:lnTo>
                  <a:lnTo>
                    <a:pt x="111" y="755"/>
                  </a:lnTo>
                  <a:lnTo>
                    <a:pt x="108" y="762"/>
                  </a:lnTo>
                  <a:lnTo>
                    <a:pt x="111" y="765"/>
                  </a:lnTo>
                  <a:lnTo>
                    <a:pt x="125" y="789"/>
                  </a:lnTo>
                  <a:lnTo>
                    <a:pt x="148" y="796"/>
                  </a:lnTo>
                  <a:lnTo>
                    <a:pt x="155" y="789"/>
                  </a:lnTo>
                  <a:lnTo>
                    <a:pt x="168" y="796"/>
                  </a:lnTo>
                  <a:lnTo>
                    <a:pt x="176" y="789"/>
                  </a:lnTo>
                  <a:lnTo>
                    <a:pt x="181" y="793"/>
                  </a:lnTo>
                  <a:lnTo>
                    <a:pt x="190" y="773"/>
                  </a:lnTo>
                  <a:lnTo>
                    <a:pt x="198" y="769"/>
                  </a:lnTo>
                  <a:lnTo>
                    <a:pt x="209" y="782"/>
                  </a:lnTo>
                  <a:lnTo>
                    <a:pt x="216" y="793"/>
                  </a:lnTo>
                  <a:lnTo>
                    <a:pt x="226" y="801"/>
                  </a:lnTo>
                  <a:lnTo>
                    <a:pt x="239" y="817"/>
                  </a:lnTo>
                  <a:lnTo>
                    <a:pt x="221" y="813"/>
                  </a:lnTo>
                  <a:lnTo>
                    <a:pt x="219" y="812"/>
                  </a:lnTo>
                  <a:lnTo>
                    <a:pt x="209" y="821"/>
                  </a:lnTo>
                  <a:lnTo>
                    <a:pt x="198" y="817"/>
                  </a:lnTo>
                  <a:lnTo>
                    <a:pt x="198" y="820"/>
                  </a:lnTo>
                  <a:lnTo>
                    <a:pt x="202" y="829"/>
                  </a:lnTo>
                  <a:lnTo>
                    <a:pt x="194" y="828"/>
                  </a:lnTo>
                  <a:lnTo>
                    <a:pt x="190" y="833"/>
                  </a:lnTo>
                  <a:lnTo>
                    <a:pt x="180" y="829"/>
                  </a:lnTo>
                  <a:lnTo>
                    <a:pt x="172" y="829"/>
                  </a:lnTo>
                  <a:lnTo>
                    <a:pt x="166" y="844"/>
                  </a:lnTo>
                  <a:lnTo>
                    <a:pt x="181" y="854"/>
                  </a:lnTo>
                  <a:lnTo>
                    <a:pt x="202" y="866"/>
                  </a:lnTo>
                  <a:lnTo>
                    <a:pt x="202" y="872"/>
                  </a:lnTo>
                  <a:lnTo>
                    <a:pt x="226" y="885"/>
                  </a:lnTo>
                  <a:lnTo>
                    <a:pt x="239" y="892"/>
                  </a:lnTo>
                  <a:lnTo>
                    <a:pt x="235" y="885"/>
                  </a:lnTo>
                  <a:lnTo>
                    <a:pt x="251" y="892"/>
                  </a:lnTo>
                  <a:lnTo>
                    <a:pt x="264" y="893"/>
                  </a:lnTo>
                  <a:lnTo>
                    <a:pt x="271" y="881"/>
                  </a:lnTo>
                  <a:lnTo>
                    <a:pt x="264" y="881"/>
                  </a:lnTo>
                  <a:lnTo>
                    <a:pt x="252" y="880"/>
                  </a:lnTo>
                  <a:lnTo>
                    <a:pt x="244" y="868"/>
                  </a:lnTo>
                  <a:lnTo>
                    <a:pt x="260" y="858"/>
                  </a:lnTo>
                  <a:lnTo>
                    <a:pt x="271" y="861"/>
                  </a:lnTo>
                  <a:lnTo>
                    <a:pt x="282" y="862"/>
                  </a:lnTo>
                  <a:lnTo>
                    <a:pt x="288" y="880"/>
                  </a:lnTo>
                  <a:lnTo>
                    <a:pt x="296" y="880"/>
                  </a:lnTo>
                  <a:lnTo>
                    <a:pt x="306" y="866"/>
                  </a:lnTo>
                  <a:lnTo>
                    <a:pt x="299" y="854"/>
                  </a:lnTo>
                  <a:lnTo>
                    <a:pt x="296" y="840"/>
                  </a:lnTo>
                  <a:lnTo>
                    <a:pt x="299" y="844"/>
                  </a:lnTo>
                  <a:lnTo>
                    <a:pt x="302" y="840"/>
                  </a:lnTo>
                  <a:lnTo>
                    <a:pt x="306" y="833"/>
                  </a:lnTo>
                  <a:lnTo>
                    <a:pt x="317" y="829"/>
                  </a:lnTo>
                  <a:lnTo>
                    <a:pt x="322" y="836"/>
                  </a:lnTo>
                  <a:lnTo>
                    <a:pt x="331" y="836"/>
                  </a:lnTo>
                  <a:lnTo>
                    <a:pt x="338" y="829"/>
                  </a:lnTo>
                  <a:lnTo>
                    <a:pt x="339" y="840"/>
                  </a:lnTo>
                  <a:lnTo>
                    <a:pt x="339" y="854"/>
                  </a:lnTo>
                  <a:lnTo>
                    <a:pt x="338" y="868"/>
                  </a:lnTo>
                  <a:lnTo>
                    <a:pt x="338" y="885"/>
                  </a:lnTo>
                  <a:lnTo>
                    <a:pt x="342" y="904"/>
                  </a:lnTo>
                  <a:lnTo>
                    <a:pt x="342" y="916"/>
                  </a:lnTo>
                  <a:lnTo>
                    <a:pt x="349" y="897"/>
                  </a:lnTo>
                  <a:lnTo>
                    <a:pt x="360" y="893"/>
                  </a:lnTo>
                  <a:lnTo>
                    <a:pt x="362" y="897"/>
                  </a:lnTo>
                  <a:lnTo>
                    <a:pt x="372" y="916"/>
                  </a:lnTo>
                  <a:lnTo>
                    <a:pt x="362" y="924"/>
                  </a:lnTo>
                  <a:lnTo>
                    <a:pt x="357" y="924"/>
                  </a:lnTo>
                  <a:lnTo>
                    <a:pt x="352" y="934"/>
                  </a:lnTo>
                  <a:lnTo>
                    <a:pt x="365" y="931"/>
                  </a:lnTo>
                  <a:lnTo>
                    <a:pt x="374" y="925"/>
                  </a:lnTo>
                  <a:lnTo>
                    <a:pt x="375" y="928"/>
                  </a:lnTo>
                  <a:lnTo>
                    <a:pt x="372" y="941"/>
                  </a:lnTo>
                  <a:lnTo>
                    <a:pt x="362" y="945"/>
                  </a:lnTo>
                  <a:lnTo>
                    <a:pt x="379" y="944"/>
                  </a:lnTo>
                  <a:lnTo>
                    <a:pt x="397" y="937"/>
                  </a:lnTo>
                  <a:lnTo>
                    <a:pt x="410" y="947"/>
                  </a:lnTo>
                  <a:lnTo>
                    <a:pt x="423" y="966"/>
                  </a:lnTo>
                  <a:lnTo>
                    <a:pt x="415" y="971"/>
                  </a:lnTo>
                  <a:lnTo>
                    <a:pt x="407" y="961"/>
                  </a:lnTo>
                  <a:lnTo>
                    <a:pt x="404" y="958"/>
                  </a:lnTo>
                  <a:lnTo>
                    <a:pt x="392" y="961"/>
                  </a:lnTo>
                  <a:lnTo>
                    <a:pt x="374" y="955"/>
                  </a:lnTo>
                  <a:lnTo>
                    <a:pt x="375" y="961"/>
                  </a:lnTo>
                  <a:lnTo>
                    <a:pt x="383" y="968"/>
                  </a:lnTo>
                  <a:lnTo>
                    <a:pt x="401" y="971"/>
                  </a:lnTo>
                  <a:lnTo>
                    <a:pt x="423" y="992"/>
                  </a:lnTo>
                  <a:lnTo>
                    <a:pt x="433" y="992"/>
                  </a:lnTo>
                  <a:lnTo>
                    <a:pt x="439" y="980"/>
                  </a:lnTo>
                  <a:lnTo>
                    <a:pt x="442" y="984"/>
                  </a:lnTo>
                  <a:lnTo>
                    <a:pt x="442" y="972"/>
                  </a:lnTo>
                  <a:lnTo>
                    <a:pt x="439" y="968"/>
                  </a:lnTo>
                  <a:lnTo>
                    <a:pt x="455" y="977"/>
                  </a:lnTo>
                  <a:lnTo>
                    <a:pt x="465" y="988"/>
                  </a:lnTo>
                  <a:lnTo>
                    <a:pt x="455" y="1000"/>
                  </a:lnTo>
                  <a:lnTo>
                    <a:pt x="473" y="1019"/>
                  </a:lnTo>
                  <a:lnTo>
                    <a:pt x="515" y="1067"/>
                  </a:lnTo>
                  <a:lnTo>
                    <a:pt x="528" y="1071"/>
                  </a:lnTo>
                  <a:lnTo>
                    <a:pt x="531" y="1053"/>
                  </a:lnTo>
                  <a:lnTo>
                    <a:pt x="537" y="1041"/>
                  </a:lnTo>
                  <a:lnTo>
                    <a:pt x="537" y="1029"/>
                  </a:lnTo>
                  <a:lnTo>
                    <a:pt x="533" y="1019"/>
                  </a:lnTo>
                  <a:lnTo>
                    <a:pt x="533" y="1011"/>
                  </a:lnTo>
                  <a:lnTo>
                    <a:pt x="546" y="1021"/>
                  </a:lnTo>
                  <a:lnTo>
                    <a:pt x="563" y="1036"/>
                  </a:lnTo>
                  <a:lnTo>
                    <a:pt x="559" y="1049"/>
                  </a:lnTo>
                  <a:lnTo>
                    <a:pt x="551" y="1049"/>
                  </a:lnTo>
                  <a:lnTo>
                    <a:pt x="556" y="1063"/>
                  </a:lnTo>
                  <a:lnTo>
                    <a:pt x="576" y="1071"/>
                  </a:lnTo>
                  <a:lnTo>
                    <a:pt x="583" y="1071"/>
                  </a:lnTo>
                  <a:lnTo>
                    <a:pt x="598" y="1084"/>
                  </a:lnTo>
                  <a:lnTo>
                    <a:pt x="614" y="1111"/>
                  </a:lnTo>
                  <a:lnTo>
                    <a:pt x="645" y="1136"/>
                  </a:lnTo>
                  <a:lnTo>
                    <a:pt x="648" y="1134"/>
                  </a:lnTo>
                  <a:lnTo>
                    <a:pt x="653" y="1130"/>
                  </a:lnTo>
                  <a:lnTo>
                    <a:pt x="656" y="1134"/>
                  </a:lnTo>
                  <a:lnTo>
                    <a:pt x="663" y="1128"/>
                  </a:lnTo>
                  <a:lnTo>
                    <a:pt x="667" y="1142"/>
                  </a:lnTo>
                  <a:lnTo>
                    <a:pt x="678" y="1154"/>
                  </a:lnTo>
                  <a:lnTo>
                    <a:pt x="688" y="1174"/>
                  </a:lnTo>
                  <a:lnTo>
                    <a:pt x="688" y="1194"/>
                  </a:lnTo>
                  <a:lnTo>
                    <a:pt x="704" y="1215"/>
                  </a:lnTo>
                  <a:lnTo>
                    <a:pt x="709" y="1243"/>
                  </a:lnTo>
                  <a:lnTo>
                    <a:pt x="704" y="1253"/>
                  </a:lnTo>
                  <a:lnTo>
                    <a:pt x="704" y="1259"/>
                  </a:lnTo>
                  <a:lnTo>
                    <a:pt x="699" y="1258"/>
                  </a:lnTo>
                  <a:lnTo>
                    <a:pt x="699" y="1266"/>
                  </a:lnTo>
                  <a:lnTo>
                    <a:pt x="696" y="1279"/>
                  </a:lnTo>
                  <a:lnTo>
                    <a:pt x="691" y="1286"/>
                  </a:lnTo>
                  <a:lnTo>
                    <a:pt x="694" y="1295"/>
                  </a:lnTo>
                  <a:lnTo>
                    <a:pt x="688" y="1301"/>
                  </a:lnTo>
                  <a:lnTo>
                    <a:pt x="667" y="1295"/>
                  </a:lnTo>
                  <a:lnTo>
                    <a:pt x="653" y="1293"/>
                  </a:lnTo>
                  <a:lnTo>
                    <a:pt x="663" y="1309"/>
                  </a:lnTo>
                  <a:lnTo>
                    <a:pt x="671" y="1323"/>
                  </a:lnTo>
                  <a:lnTo>
                    <a:pt x="674" y="1342"/>
                  </a:lnTo>
                  <a:lnTo>
                    <a:pt x="688" y="1361"/>
                  </a:lnTo>
                  <a:lnTo>
                    <a:pt x="714" y="1381"/>
                  </a:lnTo>
                  <a:lnTo>
                    <a:pt x="746" y="1399"/>
                  </a:lnTo>
                  <a:lnTo>
                    <a:pt x="772" y="1418"/>
                  </a:lnTo>
                  <a:lnTo>
                    <a:pt x="790" y="1417"/>
                  </a:lnTo>
                  <a:lnTo>
                    <a:pt x="777" y="1406"/>
                  </a:lnTo>
                  <a:lnTo>
                    <a:pt x="755" y="1390"/>
                  </a:lnTo>
                  <a:lnTo>
                    <a:pt x="746" y="1378"/>
                  </a:lnTo>
                  <a:lnTo>
                    <a:pt x="725" y="1370"/>
                  </a:lnTo>
                  <a:lnTo>
                    <a:pt x="714" y="1357"/>
                  </a:lnTo>
                  <a:lnTo>
                    <a:pt x="706" y="1342"/>
                  </a:lnTo>
                  <a:lnTo>
                    <a:pt x="722" y="1350"/>
                  </a:lnTo>
                  <a:lnTo>
                    <a:pt x="740" y="1365"/>
                  </a:lnTo>
                  <a:lnTo>
                    <a:pt x="758" y="1375"/>
                  </a:lnTo>
                  <a:lnTo>
                    <a:pt x="772" y="1383"/>
                  </a:lnTo>
                  <a:lnTo>
                    <a:pt x="787" y="1406"/>
                  </a:lnTo>
                  <a:lnTo>
                    <a:pt x="804" y="1413"/>
                  </a:lnTo>
                  <a:lnTo>
                    <a:pt x="819" y="1413"/>
                  </a:lnTo>
                  <a:lnTo>
                    <a:pt x="827" y="1413"/>
                  </a:lnTo>
                  <a:lnTo>
                    <a:pt x="862" y="1423"/>
                  </a:lnTo>
                  <a:lnTo>
                    <a:pt x="877" y="1413"/>
                  </a:lnTo>
                  <a:lnTo>
                    <a:pt x="869" y="1399"/>
                  </a:lnTo>
                  <a:lnTo>
                    <a:pt x="869" y="1386"/>
                  </a:lnTo>
                  <a:lnTo>
                    <a:pt x="877" y="1386"/>
                  </a:lnTo>
                  <a:lnTo>
                    <a:pt x="899" y="1393"/>
                  </a:lnTo>
                  <a:lnTo>
                    <a:pt x="923" y="1418"/>
                  </a:lnTo>
                  <a:lnTo>
                    <a:pt x="927" y="1445"/>
                  </a:lnTo>
                  <a:lnTo>
                    <a:pt x="927" y="1465"/>
                  </a:lnTo>
                  <a:lnTo>
                    <a:pt x="912" y="1469"/>
                  </a:lnTo>
                  <a:lnTo>
                    <a:pt x="912" y="1482"/>
                  </a:lnTo>
                  <a:lnTo>
                    <a:pt x="891" y="1472"/>
                  </a:lnTo>
                  <a:lnTo>
                    <a:pt x="880" y="1460"/>
                  </a:lnTo>
                  <a:lnTo>
                    <a:pt x="881" y="1469"/>
                  </a:lnTo>
                  <a:lnTo>
                    <a:pt x="895" y="1484"/>
                  </a:lnTo>
                  <a:lnTo>
                    <a:pt x="895" y="1493"/>
                  </a:lnTo>
                  <a:lnTo>
                    <a:pt x="881" y="1482"/>
                  </a:lnTo>
                  <a:lnTo>
                    <a:pt x="866" y="1472"/>
                  </a:lnTo>
                  <a:lnTo>
                    <a:pt x="840" y="1453"/>
                  </a:lnTo>
                  <a:lnTo>
                    <a:pt x="833" y="1445"/>
                  </a:lnTo>
                  <a:lnTo>
                    <a:pt x="822" y="1444"/>
                  </a:lnTo>
                  <a:lnTo>
                    <a:pt x="807" y="1436"/>
                  </a:lnTo>
                  <a:lnTo>
                    <a:pt x="802" y="1426"/>
                  </a:lnTo>
                  <a:lnTo>
                    <a:pt x="795" y="1439"/>
                  </a:lnTo>
                  <a:lnTo>
                    <a:pt x="819" y="1460"/>
                  </a:lnTo>
                  <a:lnTo>
                    <a:pt x="877" y="1513"/>
                  </a:lnTo>
                  <a:lnTo>
                    <a:pt x="920" y="1549"/>
                  </a:lnTo>
                  <a:lnTo>
                    <a:pt x="935" y="1561"/>
                  </a:lnTo>
                  <a:lnTo>
                    <a:pt x="933" y="1556"/>
                  </a:lnTo>
                  <a:lnTo>
                    <a:pt x="948" y="1561"/>
                  </a:lnTo>
                  <a:lnTo>
                    <a:pt x="961" y="1573"/>
                  </a:lnTo>
                  <a:lnTo>
                    <a:pt x="988" y="1589"/>
                  </a:lnTo>
                  <a:lnTo>
                    <a:pt x="1010" y="1608"/>
                  </a:lnTo>
                  <a:lnTo>
                    <a:pt x="1044" y="1635"/>
                  </a:lnTo>
                  <a:lnTo>
                    <a:pt x="1051" y="1616"/>
                  </a:lnTo>
                  <a:lnTo>
                    <a:pt x="1053" y="1605"/>
                  </a:lnTo>
                  <a:lnTo>
                    <a:pt x="1061" y="1609"/>
                  </a:lnTo>
                  <a:lnTo>
                    <a:pt x="1089" y="1617"/>
                  </a:lnTo>
                  <a:lnTo>
                    <a:pt x="1082" y="1629"/>
                  </a:lnTo>
                  <a:lnTo>
                    <a:pt x="1071" y="1639"/>
                  </a:lnTo>
                  <a:lnTo>
                    <a:pt x="1082" y="1649"/>
                  </a:lnTo>
                  <a:lnTo>
                    <a:pt x="1097" y="1663"/>
                  </a:lnTo>
                  <a:lnTo>
                    <a:pt x="1121" y="1679"/>
                  </a:lnTo>
                  <a:lnTo>
                    <a:pt x="1144" y="1699"/>
                  </a:lnTo>
                  <a:lnTo>
                    <a:pt x="1144" y="1705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g31246982efe_0_39"/>
            <p:cNvSpPr/>
            <p:nvPr/>
          </p:nvSpPr>
          <p:spPr>
            <a:xfrm>
              <a:off x="1740897" y="3150255"/>
              <a:ext cx="259015" cy="444392"/>
            </a:xfrm>
            <a:custGeom>
              <a:rect b="b" l="l" r="r" t="t"/>
              <a:pathLst>
                <a:path extrusionOk="0" h="1337" w="921">
                  <a:moveTo>
                    <a:pt x="87" y="338"/>
                  </a:moveTo>
                  <a:lnTo>
                    <a:pt x="81" y="338"/>
                  </a:lnTo>
                  <a:lnTo>
                    <a:pt x="113" y="334"/>
                  </a:lnTo>
                  <a:lnTo>
                    <a:pt x="139" y="334"/>
                  </a:lnTo>
                  <a:lnTo>
                    <a:pt x="171" y="331"/>
                  </a:lnTo>
                  <a:lnTo>
                    <a:pt x="175" y="326"/>
                  </a:lnTo>
                  <a:lnTo>
                    <a:pt x="174" y="308"/>
                  </a:lnTo>
                  <a:lnTo>
                    <a:pt x="166" y="296"/>
                  </a:lnTo>
                  <a:lnTo>
                    <a:pt x="157" y="288"/>
                  </a:lnTo>
                  <a:lnTo>
                    <a:pt x="153" y="264"/>
                  </a:lnTo>
                  <a:lnTo>
                    <a:pt x="148" y="243"/>
                  </a:lnTo>
                  <a:lnTo>
                    <a:pt x="141" y="234"/>
                  </a:lnTo>
                  <a:lnTo>
                    <a:pt x="134" y="203"/>
                  </a:lnTo>
                  <a:lnTo>
                    <a:pt x="139" y="188"/>
                  </a:lnTo>
                  <a:lnTo>
                    <a:pt x="145" y="173"/>
                  </a:lnTo>
                  <a:lnTo>
                    <a:pt x="153" y="156"/>
                  </a:lnTo>
                  <a:lnTo>
                    <a:pt x="157" y="144"/>
                  </a:lnTo>
                  <a:lnTo>
                    <a:pt x="163" y="136"/>
                  </a:lnTo>
                  <a:lnTo>
                    <a:pt x="175" y="117"/>
                  </a:lnTo>
                  <a:lnTo>
                    <a:pt x="186" y="92"/>
                  </a:lnTo>
                  <a:lnTo>
                    <a:pt x="189" y="68"/>
                  </a:lnTo>
                  <a:lnTo>
                    <a:pt x="184" y="48"/>
                  </a:lnTo>
                  <a:lnTo>
                    <a:pt x="189" y="32"/>
                  </a:lnTo>
                  <a:lnTo>
                    <a:pt x="207" y="22"/>
                  </a:lnTo>
                  <a:lnTo>
                    <a:pt x="217" y="1"/>
                  </a:lnTo>
                  <a:lnTo>
                    <a:pt x="237" y="4"/>
                  </a:lnTo>
                  <a:lnTo>
                    <a:pt x="255" y="4"/>
                  </a:lnTo>
                  <a:lnTo>
                    <a:pt x="290" y="0"/>
                  </a:lnTo>
                  <a:lnTo>
                    <a:pt x="323" y="10"/>
                  </a:lnTo>
                  <a:lnTo>
                    <a:pt x="369" y="25"/>
                  </a:lnTo>
                  <a:lnTo>
                    <a:pt x="399" y="34"/>
                  </a:lnTo>
                  <a:lnTo>
                    <a:pt x="423" y="44"/>
                  </a:lnTo>
                  <a:lnTo>
                    <a:pt x="438" y="68"/>
                  </a:lnTo>
                  <a:lnTo>
                    <a:pt x="441" y="81"/>
                  </a:lnTo>
                  <a:lnTo>
                    <a:pt x="449" y="101"/>
                  </a:lnTo>
                  <a:lnTo>
                    <a:pt x="453" y="128"/>
                  </a:lnTo>
                  <a:lnTo>
                    <a:pt x="446" y="148"/>
                  </a:lnTo>
                  <a:lnTo>
                    <a:pt x="449" y="170"/>
                  </a:lnTo>
                  <a:lnTo>
                    <a:pt x="458" y="184"/>
                  </a:lnTo>
                  <a:lnTo>
                    <a:pt x="464" y="205"/>
                  </a:lnTo>
                  <a:lnTo>
                    <a:pt x="446" y="221"/>
                  </a:lnTo>
                  <a:lnTo>
                    <a:pt x="423" y="240"/>
                  </a:lnTo>
                  <a:lnTo>
                    <a:pt x="405" y="256"/>
                  </a:lnTo>
                  <a:lnTo>
                    <a:pt x="388" y="271"/>
                  </a:lnTo>
                  <a:lnTo>
                    <a:pt x="388" y="279"/>
                  </a:lnTo>
                  <a:lnTo>
                    <a:pt x="395" y="292"/>
                  </a:lnTo>
                  <a:lnTo>
                    <a:pt x="406" y="299"/>
                  </a:lnTo>
                  <a:lnTo>
                    <a:pt x="421" y="299"/>
                  </a:lnTo>
                  <a:lnTo>
                    <a:pt x="441" y="300"/>
                  </a:lnTo>
                  <a:lnTo>
                    <a:pt x="460" y="296"/>
                  </a:lnTo>
                  <a:lnTo>
                    <a:pt x="470" y="288"/>
                  </a:lnTo>
                  <a:lnTo>
                    <a:pt x="486" y="279"/>
                  </a:lnTo>
                  <a:lnTo>
                    <a:pt x="541" y="266"/>
                  </a:lnTo>
                  <a:lnTo>
                    <a:pt x="557" y="271"/>
                  </a:lnTo>
                  <a:lnTo>
                    <a:pt x="572" y="284"/>
                  </a:lnTo>
                  <a:lnTo>
                    <a:pt x="584" y="299"/>
                  </a:lnTo>
                  <a:lnTo>
                    <a:pt x="589" y="307"/>
                  </a:lnTo>
                  <a:lnTo>
                    <a:pt x="594" y="340"/>
                  </a:lnTo>
                  <a:lnTo>
                    <a:pt x="597" y="362"/>
                  </a:lnTo>
                  <a:lnTo>
                    <a:pt x="597" y="374"/>
                  </a:lnTo>
                  <a:lnTo>
                    <a:pt x="615" y="401"/>
                  </a:lnTo>
                  <a:lnTo>
                    <a:pt x="659" y="438"/>
                  </a:lnTo>
                  <a:lnTo>
                    <a:pt x="698" y="449"/>
                  </a:lnTo>
                  <a:lnTo>
                    <a:pt x="731" y="454"/>
                  </a:lnTo>
                  <a:lnTo>
                    <a:pt x="744" y="497"/>
                  </a:lnTo>
                  <a:lnTo>
                    <a:pt x="752" y="525"/>
                  </a:lnTo>
                  <a:lnTo>
                    <a:pt x="726" y="613"/>
                  </a:lnTo>
                  <a:lnTo>
                    <a:pt x="731" y="630"/>
                  </a:lnTo>
                  <a:lnTo>
                    <a:pt x="763" y="704"/>
                  </a:lnTo>
                  <a:lnTo>
                    <a:pt x="803" y="736"/>
                  </a:lnTo>
                  <a:lnTo>
                    <a:pt x="827" y="749"/>
                  </a:lnTo>
                  <a:lnTo>
                    <a:pt x="817" y="805"/>
                  </a:lnTo>
                  <a:lnTo>
                    <a:pt x="823" y="843"/>
                  </a:lnTo>
                  <a:lnTo>
                    <a:pt x="827" y="855"/>
                  </a:lnTo>
                  <a:lnTo>
                    <a:pt x="812" y="870"/>
                  </a:lnTo>
                  <a:lnTo>
                    <a:pt x="800" y="892"/>
                  </a:lnTo>
                  <a:lnTo>
                    <a:pt x="921" y="976"/>
                  </a:lnTo>
                  <a:lnTo>
                    <a:pt x="908" y="1037"/>
                  </a:lnTo>
                  <a:lnTo>
                    <a:pt x="867" y="1066"/>
                  </a:lnTo>
                  <a:lnTo>
                    <a:pt x="864" y="1066"/>
                  </a:lnTo>
                  <a:lnTo>
                    <a:pt x="798" y="1067"/>
                  </a:lnTo>
                  <a:lnTo>
                    <a:pt x="780" y="1081"/>
                  </a:lnTo>
                  <a:lnTo>
                    <a:pt x="780" y="1106"/>
                  </a:lnTo>
                  <a:lnTo>
                    <a:pt x="795" y="1119"/>
                  </a:lnTo>
                  <a:lnTo>
                    <a:pt x="784" y="1153"/>
                  </a:lnTo>
                  <a:lnTo>
                    <a:pt x="791" y="1185"/>
                  </a:lnTo>
                  <a:lnTo>
                    <a:pt x="787" y="1189"/>
                  </a:lnTo>
                  <a:lnTo>
                    <a:pt x="775" y="1205"/>
                  </a:lnTo>
                  <a:lnTo>
                    <a:pt x="769" y="1241"/>
                  </a:lnTo>
                  <a:lnTo>
                    <a:pt x="769" y="1249"/>
                  </a:lnTo>
                  <a:lnTo>
                    <a:pt x="763" y="1257"/>
                  </a:lnTo>
                  <a:lnTo>
                    <a:pt x="752" y="1282"/>
                  </a:lnTo>
                  <a:lnTo>
                    <a:pt x="756" y="1328"/>
                  </a:lnTo>
                  <a:lnTo>
                    <a:pt x="756" y="1337"/>
                  </a:lnTo>
                  <a:lnTo>
                    <a:pt x="709" y="1298"/>
                  </a:lnTo>
                  <a:lnTo>
                    <a:pt x="692" y="1271"/>
                  </a:lnTo>
                  <a:lnTo>
                    <a:pt x="670" y="1265"/>
                  </a:lnTo>
                  <a:lnTo>
                    <a:pt x="609" y="1201"/>
                  </a:lnTo>
                  <a:lnTo>
                    <a:pt x="586" y="1205"/>
                  </a:lnTo>
                  <a:lnTo>
                    <a:pt x="584" y="1205"/>
                  </a:lnTo>
                  <a:lnTo>
                    <a:pt x="551" y="1185"/>
                  </a:lnTo>
                  <a:lnTo>
                    <a:pt x="526" y="1154"/>
                  </a:lnTo>
                  <a:lnTo>
                    <a:pt x="501" y="1150"/>
                  </a:lnTo>
                  <a:lnTo>
                    <a:pt x="496" y="1153"/>
                  </a:lnTo>
                  <a:lnTo>
                    <a:pt x="466" y="1154"/>
                  </a:lnTo>
                  <a:lnTo>
                    <a:pt x="446" y="1167"/>
                  </a:lnTo>
                  <a:lnTo>
                    <a:pt x="438" y="1182"/>
                  </a:lnTo>
                  <a:lnTo>
                    <a:pt x="412" y="1189"/>
                  </a:lnTo>
                  <a:lnTo>
                    <a:pt x="412" y="1193"/>
                  </a:lnTo>
                  <a:lnTo>
                    <a:pt x="391" y="1201"/>
                  </a:lnTo>
                  <a:lnTo>
                    <a:pt x="370" y="1197"/>
                  </a:lnTo>
                  <a:lnTo>
                    <a:pt x="356" y="1188"/>
                  </a:lnTo>
                  <a:lnTo>
                    <a:pt x="347" y="1197"/>
                  </a:lnTo>
                  <a:lnTo>
                    <a:pt x="345" y="1197"/>
                  </a:lnTo>
                  <a:lnTo>
                    <a:pt x="329" y="1205"/>
                  </a:lnTo>
                  <a:lnTo>
                    <a:pt x="314" y="1221"/>
                  </a:lnTo>
                  <a:lnTo>
                    <a:pt x="297" y="1242"/>
                  </a:lnTo>
                  <a:lnTo>
                    <a:pt x="280" y="1263"/>
                  </a:lnTo>
                  <a:lnTo>
                    <a:pt x="271" y="1282"/>
                  </a:lnTo>
                  <a:lnTo>
                    <a:pt x="258" y="1301"/>
                  </a:lnTo>
                  <a:lnTo>
                    <a:pt x="253" y="1309"/>
                  </a:lnTo>
                  <a:lnTo>
                    <a:pt x="232" y="1319"/>
                  </a:lnTo>
                  <a:lnTo>
                    <a:pt x="232" y="1309"/>
                  </a:lnTo>
                  <a:lnTo>
                    <a:pt x="229" y="1301"/>
                  </a:lnTo>
                  <a:lnTo>
                    <a:pt x="229" y="1285"/>
                  </a:lnTo>
                  <a:lnTo>
                    <a:pt x="224" y="1271"/>
                  </a:lnTo>
                  <a:lnTo>
                    <a:pt x="215" y="1268"/>
                  </a:lnTo>
                  <a:lnTo>
                    <a:pt x="207" y="1271"/>
                  </a:lnTo>
                  <a:lnTo>
                    <a:pt x="197" y="1276"/>
                  </a:lnTo>
                  <a:lnTo>
                    <a:pt x="189" y="1282"/>
                  </a:lnTo>
                  <a:lnTo>
                    <a:pt x="179" y="1276"/>
                  </a:lnTo>
                  <a:lnTo>
                    <a:pt x="171" y="1271"/>
                  </a:lnTo>
                  <a:lnTo>
                    <a:pt x="153" y="1271"/>
                  </a:lnTo>
                  <a:lnTo>
                    <a:pt x="148" y="1263"/>
                  </a:lnTo>
                  <a:lnTo>
                    <a:pt x="139" y="1260"/>
                  </a:lnTo>
                  <a:lnTo>
                    <a:pt x="129" y="1260"/>
                  </a:lnTo>
                  <a:lnTo>
                    <a:pt x="124" y="1260"/>
                  </a:lnTo>
                  <a:lnTo>
                    <a:pt x="113" y="1263"/>
                  </a:lnTo>
                  <a:lnTo>
                    <a:pt x="113" y="1253"/>
                  </a:lnTo>
                  <a:lnTo>
                    <a:pt x="120" y="1245"/>
                  </a:lnTo>
                  <a:lnTo>
                    <a:pt x="128" y="1242"/>
                  </a:lnTo>
                  <a:lnTo>
                    <a:pt x="131" y="1237"/>
                  </a:lnTo>
                  <a:lnTo>
                    <a:pt x="139" y="1237"/>
                  </a:lnTo>
                  <a:lnTo>
                    <a:pt x="148" y="1234"/>
                  </a:lnTo>
                  <a:lnTo>
                    <a:pt x="150" y="1226"/>
                  </a:lnTo>
                  <a:lnTo>
                    <a:pt x="153" y="1221"/>
                  </a:lnTo>
                  <a:lnTo>
                    <a:pt x="153" y="1210"/>
                  </a:lnTo>
                  <a:lnTo>
                    <a:pt x="157" y="1210"/>
                  </a:lnTo>
                  <a:lnTo>
                    <a:pt x="163" y="1210"/>
                  </a:lnTo>
                  <a:lnTo>
                    <a:pt x="166" y="1205"/>
                  </a:lnTo>
                  <a:lnTo>
                    <a:pt x="174" y="1197"/>
                  </a:lnTo>
                  <a:lnTo>
                    <a:pt x="179" y="1193"/>
                  </a:lnTo>
                  <a:lnTo>
                    <a:pt x="186" y="1188"/>
                  </a:lnTo>
                  <a:lnTo>
                    <a:pt x="186" y="1182"/>
                  </a:lnTo>
                  <a:lnTo>
                    <a:pt x="186" y="1178"/>
                  </a:lnTo>
                  <a:lnTo>
                    <a:pt x="189" y="1172"/>
                  </a:lnTo>
                  <a:lnTo>
                    <a:pt x="194" y="1172"/>
                  </a:lnTo>
                  <a:lnTo>
                    <a:pt x="200" y="1170"/>
                  </a:lnTo>
                  <a:lnTo>
                    <a:pt x="200" y="1159"/>
                  </a:lnTo>
                  <a:lnTo>
                    <a:pt x="206" y="1154"/>
                  </a:lnTo>
                  <a:lnTo>
                    <a:pt x="207" y="1149"/>
                  </a:lnTo>
                  <a:lnTo>
                    <a:pt x="215" y="1149"/>
                  </a:lnTo>
                  <a:lnTo>
                    <a:pt x="224" y="1149"/>
                  </a:lnTo>
                  <a:lnTo>
                    <a:pt x="232" y="1145"/>
                  </a:lnTo>
                  <a:lnTo>
                    <a:pt x="240" y="1141"/>
                  </a:lnTo>
                  <a:lnTo>
                    <a:pt x="253" y="1129"/>
                  </a:lnTo>
                  <a:lnTo>
                    <a:pt x="258" y="1119"/>
                  </a:lnTo>
                  <a:lnTo>
                    <a:pt x="264" y="1109"/>
                  </a:lnTo>
                  <a:lnTo>
                    <a:pt x="271" y="1103"/>
                  </a:lnTo>
                  <a:lnTo>
                    <a:pt x="269" y="1089"/>
                  </a:lnTo>
                  <a:lnTo>
                    <a:pt x="264" y="1081"/>
                  </a:lnTo>
                  <a:lnTo>
                    <a:pt x="264" y="1075"/>
                  </a:lnTo>
                  <a:lnTo>
                    <a:pt x="269" y="1070"/>
                  </a:lnTo>
                  <a:lnTo>
                    <a:pt x="271" y="1067"/>
                  </a:lnTo>
                  <a:lnTo>
                    <a:pt x="272" y="1059"/>
                  </a:lnTo>
                  <a:lnTo>
                    <a:pt x="269" y="1055"/>
                  </a:lnTo>
                  <a:lnTo>
                    <a:pt x="261" y="1054"/>
                  </a:lnTo>
                  <a:lnTo>
                    <a:pt x="261" y="1051"/>
                  </a:lnTo>
                  <a:lnTo>
                    <a:pt x="264" y="1045"/>
                  </a:lnTo>
                  <a:lnTo>
                    <a:pt x="264" y="1037"/>
                  </a:lnTo>
                  <a:lnTo>
                    <a:pt x="258" y="1035"/>
                  </a:lnTo>
                  <a:lnTo>
                    <a:pt x="258" y="1022"/>
                  </a:lnTo>
                  <a:lnTo>
                    <a:pt x="264" y="1022"/>
                  </a:lnTo>
                  <a:lnTo>
                    <a:pt x="271" y="1015"/>
                  </a:lnTo>
                  <a:lnTo>
                    <a:pt x="272" y="1014"/>
                  </a:lnTo>
                  <a:lnTo>
                    <a:pt x="271" y="989"/>
                  </a:lnTo>
                  <a:lnTo>
                    <a:pt x="271" y="971"/>
                  </a:lnTo>
                  <a:lnTo>
                    <a:pt x="269" y="963"/>
                  </a:lnTo>
                  <a:lnTo>
                    <a:pt x="264" y="962"/>
                  </a:lnTo>
                  <a:lnTo>
                    <a:pt x="269" y="951"/>
                  </a:lnTo>
                  <a:lnTo>
                    <a:pt x="271" y="943"/>
                  </a:lnTo>
                  <a:lnTo>
                    <a:pt x="272" y="934"/>
                  </a:lnTo>
                  <a:lnTo>
                    <a:pt x="280" y="922"/>
                  </a:lnTo>
                  <a:lnTo>
                    <a:pt x="287" y="914"/>
                  </a:lnTo>
                  <a:lnTo>
                    <a:pt x="292" y="906"/>
                  </a:lnTo>
                  <a:lnTo>
                    <a:pt x="290" y="899"/>
                  </a:lnTo>
                  <a:lnTo>
                    <a:pt x="287" y="895"/>
                  </a:lnTo>
                  <a:lnTo>
                    <a:pt x="280" y="888"/>
                  </a:lnTo>
                  <a:lnTo>
                    <a:pt x="272" y="879"/>
                  </a:lnTo>
                  <a:lnTo>
                    <a:pt x="269" y="876"/>
                  </a:lnTo>
                  <a:lnTo>
                    <a:pt x="261" y="870"/>
                  </a:lnTo>
                  <a:lnTo>
                    <a:pt x="258" y="866"/>
                  </a:lnTo>
                  <a:lnTo>
                    <a:pt x="255" y="855"/>
                  </a:lnTo>
                  <a:lnTo>
                    <a:pt x="249" y="846"/>
                  </a:lnTo>
                  <a:lnTo>
                    <a:pt x="239" y="840"/>
                  </a:lnTo>
                  <a:lnTo>
                    <a:pt x="232" y="840"/>
                  </a:lnTo>
                  <a:lnTo>
                    <a:pt x="225" y="840"/>
                  </a:lnTo>
                  <a:lnTo>
                    <a:pt x="221" y="840"/>
                  </a:lnTo>
                  <a:lnTo>
                    <a:pt x="225" y="846"/>
                  </a:lnTo>
                  <a:lnTo>
                    <a:pt x="232" y="855"/>
                  </a:lnTo>
                  <a:lnTo>
                    <a:pt x="239" y="859"/>
                  </a:lnTo>
                  <a:lnTo>
                    <a:pt x="247" y="860"/>
                  </a:lnTo>
                  <a:lnTo>
                    <a:pt x="240" y="863"/>
                  </a:lnTo>
                  <a:lnTo>
                    <a:pt x="232" y="860"/>
                  </a:lnTo>
                  <a:lnTo>
                    <a:pt x="225" y="855"/>
                  </a:lnTo>
                  <a:lnTo>
                    <a:pt x="217" y="847"/>
                  </a:lnTo>
                  <a:lnTo>
                    <a:pt x="214" y="846"/>
                  </a:lnTo>
                  <a:lnTo>
                    <a:pt x="200" y="836"/>
                  </a:lnTo>
                  <a:lnTo>
                    <a:pt x="197" y="828"/>
                  </a:lnTo>
                  <a:lnTo>
                    <a:pt x="194" y="820"/>
                  </a:lnTo>
                  <a:lnTo>
                    <a:pt x="192" y="811"/>
                  </a:lnTo>
                  <a:lnTo>
                    <a:pt x="189" y="805"/>
                  </a:lnTo>
                  <a:lnTo>
                    <a:pt x="184" y="807"/>
                  </a:lnTo>
                  <a:lnTo>
                    <a:pt x="182" y="807"/>
                  </a:lnTo>
                  <a:lnTo>
                    <a:pt x="175" y="796"/>
                  </a:lnTo>
                  <a:lnTo>
                    <a:pt x="175" y="791"/>
                  </a:lnTo>
                  <a:lnTo>
                    <a:pt x="175" y="787"/>
                  </a:lnTo>
                  <a:lnTo>
                    <a:pt x="175" y="777"/>
                  </a:lnTo>
                  <a:lnTo>
                    <a:pt x="166" y="780"/>
                  </a:lnTo>
                  <a:lnTo>
                    <a:pt x="157" y="769"/>
                  </a:lnTo>
                  <a:lnTo>
                    <a:pt x="148" y="747"/>
                  </a:lnTo>
                  <a:lnTo>
                    <a:pt x="145" y="736"/>
                  </a:lnTo>
                  <a:lnTo>
                    <a:pt x="141" y="729"/>
                  </a:lnTo>
                  <a:lnTo>
                    <a:pt x="139" y="724"/>
                  </a:lnTo>
                  <a:lnTo>
                    <a:pt x="131" y="720"/>
                  </a:lnTo>
                  <a:lnTo>
                    <a:pt x="116" y="704"/>
                  </a:lnTo>
                  <a:lnTo>
                    <a:pt x="107" y="692"/>
                  </a:lnTo>
                  <a:lnTo>
                    <a:pt x="98" y="683"/>
                  </a:lnTo>
                  <a:lnTo>
                    <a:pt x="92" y="660"/>
                  </a:lnTo>
                  <a:lnTo>
                    <a:pt x="87" y="636"/>
                  </a:lnTo>
                  <a:lnTo>
                    <a:pt x="84" y="608"/>
                  </a:lnTo>
                  <a:lnTo>
                    <a:pt x="84" y="597"/>
                  </a:lnTo>
                  <a:lnTo>
                    <a:pt x="87" y="586"/>
                  </a:lnTo>
                  <a:lnTo>
                    <a:pt x="87" y="573"/>
                  </a:lnTo>
                  <a:lnTo>
                    <a:pt x="78" y="556"/>
                  </a:lnTo>
                  <a:lnTo>
                    <a:pt x="76" y="549"/>
                  </a:lnTo>
                  <a:lnTo>
                    <a:pt x="78" y="537"/>
                  </a:lnTo>
                  <a:lnTo>
                    <a:pt x="78" y="525"/>
                  </a:lnTo>
                  <a:lnTo>
                    <a:pt x="74" y="503"/>
                  </a:lnTo>
                  <a:lnTo>
                    <a:pt x="74" y="482"/>
                  </a:lnTo>
                  <a:lnTo>
                    <a:pt x="70" y="465"/>
                  </a:lnTo>
                  <a:lnTo>
                    <a:pt x="70" y="454"/>
                  </a:lnTo>
                  <a:lnTo>
                    <a:pt x="62" y="422"/>
                  </a:lnTo>
                  <a:lnTo>
                    <a:pt x="49" y="356"/>
                  </a:lnTo>
                  <a:lnTo>
                    <a:pt x="48" y="334"/>
                  </a:lnTo>
                  <a:lnTo>
                    <a:pt x="43" y="338"/>
                  </a:lnTo>
                  <a:lnTo>
                    <a:pt x="26" y="318"/>
                  </a:lnTo>
                  <a:lnTo>
                    <a:pt x="16" y="304"/>
                  </a:lnTo>
                  <a:lnTo>
                    <a:pt x="8" y="292"/>
                  </a:lnTo>
                  <a:lnTo>
                    <a:pt x="0" y="282"/>
                  </a:lnTo>
                  <a:lnTo>
                    <a:pt x="12" y="288"/>
                  </a:lnTo>
                  <a:lnTo>
                    <a:pt x="22" y="299"/>
                  </a:lnTo>
                  <a:lnTo>
                    <a:pt x="45" y="323"/>
                  </a:lnTo>
                  <a:lnTo>
                    <a:pt x="45" y="326"/>
                  </a:lnTo>
                  <a:lnTo>
                    <a:pt x="49" y="331"/>
                  </a:lnTo>
                  <a:lnTo>
                    <a:pt x="55" y="338"/>
                  </a:lnTo>
                  <a:lnTo>
                    <a:pt x="58" y="338"/>
                  </a:lnTo>
                  <a:lnTo>
                    <a:pt x="62" y="334"/>
                  </a:lnTo>
                  <a:lnTo>
                    <a:pt x="62" y="331"/>
                  </a:lnTo>
                  <a:lnTo>
                    <a:pt x="62" y="330"/>
                  </a:lnTo>
                  <a:lnTo>
                    <a:pt x="58" y="323"/>
                  </a:lnTo>
                  <a:lnTo>
                    <a:pt x="55" y="316"/>
                  </a:lnTo>
                  <a:lnTo>
                    <a:pt x="48" y="299"/>
                  </a:lnTo>
                  <a:lnTo>
                    <a:pt x="45" y="288"/>
                  </a:lnTo>
                  <a:lnTo>
                    <a:pt x="34" y="279"/>
                  </a:lnTo>
                  <a:lnTo>
                    <a:pt x="30" y="271"/>
                  </a:lnTo>
                  <a:lnTo>
                    <a:pt x="23" y="264"/>
                  </a:lnTo>
                  <a:lnTo>
                    <a:pt x="22" y="255"/>
                  </a:lnTo>
                  <a:lnTo>
                    <a:pt x="26" y="255"/>
                  </a:lnTo>
                  <a:lnTo>
                    <a:pt x="38" y="271"/>
                  </a:lnTo>
                  <a:lnTo>
                    <a:pt x="48" y="282"/>
                  </a:lnTo>
                  <a:lnTo>
                    <a:pt x="53" y="288"/>
                  </a:lnTo>
                  <a:lnTo>
                    <a:pt x="55" y="299"/>
                  </a:lnTo>
                  <a:lnTo>
                    <a:pt x="58" y="308"/>
                  </a:lnTo>
                  <a:lnTo>
                    <a:pt x="58" y="316"/>
                  </a:lnTo>
                  <a:lnTo>
                    <a:pt x="65" y="318"/>
                  </a:lnTo>
                  <a:lnTo>
                    <a:pt x="65" y="326"/>
                  </a:lnTo>
                  <a:lnTo>
                    <a:pt x="66" y="331"/>
                  </a:lnTo>
                  <a:lnTo>
                    <a:pt x="70" y="338"/>
                  </a:lnTo>
                  <a:lnTo>
                    <a:pt x="74" y="350"/>
                  </a:lnTo>
                  <a:lnTo>
                    <a:pt x="74" y="356"/>
                  </a:lnTo>
                  <a:lnTo>
                    <a:pt x="74" y="364"/>
                  </a:lnTo>
                  <a:lnTo>
                    <a:pt x="74" y="370"/>
                  </a:lnTo>
                  <a:lnTo>
                    <a:pt x="76" y="374"/>
                  </a:lnTo>
                  <a:lnTo>
                    <a:pt x="81" y="377"/>
                  </a:lnTo>
                  <a:lnTo>
                    <a:pt x="84" y="380"/>
                  </a:lnTo>
                  <a:lnTo>
                    <a:pt x="84" y="382"/>
                  </a:lnTo>
                  <a:lnTo>
                    <a:pt x="84" y="393"/>
                  </a:lnTo>
                  <a:lnTo>
                    <a:pt x="81" y="395"/>
                  </a:lnTo>
                  <a:lnTo>
                    <a:pt x="78" y="396"/>
                  </a:lnTo>
                  <a:lnTo>
                    <a:pt x="78" y="399"/>
                  </a:lnTo>
                  <a:lnTo>
                    <a:pt x="76" y="404"/>
                  </a:lnTo>
                  <a:lnTo>
                    <a:pt x="76" y="410"/>
                  </a:lnTo>
                  <a:lnTo>
                    <a:pt x="78" y="420"/>
                  </a:lnTo>
                  <a:lnTo>
                    <a:pt x="81" y="422"/>
                  </a:lnTo>
                  <a:lnTo>
                    <a:pt x="84" y="430"/>
                  </a:lnTo>
                  <a:lnTo>
                    <a:pt x="84" y="434"/>
                  </a:lnTo>
                  <a:lnTo>
                    <a:pt x="84" y="441"/>
                  </a:lnTo>
                  <a:lnTo>
                    <a:pt x="84" y="449"/>
                  </a:lnTo>
                  <a:lnTo>
                    <a:pt x="84" y="454"/>
                  </a:lnTo>
                  <a:lnTo>
                    <a:pt x="84" y="465"/>
                  </a:lnTo>
                  <a:lnTo>
                    <a:pt x="87" y="467"/>
                  </a:lnTo>
                  <a:lnTo>
                    <a:pt x="87" y="471"/>
                  </a:lnTo>
                  <a:lnTo>
                    <a:pt x="87" y="479"/>
                  </a:lnTo>
                  <a:lnTo>
                    <a:pt x="87" y="490"/>
                  </a:lnTo>
                  <a:lnTo>
                    <a:pt x="87" y="497"/>
                  </a:lnTo>
                  <a:lnTo>
                    <a:pt x="87" y="503"/>
                  </a:lnTo>
                  <a:lnTo>
                    <a:pt x="89" y="505"/>
                  </a:lnTo>
                  <a:lnTo>
                    <a:pt x="89" y="513"/>
                  </a:lnTo>
                  <a:lnTo>
                    <a:pt x="96" y="525"/>
                  </a:lnTo>
                  <a:lnTo>
                    <a:pt x="96" y="533"/>
                  </a:lnTo>
                  <a:lnTo>
                    <a:pt x="98" y="537"/>
                  </a:lnTo>
                  <a:lnTo>
                    <a:pt x="98" y="542"/>
                  </a:lnTo>
                  <a:lnTo>
                    <a:pt x="101" y="546"/>
                  </a:lnTo>
                  <a:lnTo>
                    <a:pt x="101" y="550"/>
                  </a:lnTo>
                  <a:lnTo>
                    <a:pt x="107" y="553"/>
                  </a:lnTo>
                  <a:lnTo>
                    <a:pt x="116" y="557"/>
                  </a:lnTo>
                  <a:lnTo>
                    <a:pt x="116" y="561"/>
                  </a:lnTo>
                  <a:lnTo>
                    <a:pt x="120" y="566"/>
                  </a:lnTo>
                  <a:lnTo>
                    <a:pt x="124" y="566"/>
                  </a:lnTo>
                  <a:lnTo>
                    <a:pt x="128" y="569"/>
                  </a:lnTo>
                  <a:lnTo>
                    <a:pt x="128" y="576"/>
                  </a:lnTo>
                  <a:lnTo>
                    <a:pt x="131" y="582"/>
                  </a:lnTo>
                  <a:lnTo>
                    <a:pt x="134" y="582"/>
                  </a:lnTo>
                  <a:lnTo>
                    <a:pt x="134" y="589"/>
                  </a:lnTo>
                  <a:lnTo>
                    <a:pt x="134" y="590"/>
                  </a:lnTo>
                  <a:lnTo>
                    <a:pt x="134" y="594"/>
                  </a:lnTo>
                  <a:lnTo>
                    <a:pt x="139" y="597"/>
                  </a:lnTo>
                  <a:lnTo>
                    <a:pt x="141" y="605"/>
                  </a:lnTo>
                  <a:lnTo>
                    <a:pt x="141" y="608"/>
                  </a:lnTo>
                  <a:lnTo>
                    <a:pt x="145" y="609"/>
                  </a:lnTo>
                  <a:lnTo>
                    <a:pt x="150" y="609"/>
                  </a:lnTo>
                  <a:lnTo>
                    <a:pt x="156" y="613"/>
                  </a:lnTo>
                  <a:lnTo>
                    <a:pt x="157" y="609"/>
                  </a:lnTo>
                  <a:lnTo>
                    <a:pt x="156" y="608"/>
                  </a:lnTo>
                  <a:lnTo>
                    <a:pt x="156" y="605"/>
                  </a:lnTo>
                  <a:lnTo>
                    <a:pt x="153" y="602"/>
                  </a:lnTo>
                  <a:lnTo>
                    <a:pt x="156" y="597"/>
                  </a:lnTo>
                  <a:lnTo>
                    <a:pt x="161" y="597"/>
                  </a:lnTo>
                  <a:lnTo>
                    <a:pt x="161" y="602"/>
                  </a:lnTo>
                  <a:lnTo>
                    <a:pt x="166" y="605"/>
                  </a:lnTo>
                  <a:lnTo>
                    <a:pt x="166" y="609"/>
                  </a:lnTo>
                  <a:lnTo>
                    <a:pt x="171" y="613"/>
                  </a:lnTo>
                  <a:lnTo>
                    <a:pt x="174" y="613"/>
                  </a:lnTo>
                  <a:lnTo>
                    <a:pt x="175" y="620"/>
                  </a:lnTo>
                  <a:lnTo>
                    <a:pt x="179" y="621"/>
                  </a:lnTo>
                  <a:lnTo>
                    <a:pt x="179" y="624"/>
                  </a:lnTo>
                  <a:lnTo>
                    <a:pt x="182" y="630"/>
                  </a:lnTo>
                  <a:lnTo>
                    <a:pt x="186" y="636"/>
                  </a:lnTo>
                  <a:lnTo>
                    <a:pt x="192" y="636"/>
                  </a:lnTo>
                  <a:lnTo>
                    <a:pt x="192" y="630"/>
                  </a:lnTo>
                  <a:lnTo>
                    <a:pt x="189" y="616"/>
                  </a:lnTo>
                  <a:lnTo>
                    <a:pt x="186" y="616"/>
                  </a:lnTo>
                  <a:lnTo>
                    <a:pt x="184" y="609"/>
                  </a:lnTo>
                  <a:lnTo>
                    <a:pt x="182" y="605"/>
                  </a:lnTo>
                  <a:lnTo>
                    <a:pt x="179" y="602"/>
                  </a:lnTo>
                  <a:lnTo>
                    <a:pt x="179" y="597"/>
                  </a:lnTo>
                  <a:lnTo>
                    <a:pt x="175" y="594"/>
                  </a:lnTo>
                  <a:lnTo>
                    <a:pt x="175" y="590"/>
                  </a:lnTo>
                  <a:lnTo>
                    <a:pt x="174" y="589"/>
                  </a:lnTo>
                  <a:lnTo>
                    <a:pt x="179" y="580"/>
                  </a:lnTo>
                  <a:lnTo>
                    <a:pt x="179" y="573"/>
                  </a:lnTo>
                  <a:lnTo>
                    <a:pt x="175" y="573"/>
                  </a:lnTo>
                  <a:lnTo>
                    <a:pt x="174" y="566"/>
                  </a:lnTo>
                  <a:lnTo>
                    <a:pt x="174" y="564"/>
                  </a:lnTo>
                  <a:lnTo>
                    <a:pt x="171" y="557"/>
                  </a:lnTo>
                  <a:lnTo>
                    <a:pt x="179" y="550"/>
                  </a:lnTo>
                  <a:lnTo>
                    <a:pt x="182" y="546"/>
                  </a:lnTo>
                  <a:lnTo>
                    <a:pt x="179" y="542"/>
                  </a:lnTo>
                  <a:lnTo>
                    <a:pt x="179" y="538"/>
                  </a:lnTo>
                  <a:lnTo>
                    <a:pt x="175" y="537"/>
                  </a:lnTo>
                  <a:lnTo>
                    <a:pt x="171" y="533"/>
                  </a:lnTo>
                  <a:lnTo>
                    <a:pt x="171" y="530"/>
                  </a:lnTo>
                  <a:lnTo>
                    <a:pt x="171" y="525"/>
                  </a:lnTo>
                  <a:lnTo>
                    <a:pt x="163" y="525"/>
                  </a:lnTo>
                  <a:lnTo>
                    <a:pt x="157" y="525"/>
                  </a:lnTo>
                  <a:lnTo>
                    <a:pt x="156" y="524"/>
                  </a:lnTo>
                  <a:lnTo>
                    <a:pt x="153" y="524"/>
                  </a:lnTo>
                  <a:lnTo>
                    <a:pt x="148" y="524"/>
                  </a:lnTo>
                  <a:lnTo>
                    <a:pt x="148" y="525"/>
                  </a:lnTo>
                  <a:lnTo>
                    <a:pt x="141" y="524"/>
                  </a:lnTo>
                  <a:lnTo>
                    <a:pt x="148" y="521"/>
                  </a:lnTo>
                  <a:lnTo>
                    <a:pt x="148" y="517"/>
                  </a:lnTo>
                  <a:lnTo>
                    <a:pt x="148" y="516"/>
                  </a:lnTo>
                  <a:lnTo>
                    <a:pt x="145" y="513"/>
                  </a:lnTo>
                  <a:lnTo>
                    <a:pt x="141" y="516"/>
                  </a:lnTo>
                  <a:lnTo>
                    <a:pt x="134" y="516"/>
                  </a:lnTo>
                  <a:lnTo>
                    <a:pt x="134" y="508"/>
                  </a:lnTo>
                  <a:lnTo>
                    <a:pt x="129" y="505"/>
                  </a:lnTo>
                  <a:lnTo>
                    <a:pt x="128" y="505"/>
                  </a:lnTo>
                  <a:lnTo>
                    <a:pt x="128" y="508"/>
                  </a:lnTo>
                  <a:lnTo>
                    <a:pt x="128" y="513"/>
                  </a:lnTo>
                  <a:lnTo>
                    <a:pt x="129" y="517"/>
                  </a:lnTo>
                  <a:lnTo>
                    <a:pt x="129" y="521"/>
                  </a:lnTo>
                  <a:lnTo>
                    <a:pt x="129" y="525"/>
                  </a:lnTo>
                  <a:lnTo>
                    <a:pt x="131" y="530"/>
                  </a:lnTo>
                  <a:lnTo>
                    <a:pt x="134" y="538"/>
                  </a:lnTo>
                  <a:lnTo>
                    <a:pt x="139" y="542"/>
                  </a:lnTo>
                  <a:lnTo>
                    <a:pt x="139" y="546"/>
                  </a:lnTo>
                  <a:lnTo>
                    <a:pt x="139" y="549"/>
                  </a:lnTo>
                  <a:lnTo>
                    <a:pt x="139" y="553"/>
                  </a:lnTo>
                  <a:lnTo>
                    <a:pt x="134" y="549"/>
                  </a:lnTo>
                  <a:lnTo>
                    <a:pt x="129" y="546"/>
                  </a:lnTo>
                  <a:lnTo>
                    <a:pt x="128" y="542"/>
                  </a:lnTo>
                  <a:lnTo>
                    <a:pt x="124" y="542"/>
                  </a:lnTo>
                  <a:lnTo>
                    <a:pt x="124" y="537"/>
                  </a:lnTo>
                  <a:lnTo>
                    <a:pt x="124" y="533"/>
                  </a:lnTo>
                  <a:lnTo>
                    <a:pt x="120" y="533"/>
                  </a:lnTo>
                  <a:lnTo>
                    <a:pt x="116" y="530"/>
                  </a:lnTo>
                  <a:lnTo>
                    <a:pt x="113" y="526"/>
                  </a:lnTo>
                  <a:lnTo>
                    <a:pt x="113" y="525"/>
                  </a:lnTo>
                  <a:lnTo>
                    <a:pt x="107" y="524"/>
                  </a:lnTo>
                  <a:lnTo>
                    <a:pt x="107" y="513"/>
                  </a:lnTo>
                  <a:lnTo>
                    <a:pt x="107" y="505"/>
                  </a:lnTo>
                  <a:lnTo>
                    <a:pt x="107" y="500"/>
                  </a:lnTo>
                  <a:lnTo>
                    <a:pt x="107" y="498"/>
                  </a:lnTo>
                  <a:lnTo>
                    <a:pt x="107" y="493"/>
                  </a:lnTo>
                  <a:lnTo>
                    <a:pt x="103" y="493"/>
                  </a:lnTo>
                  <a:lnTo>
                    <a:pt x="98" y="497"/>
                  </a:lnTo>
                  <a:lnTo>
                    <a:pt x="96" y="482"/>
                  </a:lnTo>
                  <a:lnTo>
                    <a:pt x="96" y="474"/>
                  </a:lnTo>
                  <a:lnTo>
                    <a:pt x="96" y="467"/>
                  </a:lnTo>
                  <a:lnTo>
                    <a:pt x="96" y="459"/>
                  </a:lnTo>
                  <a:lnTo>
                    <a:pt x="96" y="454"/>
                  </a:lnTo>
                  <a:lnTo>
                    <a:pt x="96" y="446"/>
                  </a:lnTo>
                  <a:lnTo>
                    <a:pt x="96" y="441"/>
                  </a:lnTo>
                  <a:lnTo>
                    <a:pt x="92" y="438"/>
                  </a:lnTo>
                  <a:lnTo>
                    <a:pt x="92" y="433"/>
                  </a:lnTo>
                  <a:lnTo>
                    <a:pt x="89" y="426"/>
                  </a:lnTo>
                  <a:lnTo>
                    <a:pt x="89" y="422"/>
                  </a:lnTo>
                  <a:lnTo>
                    <a:pt x="89" y="420"/>
                  </a:lnTo>
                  <a:lnTo>
                    <a:pt x="89" y="412"/>
                  </a:lnTo>
                  <a:lnTo>
                    <a:pt x="92" y="407"/>
                  </a:lnTo>
                  <a:lnTo>
                    <a:pt x="96" y="404"/>
                  </a:lnTo>
                  <a:lnTo>
                    <a:pt x="98" y="399"/>
                  </a:lnTo>
                  <a:lnTo>
                    <a:pt x="98" y="395"/>
                  </a:lnTo>
                  <a:lnTo>
                    <a:pt x="96" y="390"/>
                  </a:lnTo>
                  <a:lnTo>
                    <a:pt x="92" y="382"/>
                  </a:lnTo>
                  <a:lnTo>
                    <a:pt x="89" y="374"/>
                  </a:lnTo>
                  <a:lnTo>
                    <a:pt x="87" y="367"/>
                  </a:lnTo>
                  <a:lnTo>
                    <a:pt x="87" y="364"/>
                  </a:lnTo>
                  <a:lnTo>
                    <a:pt x="87" y="359"/>
                  </a:lnTo>
                  <a:lnTo>
                    <a:pt x="87" y="356"/>
                  </a:lnTo>
                  <a:lnTo>
                    <a:pt x="87" y="350"/>
                  </a:lnTo>
                  <a:lnTo>
                    <a:pt x="81" y="338"/>
                  </a:lnTo>
                  <a:lnTo>
                    <a:pt x="87" y="338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g31246982efe_0_39"/>
            <p:cNvSpPr/>
            <p:nvPr/>
          </p:nvSpPr>
          <p:spPr>
            <a:xfrm>
              <a:off x="2015941" y="3648453"/>
              <a:ext cx="551776" cy="449375"/>
            </a:xfrm>
            <a:custGeom>
              <a:rect b="b" l="l" r="r" t="t"/>
              <a:pathLst>
                <a:path extrusionOk="0" h="1353" w="1961">
                  <a:moveTo>
                    <a:pt x="1777" y="196"/>
                  </a:moveTo>
                  <a:lnTo>
                    <a:pt x="1771" y="202"/>
                  </a:lnTo>
                  <a:lnTo>
                    <a:pt x="1763" y="210"/>
                  </a:lnTo>
                  <a:lnTo>
                    <a:pt x="1756" y="218"/>
                  </a:lnTo>
                  <a:lnTo>
                    <a:pt x="1749" y="220"/>
                  </a:lnTo>
                  <a:lnTo>
                    <a:pt x="1744" y="226"/>
                  </a:lnTo>
                  <a:lnTo>
                    <a:pt x="1734" y="228"/>
                  </a:lnTo>
                  <a:lnTo>
                    <a:pt x="1723" y="228"/>
                  </a:lnTo>
                  <a:lnTo>
                    <a:pt x="1713" y="228"/>
                  </a:lnTo>
                  <a:lnTo>
                    <a:pt x="1705" y="226"/>
                  </a:lnTo>
                  <a:lnTo>
                    <a:pt x="1700" y="228"/>
                  </a:lnTo>
                  <a:lnTo>
                    <a:pt x="1691" y="228"/>
                  </a:lnTo>
                  <a:lnTo>
                    <a:pt x="1684" y="228"/>
                  </a:lnTo>
                  <a:lnTo>
                    <a:pt x="1680" y="228"/>
                  </a:lnTo>
                  <a:lnTo>
                    <a:pt x="1673" y="231"/>
                  </a:lnTo>
                  <a:lnTo>
                    <a:pt x="1666" y="228"/>
                  </a:lnTo>
                  <a:lnTo>
                    <a:pt x="1650" y="228"/>
                  </a:lnTo>
                  <a:lnTo>
                    <a:pt x="1639" y="228"/>
                  </a:lnTo>
                  <a:lnTo>
                    <a:pt x="1622" y="228"/>
                  </a:lnTo>
                  <a:lnTo>
                    <a:pt x="1612" y="235"/>
                  </a:lnTo>
                  <a:lnTo>
                    <a:pt x="1604" y="231"/>
                  </a:lnTo>
                  <a:lnTo>
                    <a:pt x="1593" y="228"/>
                  </a:lnTo>
                  <a:lnTo>
                    <a:pt x="1590" y="228"/>
                  </a:lnTo>
                  <a:lnTo>
                    <a:pt x="1583" y="235"/>
                  </a:lnTo>
                  <a:lnTo>
                    <a:pt x="1583" y="228"/>
                  </a:lnTo>
                  <a:lnTo>
                    <a:pt x="1581" y="228"/>
                  </a:lnTo>
                  <a:lnTo>
                    <a:pt x="1574" y="228"/>
                  </a:lnTo>
                  <a:lnTo>
                    <a:pt x="1561" y="228"/>
                  </a:lnTo>
                  <a:lnTo>
                    <a:pt x="1553" y="228"/>
                  </a:lnTo>
                  <a:lnTo>
                    <a:pt x="1534" y="226"/>
                  </a:lnTo>
                  <a:lnTo>
                    <a:pt x="1529" y="218"/>
                  </a:lnTo>
                  <a:lnTo>
                    <a:pt x="1529" y="210"/>
                  </a:lnTo>
                  <a:lnTo>
                    <a:pt x="1529" y="206"/>
                  </a:lnTo>
                  <a:lnTo>
                    <a:pt x="1522" y="199"/>
                  </a:lnTo>
                  <a:lnTo>
                    <a:pt x="1522" y="195"/>
                  </a:lnTo>
                  <a:lnTo>
                    <a:pt x="1522" y="190"/>
                  </a:lnTo>
                  <a:lnTo>
                    <a:pt x="1518" y="182"/>
                  </a:lnTo>
                  <a:lnTo>
                    <a:pt x="1517" y="174"/>
                  </a:lnTo>
                  <a:lnTo>
                    <a:pt x="1514" y="166"/>
                  </a:lnTo>
                  <a:lnTo>
                    <a:pt x="1506" y="161"/>
                  </a:lnTo>
                  <a:lnTo>
                    <a:pt x="1499" y="156"/>
                  </a:lnTo>
                  <a:lnTo>
                    <a:pt x="1491" y="161"/>
                  </a:lnTo>
                  <a:lnTo>
                    <a:pt x="1488" y="161"/>
                  </a:lnTo>
                  <a:lnTo>
                    <a:pt x="1476" y="164"/>
                  </a:lnTo>
                  <a:lnTo>
                    <a:pt x="1476" y="166"/>
                  </a:lnTo>
                  <a:lnTo>
                    <a:pt x="1470" y="166"/>
                  </a:lnTo>
                  <a:lnTo>
                    <a:pt x="1455" y="166"/>
                  </a:lnTo>
                  <a:lnTo>
                    <a:pt x="1446" y="172"/>
                  </a:lnTo>
                  <a:lnTo>
                    <a:pt x="1441" y="172"/>
                  </a:lnTo>
                  <a:lnTo>
                    <a:pt x="1427" y="166"/>
                  </a:lnTo>
                  <a:lnTo>
                    <a:pt x="1421" y="172"/>
                  </a:lnTo>
                  <a:lnTo>
                    <a:pt x="1417" y="175"/>
                  </a:lnTo>
                  <a:lnTo>
                    <a:pt x="1412" y="175"/>
                  </a:lnTo>
                  <a:lnTo>
                    <a:pt x="1401" y="172"/>
                  </a:lnTo>
                  <a:lnTo>
                    <a:pt x="1393" y="170"/>
                  </a:lnTo>
                  <a:lnTo>
                    <a:pt x="1390" y="170"/>
                  </a:lnTo>
                  <a:lnTo>
                    <a:pt x="1380" y="170"/>
                  </a:lnTo>
                  <a:lnTo>
                    <a:pt x="1377" y="170"/>
                  </a:lnTo>
                  <a:lnTo>
                    <a:pt x="1374" y="170"/>
                  </a:lnTo>
                  <a:lnTo>
                    <a:pt x="1372" y="172"/>
                  </a:lnTo>
                  <a:lnTo>
                    <a:pt x="1359" y="175"/>
                  </a:lnTo>
                  <a:lnTo>
                    <a:pt x="1348" y="179"/>
                  </a:lnTo>
                  <a:lnTo>
                    <a:pt x="1337" y="183"/>
                  </a:lnTo>
                  <a:lnTo>
                    <a:pt x="1325" y="196"/>
                  </a:lnTo>
                  <a:lnTo>
                    <a:pt x="1323" y="199"/>
                  </a:lnTo>
                  <a:lnTo>
                    <a:pt x="1316" y="199"/>
                  </a:lnTo>
                  <a:lnTo>
                    <a:pt x="1313" y="202"/>
                  </a:lnTo>
                  <a:lnTo>
                    <a:pt x="1311" y="202"/>
                  </a:lnTo>
                  <a:lnTo>
                    <a:pt x="1301" y="206"/>
                  </a:lnTo>
                  <a:lnTo>
                    <a:pt x="1297" y="210"/>
                  </a:lnTo>
                  <a:lnTo>
                    <a:pt x="1293" y="206"/>
                  </a:lnTo>
                  <a:lnTo>
                    <a:pt x="1291" y="202"/>
                  </a:lnTo>
                  <a:lnTo>
                    <a:pt x="1289" y="196"/>
                  </a:lnTo>
                  <a:lnTo>
                    <a:pt x="1283" y="190"/>
                  </a:lnTo>
                  <a:lnTo>
                    <a:pt x="1275" y="183"/>
                  </a:lnTo>
                  <a:lnTo>
                    <a:pt x="1268" y="183"/>
                  </a:lnTo>
                  <a:lnTo>
                    <a:pt x="1258" y="182"/>
                  </a:lnTo>
                  <a:lnTo>
                    <a:pt x="1250" y="175"/>
                  </a:lnTo>
                  <a:lnTo>
                    <a:pt x="1247" y="172"/>
                  </a:lnTo>
                  <a:lnTo>
                    <a:pt x="1247" y="166"/>
                  </a:lnTo>
                  <a:lnTo>
                    <a:pt x="1247" y="161"/>
                  </a:lnTo>
                  <a:lnTo>
                    <a:pt x="1236" y="152"/>
                  </a:lnTo>
                  <a:lnTo>
                    <a:pt x="1233" y="144"/>
                  </a:lnTo>
                  <a:lnTo>
                    <a:pt x="1233" y="136"/>
                  </a:lnTo>
                  <a:lnTo>
                    <a:pt x="1233" y="127"/>
                  </a:lnTo>
                  <a:lnTo>
                    <a:pt x="1236" y="116"/>
                  </a:lnTo>
                  <a:lnTo>
                    <a:pt x="1236" y="105"/>
                  </a:lnTo>
                  <a:lnTo>
                    <a:pt x="1236" y="95"/>
                  </a:lnTo>
                  <a:lnTo>
                    <a:pt x="1236" y="89"/>
                  </a:lnTo>
                  <a:lnTo>
                    <a:pt x="1233" y="83"/>
                  </a:lnTo>
                  <a:lnTo>
                    <a:pt x="1230" y="71"/>
                  </a:lnTo>
                  <a:lnTo>
                    <a:pt x="1230" y="61"/>
                  </a:lnTo>
                  <a:lnTo>
                    <a:pt x="1230" y="53"/>
                  </a:lnTo>
                  <a:lnTo>
                    <a:pt x="1230" y="49"/>
                  </a:lnTo>
                  <a:lnTo>
                    <a:pt x="1230" y="48"/>
                  </a:lnTo>
                  <a:lnTo>
                    <a:pt x="1227" y="44"/>
                  </a:lnTo>
                  <a:lnTo>
                    <a:pt x="1221" y="33"/>
                  </a:lnTo>
                  <a:lnTo>
                    <a:pt x="1217" y="40"/>
                  </a:lnTo>
                  <a:lnTo>
                    <a:pt x="1211" y="45"/>
                  </a:lnTo>
                  <a:lnTo>
                    <a:pt x="1202" y="45"/>
                  </a:lnTo>
                  <a:lnTo>
                    <a:pt x="1192" y="45"/>
                  </a:lnTo>
                  <a:lnTo>
                    <a:pt x="1177" y="45"/>
                  </a:lnTo>
                  <a:lnTo>
                    <a:pt x="1172" y="44"/>
                  </a:lnTo>
                  <a:lnTo>
                    <a:pt x="1168" y="44"/>
                  </a:lnTo>
                  <a:lnTo>
                    <a:pt x="1166" y="45"/>
                  </a:lnTo>
                  <a:lnTo>
                    <a:pt x="1163" y="53"/>
                  </a:lnTo>
                  <a:lnTo>
                    <a:pt x="1157" y="49"/>
                  </a:lnTo>
                  <a:lnTo>
                    <a:pt x="1150" y="44"/>
                  </a:lnTo>
                  <a:lnTo>
                    <a:pt x="1147" y="44"/>
                  </a:lnTo>
                  <a:lnTo>
                    <a:pt x="1144" y="45"/>
                  </a:lnTo>
                  <a:lnTo>
                    <a:pt x="1141" y="48"/>
                  </a:lnTo>
                  <a:lnTo>
                    <a:pt x="1141" y="59"/>
                  </a:lnTo>
                  <a:lnTo>
                    <a:pt x="1131" y="71"/>
                  </a:lnTo>
                  <a:lnTo>
                    <a:pt x="1123" y="79"/>
                  </a:lnTo>
                  <a:lnTo>
                    <a:pt x="1112" y="83"/>
                  </a:lnTo>
                  <a:lnTo>
                    <a:pt x="1106" y="89"/>
                  </a:lnTo>
                  <a:lnTo>
                    <a:pt x="1095" y="91"/>
                  </a:lnTo>
                  <a:lnTo>
                    <a:pt x="1092" y="95"/>
                  </a:lnTo>
                  <a:lnTo>
                    <a:pt x="1087" y="96"/>
                  </a:lnTo>
                  <a:lnTo>
                    <a:pt x="1081" y="96"/>
                  </a:lnTo>
                  <a:lnTo>
                    <a:pt x="1070" y="91"/>
                  </a:lnTo>
                  <a:lnTo>
                    <a:pt x="1067" y="95"/>
                  </a:lnTo>
                  <a:lnTo>
                    <a:pt x="1061" y="95"/>
                  </a:lnTo>
                  <a:lnTo>
                    <a:pt x="1055" y="96"/>
                  </a:lnTo>
                  <a:lnTo>
                    <a:pt x="1044" y="95"/>
                  </a:lnTo>
                  <a:lnTo>
                    <a:pt x="1044" y="91"/>
                  </a:lnTo>
                  <a:lnTo>
                    <a:pt x="1037" y="89"/>
                  </a:lnTo>
                  <a:lnTo>
                    <a:pt x="1029" y="80"/>
                  </a:lnTo>
                  <a:lnTo>
                    <a:pt x="1020" y="87"/>
                  </a:lnTo>
                  <a:lnTo>
                    <a:pt x="1009" y="91"/>
                  </a:lnTo>
                  <a:lnTo>
                    <a:pt x="1002" y="89"/>
                  </a:lnTo>
                  <a:lnTo>
                    <a:pt x="1000" y="83"/>
                  </a:lnTo>
                  <a:lnTo>
                    <a:pt x="991" y="80"/>
                  </a:lnTo>
                  <a:lnTo>
                    <a:pt x="986" y="71"/>
                  </a:lnTo>
                  <a:lnTo>
                    <a:pt x="983" y="64"/>
                  </a:lnTo>
                  <a:lnTo>
                    <a:pt x="978" y="53"/>
                  </a:lnTo>
                  <a:lnTo>
                    <a:pt x="981" y="49"/>
                  </a:lnTo>
                  <a:lnTo>
                    <a:pt x="990" y="40"/>
                  </a:lnTo>
                  <a:lnTo>
                    <a:pt x="983" y="40"/>
                  </a:lnTo>
                  <a:lnTo>
                    <a:pt x="978" y="33"/>
                  </a:lnTo>
                  <a:lnTo>
                    <a:pt x="975" y="31"/>
                  </a:lnTo>
                  <a:lnTo>
                    <a:pt x="968" y="29"/>
                  </a:lnTo>
                  <a:lnTo>
                    <a:pt x="971" y="23"/>
                  </a:lnTo>
                  <a:lnTo>
                    <a:pt x="975" y="17"/>
                  </a:lnTo>
                  <a:lnTo>
                    <a:pt x="975" y="9"/>
                  </a:lnTo>
                  <a:lnTo>
                    <a:pt x="971" y="5"/>
                  </a:lnTo>
                  <a:lnTo>
                    <a:pt x="966" y="5"/>
                  </a:lnTo>
                  <a:lnTo>
                    <a:pt x="957" y="0"/>
                  </a:lnTo>
                  <a:lnTo>
                    <a:pt x="944" y="0"/>
                  </a:lnTo>
                  <a:lnTo>
                    <a:pt x="940" y="13"/>
                  </a:lnTo>
                  <a:lnTo>
                    <a:pt x="940" y="20"/>
                  </a:lnTo>
                  <a:lnTo>
                    <a:pt x="936" y="23"/>
                  </a:lnTo>
                  <a:lnTo>
                    <a:pt x="932" y="23"/>
                  </a:lnTo>
                  <a:lnTo>
                    <a:pt x="926" y="17"/>
                  </a:lnTo>
                  <a:lnTo>
                    <a:pt x="925" y="13"/>
                  </a:lnTo>
                  <a:lnTo>
                    <a:pt x="925" y="0"/>
                  </a:lnTo>
                  <a:lnTo>
                    <a:pt x="914" y="0"/>
                  </a:lnTo>
                  <a:lnTo>
                    <a:pt x="911" y="5"/>
                  </a:lnTo>
                  <a:lnTo>
                    <a:pt x="904" y="9"/>
                  </a:lnTo>
                  <a:lnTo>
                    <a:pt x="895" y="13"/>
                  </a:lnTo>
                  <a:lnTo>
                    <a:pt x="890" y="8"/>
                  </a:lnTo>
                  <a:lnTo>
                    <a:pt x="882" y="5"/>
                  </a:lnTo>
                  <a:lnTo>
                    <a:pt x="874" y="5"/>
                  </a:lnTo>
                  <a:lnTo>
                    <a:pt x="800" y="33"/>
                  </a:lnTo>
                  <a:lnTo>
                    <a:pt x="762" y="29"/>
                  </a:lnTo>
                  <a:lnTo>
                    <a:pt x="717" y="29"/>
                  </a:lnTo>
                  <a:lnTo>
                    <a:pt x="643" y="69"/>
                  </a:lnTo>
                  <a:lnTo>
                    <a:pt x="586" y="83"/>
                  </a:lnTo>
                  <a:lnTo>
                    <a:pt x="551" y="89"/>
                  </a:lnTo>
                  <a:lnTo>
                    <a:pt x="402" y="127"/>
                  </a:lnTo>
                  <a:lnTo>
                    <a:pt x="402" y="148"/>
                  </a:lnTo>
                  <a:lnTo>
                    <a:pt x="398" y="199"/>
                  </a:lnTo>
                  <a:lnTo>
                    <a:pt x="443" y="202"/>
                  </a:lnTo>
                  <a:lnTo>
                    <a:pt x="478" y="218"/>
                  </a:lnTo>
                  <a:lnTo>
                    <a:pt x="520" y="226"/>
                  </a:lnTo>
                  <a:lnTo>
                    <a:pt x="551" y="265"/>
                  </a:lnTo>
                  <a:lnTo>
                    <a:pt x="506" y="322"/>
                  </a:lnTo>
                  <a:lnTo>
                    <a:pt x="526" y="382"/>
                  </a:lnTo>
                  <a:lnTo>
                    <a:pt x="556" y="402"/>
                  </a:lnTo>
                  <a:lnTo>
                    <a:pt x="569" y="448"/>
                  </a:lnTo>
                  <a:lnTo>
                    <a:pt x="606" y="451"/>
                  </a:lnTo>
                  <a:lnTo>
                    <a:pt x="649" y="464"/>
                  </a:lnTo>
                  <a:lnTo>
                    <a:pt x="649" y="516"/>
                  </a:lnTo>
                  <a:lnTo>
                    <a:pt x="621" y="549"/>
                  </a:lnTo>
                  <a:lnTo>
                    <a:pt x="586" y="600"/>
                  </a:lnTo>
                  <a:lnTo>
                    <a:pt x="503" y="601"/>
                  </a:lnTo>
                  <a:lnTo>
                    <a:pt x="443" y="637"/>
                  </a:lnTo>
                  <a:lnTo>
                    <a:pt x="385" y="685"/>
                  </a:lnTo>
                  <a:lnTo>
                    <a:pt x="332" y="711"/>
                  </a:lnTo>
                  <a:lnTo>
                    <a:pt x="277" y="738"/>
                  </a:lnTo>
                  <a:lnTo>
                    <a:pt x="178" y="775"/>
                  </a:lnTo>
                  <a:lnTo>
                    <a:pt x="105" y="791"/>
                  </a:lnTo>
                  <a:lnTo>
                    <a:pt x="98" y="791"/>
                  </a:lnTo>
                  <a:lnTo>
                    <a:pt x="95" y="794"/>
                  </a:lnTo>
                  <a:lnTo>
                    <a:pt x="91" y="794"/>
                  </a:lnTo>
                  <a:lnTo>
                    <a:pt x="89" y="796"/>
                  </a:lnTo>
                  <a:lnTo>
                    <a:pt x="89" y="799"/>
                  </a:lnTo>
                  <a:lnTo>
                    <a:pt x="89" y="802"/>
                  </a:lnTo>
                  <a:lnTo>
                    <a:pt x="87" y="799"/>
                  </a:lnTo>
                  <a:lnTo>
                    <a:pt x="83" y="799"/>
                  </a:lnTo>
                  <a:lnTo>
                    <a:pt x="83" y="796"/>
                  </a:lnTo>
                  <a:lnTo>
                    <a:pt x="81" y="796"/>
                  </a:lnTo>
                  <a:lnTo>
                    <a:pt x="80" y="794"/>
                  </a:lnTo>
                  <a:lnTo>
                    <a:pt x="73" y="794"/>
                  </a:lnTo>
                  <a:lnTo>
                    <a:pt x="66" y="796"/>
                  </a:lnTo>
                  <a:lnTo>
                    <a:pt x="60" y="799"/>
                  </a:lnTo>
                  <a:lnTo>
                    <a:pt x="58" y="802"/>
                  </a:lnTo>
                  <a:lnTo>
                    <a:pt x="60" y="803"/>
                  </a:lnTo>
                  <a:lnTo>
                    <a:pt x="60" y="811"/>
                  </a:lnTo>
                  <a:lnTo>
                    <a:pt x="63" y="815"/>
                  </a:lnTo>
                  <a:lnTo>
                    <a:pt x="63" y="819"/>
                  </a:lnTo>
                  <a:lnTo>
                    <a:pt x="63" y="824"/>
                  </a:lnTo>
                  <a:lnTo>
                    <a:pt x="63" y="828"/>
                  </a:lnTo>
                  <a:lnTo>
                    <a:pt x="63" y="831"/>
                  </a:lnTo>
                  <a:lnTo>
                    <a:pt x="63" y="836"/>
                  </a:lnTo>
                  <a:lnTo>
                    <a:pt x="60" y="839"/>
                  </a:lnTo>
                  <a:lnTo>
                    <a:pt x="55" y="842"/>
                  </a:lnTo>
                  <a:lnTo>
                    <a:pt x="49" y="844"/>
                  </a:lnTo>
                  <a:lnTo>
                    <a:pt x="45" y="844"/>
                  </a:lnTo>
                  <a:lnTo>
                    <a:pt x="38" y="850"/>
                  </a:lnTo>
                  <a:lnTo>
                    <a:pt x="35" y="851"/>
                  </a:lnTo>
                  <a:lnTo>
                    <a:pt x="35" y="854"/>
                  </a:lnTo>
                  <a:lnTo>
                    <a:pt x="31" y="858"/>
                  </a:lnTo>
                  <a:lnTo>
                    <a:pt x="27" y="858"/>
                  </a:lnTo>
                  <a:lnTo>
                    <a:pt x="25" y="859"/>
                  </a:lnTo>
                  <a:lnTo>
                    <a:pt x="25" y="864"/>
                  </a:lnTo>
                  <a:lnTo>
                    <a:pt x="22" y="867"/>
                  </a:lnTo>
                  <a:lnTo>
                    <a:pt x="22" y="871"/>
                  </a:lnTo>
                  <a:lnTo>
                    <a:pt x="19" y="875"/>
                  </a:lnTo>
                  <a:lnTo>
                    <a:pt x="13" y="875"/>
                  </a:lnTo>
                  <a:lnTo>
                    <a:pt x="13" y="882"/>
                  </a:lnTo>
                  <a:lnTo>
                    <a:pt x="10" y="883"/>
                  </a:lnTo>
                  <a:lnTo>
                    <a:pt x="6" y="886"/>
                  </a:lnTo>
                  <a:lnTo>
                    <a:pt x="0" y="890"/>
                  </a:lnTo>
                  <a:lnTo>
                    <a:pt x="22" y="894"/>
                  </a:lnTo>
                  <a:lnTo>
                    <a:pt x="38" y="925"/>
                  </a:lnTo>
                  <a:lnTo>
                    <a:pt x="58" y="943"/>
                  </a:lnTo>
                  <a:lnTo>
                    <a:pt x="55" y="958"/>
                  </a:lnTo>
                  <a:lnTo>
                    <a:pt x="41" y="970"/>
                  </a:lnTo>
                  <a:lnTo>
                    <a:pt x="45" y="974"/>
                  </a:lnTo>
                  <a:lnTo>
                    <a:pt x="55" y="974"/>
                  </a:lnTo>
                  <a:lnTo>
                    <a:pt x="60" y="977"/>
                  </a:lnTo>
                  <a:lnTo>
                    <a:pt x="73" y="990"/>
                  </a:lnTo>
                  <a:lnTo>
                    <a:pt x="91" y="1007"/>
                  </a:lnTo>
                  <a:lnTo>
                    <a:pt x="123" y="1038"/>
                  </a:lnTo>
                  <a:lnTo>
                    <a:pt x="145" y="1073"/>
                  </a:lnTo>
                  <a:lnTo>
                    <a:pt x="170" y="1121"/>
                  </a:lnTo>
                  <a:lnTo>
                    <a:pt x="188" y="1130"/>
                  </a:lnTo>
                  <a:lnTo>
                    <a:pt x="218" y="1149"/>
                  </a:lnTo>
                  <a:lnTo>
                    <a:pt x="246" y="1157"/>
                  </a:lnTo>
                  <a:lnTo>
                    <a:pt x="280" y="1173"/>
                  </a:lnTo>
                  <a:lnTo>
                    <a:pt x="309" y="1181"/>
                  </a:lnTo>
                  <a:lnTo>
                    <a:pt x="360" y="1193"/>
                  </a:lnTo>
                  <a:lnTo>
                    <a:pt x="385" y="1192"/>
                  </a:lnTo>
                  <a:lnTo>
                    <a:pt x="423" y="1204"/>
                  </a:lnTo>
                  <a:lnTo>
                    <a:pt x="483" y="1224"/>
                  </a:lnTo>
                  <a:lnTo>
                    <a:pt x="526" y="1248"/>
                  </a:lnTo>
                  <a:lnTo>
                    <a:pt x="551" y="1271"/>
                  </a:lnTo>
                  <a:lnTo>
                    <a:pt x="583" y="1280"/>
                  </a:lnTo>
                  <a:lnTo>
                    <a:pt x="603" y="1292"/>
                  </a:lnTo>
                  <a:lnTo>
                    <a:pt x="633" y="1296"/>
                  </a:lnTo>
                  <a:lnTo>
                    <a:pt x="652" y="1292"/>
                  </a:lnTo>
                  <a:lnTo>
                    <a:pt x="724" y="1303"/>
                  </a:lnTo>
                  <a:lnTo>
                    <a:pt x="737" y="1313"/>
                  </a:lnTo>
                  <a:lnTo>
                    <a:pt x="787" y="1326"/>
                  </a:lnTo>
                  <a:lnTo>
                    <a:pt x="838" y="1335"/>
                  </a:lnTo>
                  <a:lnTo>
                    <a:pt x="856" y="1343"/>
                  </a:lnTo>
                  <a:lnTo>
                    <a:pt x="874" y="1353"/>
                  </a:lnTo>
                  <a:lnTo>
                    <a:pt x="867" y="1337"/>
                  </a:lnTo>
                  <a:lnTo>
                    <a:pt x="871" y="1340"/>
                  </a:lnTo>
                  <a:lnTo>
                    <a:pt x="882" y="1348"/>
                  </a:lnTo>
                  <a:lnTo>
                    <a:pt x="886" y="1343"/>
                  </a:lnTo>
                  <a:lnTo>
                    <a:pt x="886" y="1335"/>
                  </a:lnTo>
                  <a:lnTo>
                    <a:pt x="874" y="1323"/>
                  </a:lnTo>
                  <a:lnTo>
                    <a:pt x="874" y="1297"/>
                  </a:lnTo>
                  <a:lnTo>
                    <a:pt x="874" y="1259"/>
                  </a:lnTo>
                  <a:lnTo>
                    <a:pt x="874" y="1232"/>
                  </a:lnTo>
                  <a:lnTo>
                    <a:pt x="874" y="1204"/>
                  </a:lnTo>
                  <a:lnTo>
                    <a:pt x="886" y="1197"/>
                  </a:lnTo>
                  <a:lnTo>
                    <a:pt x="895" y="1192"/>
                  </a:lnTo>
                  <a:lnTo>
                    <a:pt x="908" y="1180"/>
                  </a:lnTo>
                  <a:lnTo>
                    <a:pt x="921" y="1169"/>
                  </a:lnTo>
                  <a:lnTo>
                    <a:pt x="928" y="1166"/>
                  </a:lnTo>
                  <a:lnTo>
                    <a:pt x="936" y="1172"/>
                  </a:lnTo>
                  <a:lnTo>
                    <a:pt x="944" y="1164"/>
                  </a:lnTo>
                  <a:lnTo>
                    <a:pt x="959" y="1150"/>
                  </a:lnTo>
                  <a:lnTo>
                    <a:pt x="978" y="1133"/>
                  </a:lnTo>
                  <a:lnTo>
                    <a:pt x="986" y="1130"/>
                  </a:lnTo>
                  <a:lnTo>
                    <a:pt x="990" y="1126"/>
                  </a:lnTo>
                  <a:lnTo>
                    <a:pt x="986" y="1102"/>
                  </a:lnTo>
                  <a:lnTo>
                    <a:pt x="978" y="1076"/>
                  </a:lnTo>
                  <a:lnTo>
                    <a:pt x="968" y="1053"/>
                  </a:lnTo>
                  <a:lnTo>
                    <a:pt x="968" y="1031"/>
                  </a:lnTo>
                  <a:lnTo>
                    <a:pt x="968" y="1010"/>
                  </a:lnTo>
                  <a:lnTo>
                    <a:pt x="978" y="994"/>
                  </a:lnTo>
                  <a:lnTo>
                    <a:pt x="991" y="981"/>
                  </a:lnTo>
                  <a:lnTo>
                    <a:pt x="1009" y="967"/>
                  </a:lnTo>
                  <a:lnTo>
                    <a:pt x="1023" y="962"/>
                  </a:lnTo>
                  <a:lnTo>
                    <a:pt x="1037" y="962"/>
                  </a:lnTo>
                  <a:lnTo>
                    <a:pt x="1055" y="962"/>
                  </a:lnTo>
                  <a:lnTo>
                    <a:pt x="1058" y="967"/>
                  </a:lnTo>
                  <a:lnTo>
                    <a:pt x="1074" y="961"/>
                  </a:lnTo>
                  <a:lnTo>
                    <a:pt x="1099" y="958"/>
                  </a:lnTo>
                  <a:lnTo>
                    <a:pt x="1123" y="958"/>
                  </a:lnTo>
                  <a:lnTo>
                    <a:pt x="1131" y="962"/>
                  </a:lnTo>
                  <a:lnTo>
                    <a:pt x="1141" y="981"/>
                  </a:lnTo>
                  <a:lnTo>
                    <a:pt x="1149" y="993"/>
                  </a:lnTo>
                  <a:lnTo>
                    <a:pt x="1157" y="1006"/>
                  </a:lnTo>
                  <a:lnTo>
                    <a:pt x="1168" y="1010"/>
                  </a:lnTo>
                  <a:lnTo>
                    <a:pt x="1181" y="1014"/>
                  </a:lnTo>
                  <a:lnTo>
                    <a:pt x="1200" y="1015"/>
                  </a:lnTo>
                  <a:lnTo>
                    <a:pt x="1211" y="1014"/>
                  </a:lnTo>
                  <a:lnTo>
                    <a:pt x="1221" y="1010"/>
                  </a:lnTo>
                  <a:lnTo>
                    <a:pt x="1228" y="1006"/>
                  </a:lnTo>
                  <a:lnTo>
                    <a:pt x="1250" y="1006"/>
                  </a:lnTo>
                  <a:lnTo>
                    <a:pt x="1282" y="1006"/>
                  </a:lnTo>
                  <a:lnTo>
                    <a:pt x="1313" y="994"/>
                  </a:lnTo>
                  <a:lnTo>
                    <a:pt x="1343" y="990"/>
                  </a:lnTo>
                  <a:lnTo>
                    <a:pt x="1356" y="989"/>
                  </a:lnTo>
                  <a:lnTo>
                    <a:pt x="1365" y="994"/>
                  </a:lnTo>
                  <a:lnTo>
                    <a:pt x="1372" y="1001"/>
                  </a:lnTo>
                  <a:lnTo>
                    <a:pt x="1380" y="1007"/>
                  </a:lnTo>
                  <a:lnTo>
                    <a:pt x="1401" y="1015"/>
                  </a:lnTo>
                  <a:lnTo>
                    <a:pt x="1415" y="1023"/>
                  </a:lnTo>
                  <a:lnTo>
                    <a:pt x="1421" y="1025"/>
                  </a:lnTo>
                  <a:lnTo>
                    <a:pt x="1431" y="1028"/>
                  </a:lnTo>
                  <a:lnTo>
                    <a:pt x="1441" y="1031"/>
                  </a:lnTo>
                  <a:lnTo>
                    <a:pt x="1448" y="1028"/>
                  </a:lnTo>
                  <a:lnTo>
                    <a:pt x="1455" y="1028"/>
                  </a:lnTo>
                  <a:lnTo>
                    <a:pt x="1459" y="1023"/>
                  </a:lnTo>
                  <a:lnTo>
                    <a:pt x="1464" y="1031"/>
                  </a:lnTo>
                  <a:lnTo>
                    <a:pt x="1464" y="1038"/>
                  </a:lnTo>
                  <a:lnTo>
                    <a:pt x="1470" y="1041"/>
                  </a:lnTo>
                  <a:lnTo>
                    <a:pt x="1476" y="1041"/>
                  </a:lnTo>
                  <a:lnTo>
                    <a:pt x="1482" y="1042"/>
                  </a:lnTo>
                  <a:lnTo>
                    <a:pt x="1485" y="1047"/>
                  </a:lnTo>
                  <a:lnTo>
                    <a:pt x="1488" y="1050"/>
                  </a:lnTo>
                  <a:lnTo>
                    <a:pt x="1495" y="1050"/>
                  </a:lnTo>
                  <a:lnTo>
                    <a:pt x="1499" y="1050"/>
                  </a:lnTo>
                  <a:lnTo>
                    <a:pt x="1506" y="1047"/>
                  </a:lnTo>
                  <a:lnTo>
                    <a:pt x="1507" y="1050"/>
                  </a:lnTo>
                  <a:lnTo>
                    <a:pt x="1514" y="1053"/>
                  </a:lnTo>
                  <a:lnTo>
                    <a:pt x="1518" y="1050"/>
                  </a:lnTo>
                  <a:lnTo>
                    <a:pt x="1525" y="1050"/>
                  </a:lnTo>
                  <a:lnTo>
                    <a:pt x="1529" y="1050"/>
                  </a:lnTo>
                  <a:lnTo>
                    <a:pt x="1529" y="1045"/>
                  </a:lnTo>
                  <a:lnTo>
                    <a:pt x="1529" y="1042"/>
                  </a:lnTo>
                  <a:lnTo>
                    <a:pt x="1534" y="1041"/>
                  </a:lnTo>
                  <a:lnTo>
                    <a:pt x="1538" y="1045"/>
                  </a:lnTo>
                  <a:lnTo>
                    <a:pt x="1540" y="1047"/>
                  </a:lnTo>
                  <a:lnTo>
                    <a:pt x="1542" y="1050"/>
                  </a:lnTo>
                  <a:lnTo>
                    <a:pt x="1549" y="1053"/>
                  </a:lnTo>
                  <a:lnTo>
                    <a:pt x="1553" y="1057"/>
                  </a:lnTo>
                  <a:lnTo>
                    <a:pt x="1559" y="1057"/>
                  </a:lnTo>
                  <a:lnTo>
                    <a:pt x="1564" y="1058"/>
                  </a:lnTo>
                  <a:lnTo>
                    <a:pt x="1572" y="1061"/>
                  </a:lnTo>
                  <a:lnTo>
                    <a:pt x="1581" y="1058"/>
                  </a:lnTo>
                  <a:lnTo>
                    <a:pt x="1583" y="1057"/>
                  </a:lnTo>
                  <a:lnTo>
                    <a:pt x="1587" y="1057"/>
                  </a:lnTo>
                  <a:lnTo>
                    <a:pt x="1590" y="1057"/>
                  </a:lnTo>
                  <a:lnTo>
                    <a:pt x="1596" y="1061"/>
                  </a:lnTo>
                  <a:lnTo>
                    <a:pt x="1600" y="1066"/>
                  </a:lnTo>
                  <a:lnTo>
                    <a:pt x="1604" y="1069"/>
                  </a:lnTo>
                  <a:lnTo>
                    <a:pt x="1607" y="1076"/>
                  </a:lnTo>
                  <a:lnTo>
                    <a:pt x="1612" y="1077"/>
                  </a:lnTo>
                  <a:lnTo>
                    <a:pt x="1614" y="1081"/>
                  </a:lnTo>
                  <a:lnTo>
                    <a:pt x="1619" y="1084"/>
                  </a:lnTo>
                  <a:lnTo>
                    <a:pt x="1625" y="1084"/>
                  </a:lnTo>
                  <a:lnTo>
                    <a:pt x="1632" y="1084"/>
                  </a:lnTo>
                  <a:lnTo>
                    <a:pt x="1636" y="1086"/>
                  </a:lnTo>
                  <a:lnTo>
                    <a:pt x="1639" y="1086"/>
                  </a:lnTo>
                  <a:lnTo>
                    <a:pt x="1639" y="1092"/>
                  </a:lnTo>
                  <a:lnTo>
                    <a:pt x="1639" y="1098"/>
                  </a:lnTo>
                  <a:lnTo>
                    <a:pt x="1639" y="1102"/>
                  </a:lnTo>
                  <a:lnTo>
                    <a:pt x="1642" y="1109"/>
                  </a:lnTo>
                  <a:lnTo>
                    <a:pt x="1642" y="1114"/>
                  </a:lnTo>
                  <a:lnTo>
                    <a:pt x="1645" y="1117"/>
                  </a:lnTo>
                  <a:lnTo>
                    <a:pt x="1650" y="1118"/>
                  </a:lnTo>
                  <a:lnTo>
                    <a:pt x="1657" y="1118"/>
                  </a:lnTo>
                  <a:lnTo>
                    <a:pt x="1666" y="1118"/>
                  </a:lnTo>
                  <a:lnTo>
                    <a:pt x="1673" y="1118"/>
                  </a:lnTo>
                  <a:lnTo>
                    <a:pt x="1676" y="1117"/>
                  </a:lnTo>
                  <a:lnTo>
                    <a:pt x="1682" y="1114"/>
                  </a:lnTo>
                  <a:lnTo>
                    <a:pt x="1688" y="1110"/>
                  </a:lnTo>
                  <a:lnTo>
                    <a:pt x="1697" y="1110"/>
                  </a:lnTo>
                  <a:lnTo>
                    <a:pt x="1700" y="1106"/>
                  </a:lnTo>
                  <a:lnTo>
                    <a:pt x="1700" y="1100"/>
                  </a:lnTo>
                  <a:lnTo>
                    <a:pt x="1700" y="1093"/>
                  </a:lnTo>
                  <a:lnTo>
                    <a:pt x="1700" y="1092"/>
                  </a:lnTo>
                  <a:lnTo>
                    <a:pt x="1691" y="1086"/>
                  </a:lnTo>
                  <a:lnTo>
                    <a:pt x="1684" y="1081"/>
                  </a:lnTo>
                  <a:lnTo>
                    <a:pt x="1680" y="1076"/>
                  </a:lnTo>
                  <a:lnTo>
                    <a:pt x="1676" y="1069"/>
                  </a:lnTo>
                  <a:lnTo>
                    <a:pt x="1669" y="1066"/>
                  </a:lnTo>
                  <a:lnTo>
                    <a:pt x="1662" y="1061"/>
                  </a:lnTo>
                  <a:lnTo>
                    <a:pt x="1657" y="1057"/>
                  </a:lnTo>
                  <a:lnTo>
                    <a:pt x="1648" y="1057"/>
                  </a:lnTo>
                  <a:lnTo>
                    <a:pt x="1639" y="1050"/>
                  </a:lnTo>
                  <a:lnTo>
                    <a:pt x="1639" y="1047"/>
                  </a:lnTo>
                  <a:lnTo>
                    <a:pt x="1632" y="1045"/>
                  </a:lnTo>
                  <a:lnTo>
                    <a:pt x="1625" y="1041"/>
                  </a:lnTo>
                  <a:lnTo>
                    <a:pt x="1622" y="1038"/>
                  </a:lnTo>
                  <a:lnTo>
                    <a:pt x="1619" y="1036"/>
                  </a:lnTo>
                  <a:lnTo>
                    <a:pt x="1615" y="1023"/>
                  </a:lnTo>
                  <a:lnTo>
                    <a:pt x="1614" y="1010"/>
                  </a:lnTo>
                  <a:lnTo>
                    <a:pt x="1614" y="1006"/>
                  </a:lnTo>
                  <a:lnTo>
                    <a:pt x="1612" y="994"/>
                  </a:lnTo>
                  <a:lnTo>
                    <a:pt x="1608" y="985"/>
                  </a:lnTo>
                  <a:lnTo>
                    <a:pt x="1607" y="974"/>
                  </a:lnTo>
                  <a:lnTo>
                    <a:pt x="1607" y="967"/>
                  </a:lnTo>
                  <a:lnTo>
                    <a:pt x="1608" y="961"/>
                  </a:lnTo>
                  <a:lnTo>
                    <a:pt x="1608" y="955"/>
                  </a:lnTo>
                  <a:lnTo>
                    <a:pt x="1608" y="950"/>
                  </a:lnTo>
                  <a:lnTo>
                    <a:pt x="1607" y="947"/>
                  </a:lnTo>
                  <a:lnTo>
                    <a:pt x="1604" y="942"/>
                  </a:lnTo>
                  <a:lnTo>
                    <a:pt x="1600" y="937"/>
                  </a:lnTo>
                  <a:lnTo>
                    <a:pt x="1596" y="933"/>
                  </a:lnTo>
                  <a:lnTo>
                    <a:pt x="1600" y="927"/>
                  </a:lnTo>
                  <a:lnTo>
                    <a:pt x="1604" y="925"/>
                  </a:lnTo>
                  <a:lnTo>
                    <a:pt x="1607" y="922"/>
                  </a:lnTo>
                  <a:lnTo>
                    <a:pt x="1607" y="917"/>
                  </a:lnTo>
                  <a:lnTo>
                    <a:pt x="1600" y="917"/>
                  </a:lnTo>
                  <a:lnTo>
                    <a:pt x="1593" y="910"/>
                  </a:lnTo>
                  <a:lnTo>
                    <a:pt x="1590" y="901"/>
                  </a:lnTo>
                  <a:lnTo>
                    <a:pt x="1583" y="894"/>
                  </a:lnTo>
                  <a:lnTo>
                    <a:pt x="1583" y="890"/>
                  </a:lnTo>
                  <a:lnTo>
                    <a:pt x="1583" y="883"/>
                  </a:lnTo>
                  <a:lnTo>
                    <a:pt x="1583" y="871"/>
                  </a:lnTo>
                  <a:lnTo>
                    <a:pt x="1583" y="869"/>
                  </a:lnTo>
                  <a:lnTo>
                    <a:pt x="1583" y="861"/>
                  </a:lnTo>
                  <a:lnTo>
                    <a:pt x="1590" y="861"/>
                  </a:lnTo>
                  <a:lnTo>
                    <a:pt x="1596" y="858"/>
                  </a:lnTo>
                  <a:lnTo>
                    <a:pt x="1604" y="854"/>
                  </a:lnTo>
                  <a:lnTo>
                    <a:pt x="1608" y="851"/>
                  </a:lnTo>
                  <a:lnTo>
                    <a:pt x="1614" y="851"/>
                  </a:lnTo>
                  <a:lnTo>
                    <a:pt x="1619" y="851"/>
                  </a:lnTo>
                  <a:lnTo>
                    <a:pt x="1625" y="854"/>
                  </a:lnTo>
                  <a:lnTo>
                    <a:pt x="1632" y="854"/>
                  </a:lnTo>
                  <a:lnTo>
                    <a:pt x="1636" y="859"/>
                  </a:lnTo>
                  <a:lnTo>
                    <a:pt x="1636" y="864"/>
                  </a:lnTo>
                  <a:lnTo>
                    <a:pt x="1639" y="871"/>
                  </a:lnTo>
                  <a:lnTo>
                    <a:pt x="1639" y="875"/>
                  </a:lnTo>
                  <a:lnTo>
                    <a:pt x="1645" y="879"/>
                  </a:lnTo>
                  <a:lnTo>
                    <a:pt x="1654" y="871"/>
                  </a:lnTo>
                  <a:lnTo>
                    <a:pt x="1661" y="869"/>
                  </a:lnTo>
                  <a:lnTo>
                    <a:pt x="1662" y="864"/>
                  </a:lnTo>
                  <a:lnTo>
                    <a:pt x="1666" y="861"/>
                  </a:lnTo>
                  <a:lnTo>
                    <a:pt x="1669" y="858"/>
                  </a:lnTo>
                  <a:lnTo>
                    <a:pt x="1670" y="854"/>
                  </a:lnTo>
                  <a:lnTo>
                    <a:pt x="1673" y="851"/>
                  </a:lnTo>
                  <a:lnTo>
                    <a:pt x="1676" y="854"/>
                  </a:lnTo>
                  <a:lnTo>
                    <a:pt x="1676" y="858"/>
                  </a:lnTo>
                  <a:lnTo>
                    <a:pt x="1680" y="859"/>
                  </a:lnTo>
                  <a:lnTo>
                    <a:pt x="1691" y="858"/>
                  </a:lnTo>
                  <a:lnTo>
                    <a:pt x="1694" y="859"/>
                  </a:lnTo>
                  <a:lnTo>
                    <a:pt x="1704" y="859"/>
                  </a:lnTo>
                  <a:lnTo>
                    <a:pt x="1708" y="859"/>
                  </a:lnTo>
                  <a:lnTo>
                    <a:pt x="1716" y="859"/>
                  </a:lnTo>
                  <a:lnTo>
                    <a:pt x="1720" y="861"/>
                  </a:lnTo>
                  <a:lnTo>
                    <a:pt x="1723" y="861"/>
                  </a:lnTo>
                  <a:lnTo>
                    <a:pt x="1734" y="864"/>
                  </a:lnTo>
                  <a:lnTo>
                    <a:pt x="1740" y="861"/>
                  </a:lnTo>
                  <a:lnTo>
                    <a:pt x="1747" y="861"/>
                  </a:lnTo>
                  <a:lnTo>
                    <a:pt x="1753" y="861"/>
                  </a:lnTo>
                  <a:lnTo>
                    <a:pt x="1781" y="871"/>
                  </a:lnTo>
                  <a:lnTo>
                    <a:pt x="1788" y="844"/>
                  </a:lnTo>
                  <a:lnTo>
                    <a:pt x="1803" y="803"/>
                  </a:lnTo>
                  <a:lnTo>
                    <a:pt x="1813" y="781"/>
                  </a:lnTo>
                  <a:lnTo>
                    <a:pt x="1816" y="775"/>
                  </a:lnTo>
                  <a:lnTo>
                    <a:pt x="1836" y="757"/>
                  </a:lnTo>
                  <a:lnTo>
                    <a:pt x="1839" y="741"/>
                  </a:lnTo>
                  <a:lnTo>
                    <a:pt x="1843" y="725"/>
                  </a:lnTo>
                  <a:lnTo>
                    <a:pt x="1845" y="724"/>
                  </a:lnTo>
                  <a:lnTo>
                    <a:pt x="1848" y="716"/>
                  </a:lnTo>
                  <a:lnTo>
                    <a:pt x="1860" y="693"/>
                  </a:lnTo>
                  <a:lnTo>
                    <a:pt x="1871" y="655"/>
                  </a:lnTo>
                  <a:lnTo>
                    <a:pt x="1874" y="647"/>
                  </a:lnTo>
                  <a:lnTo>
                    <a:pt x="1874" y="632"/>
                  </a:lnTo>
                  <a:lnTo>
                    <a:pt x="1874" y="616"/>
                  </a:lnTo>
                  <a:lnTo>
                    <a:pt x="1874" y="608"/>
                  </a:lnTo>
                  <a:lnTo>
                    <a:pt x="1882" y="579"/>
                  </a:lnTo>
                  <a:lnTo>
                    <a:pt x="1885" y="571"/>
                  </a:lnTo>
                  <a:lnTo>
                    <a:pt x="1886" y="563"/>
                  </a:lnTo>
                  <a:lnTo>
                    <a:pt x="1885" y="558"/>
                  </a:lnTo>
                  <a:lnTo>
                    <a:pt x="1886" y="547"/>
                  </a:lnTo>
                  <a:lnTo>
                    <a:pt x="1886" y="544"/>
                  </a:lnTo>
                  <a:lnTo>
                    <a:pt x="1882" y="518"/>
                  </a:lnTo>
                  <a:lnTo>
                    <a:pt x="1882" y="516"/>
                  </a:lnTo>
                  <a:lnTo>
                    <a:pt x="1882" y="498"/>
                  </a:lnTo>
                  <a:lnTo>
                    <a:pt x="1886" y="485"/>
                  </a:lnTo>
                  <a:lnTo>
                    <a:pt x="1886" y="481"/>
                  </a:lnTo>
                  <a:lnTo>
                    <a:pt x="1886" y="456"/>
                  </a:lnTo>
                  <a:lnTo>
                    <a:pt x="1889" y="437"/>
                  </a:lnTo>
                  <a:lnTo>
                    <a:pt x="1897" y="411"/>
                  </a:lnTo>
                  <a:lnTo>
                    <a:pt x="1897" y="395"/>
                  </a:lnTo>
                  <a:lnTo>
                    <a:pt x="1894" y="385"/>
                  </a:lnTo>
                  <a:lnTo>
                    <a:pt x="1899" y="373"/>
                  </a:lnTo>
                  <a:lnTo>
                    <a:pt x="1903" y="369"/>
                  </a:lnTo>
                  <a:lnTo>
                    <a:pt x="1915" y="362"/>
                  </a:lnTo>
                  <a:lnTo>
                    <a:pt x="1939" y="326"/>
                  </a:lnTo>
                  <a:lnTo>
                    <a:pt x="1953" y="299"/>
                  </a:lnTo>
                  <a:lnTo>
                    <a:pt x="1953" y="298"/>
                  </a:lnTo>
                  <a:lnTo>
                    <a:pt x="1961" y="268"/>
                  </a:lnTo>
                  <a:lnTo>
                    <a:pt x="1957" y="231"/>
                  </a:lnTo>
                  <a:lnTo>
                    <a:pt x="1957" y="228"/>
                  </a:lnTo>
                  <a:lnTo>
                    <a:pt x="1957" y="226"/>
                  </a:lnTo>
                  <a:lnTo>
                    <a:pt x="1957" y="212"/>
                  </a:lnTo>
                  <a:lnTo>
                    <a:pt x="1953" y="196"/>
                  </a:lnTo>
                  <a:lnTo>
                    <a:pt x="1940" y="187"/>
                  </a:lnTo>
                  <a:lnTo>
                    <a:pt x="1931" y="175"/>
                  </a:lnTo>
                  <a:lnTo>
                    <a:pt x="1912" y="166"/>
                  </a:lnTo>
                  <a:lnTo>
                    <a:pt x="1910" y="161"/>
                  </a:lnTo>
                  <a:lnTo>
                    <a:pt x="1899" y="152"/>
                  </a:lnTo>
                  <a:lnTo>
                    <a:pt x="1899" y="147"/>
                  </a:lnTo>
                  <a:lnTo>
                    <a:pt x="1899" y="139"/>
                  </a:lnTo>
                  <a:lnTo>
                    <a:pt x="1899" y="132"/>
                  </a:lnTo>
                  <a:lnTo>
                    <a:pt x="1899" y="121"/>
                  </a:lnTo>
                  <a:lnTo>
                    <a:pt x="1897" y="113"/>
                  </a:lnTo>
                  <a:lnTo>
                    <a:pt x="1889" y="103"/>
                  </a:lnTo>
                  <a:lnTo>
                    <a:pt x="1879" y="95"/>
                  </a:lnTo>
                  <a:lnTo>
                    <a:pt x="1874" y="87"/>
                  </a:lnTo>
                  <a:lnTo>
                    <a:pt x="1866" y="80"/>
                  </a:lnTo>
                  <a:lnTo>
                    <a:pt x="1854" y="80"/>
                  </a:lnTo>
                  <a:lnTo>
                    <a:pt x="1848" y="79"/>
                  </a:lnTo>
                  <a:lnTo>
                    <a:pt x="1836" y="75"/>
                  </a:lnTo>
                  <a:lnTo>
                    <a:pt x="1824" y="69"/>
                  </a:lnTo>
                  <a:lnTo>
                    <a:pt x="1831" y="87"/>
                  </a:lnTo>
                  <a:lnTo>
                    <a:pt x="1839" y="87"/>
                  </a:lnTo>
                  <a:lnTo>
                    <a:pt x="1848" y="95"/>
                  </a:lnTo>
                  <a:lnTo>
                    <a:pt x="1854" y="103"/>
                  </a:lnTo>
                  <a:lnTo>
                    <a:pt x="1850" y="105"/>
                  </a:lnTo>
                  <a:lnTo>
                    <a:pt x="1848" y="108"/>
                  </a:lnTo>
                  <a:lnTo>
                    <a:pt x="1843" y="121"/>
                  </a:lnTo>
                  <a:lnTo>
                    <a:pt x="1839" y="136"/>
                  </a:lnTo>
                  <a:lnTo>
                    <a:pt x="1848" y="136"/>
                  </a:lnTo>
                  <a:lnTo>
                    <a:pt x="1848" y="147"/>
                  </a:lnTo>
                  <a:lnTo>
                    <a:pt x="1848" y="152"/>
                  </a:lnTo>
                  <a:lnTo>
                    <a:pt x="1839" y="156"/>
                  </a:lnTo>
                  <a:lnTo>
                    <a:pt x="1830" y="170"/>
                  </a:lnTo>
                  <a:lnTo>
                    <a:pt x="1821" y="170"/>
                  </a:lnTo>
                  <a:lnTo>
                    <a:pt x="1808" y="170"/>
                  </a:lnTo>
                  <a:lnTo>
                    <a:pt x="1803" y="174"/>
                  </a:lnTo>
                  <a:lnTo>
                    <a:pt x="1802" y="182"/>
                  </a:lnTo>
                  <a:lnTo>
                    <a:pt x="1795" y="183"/>
                  </a:lnTo>
                  <a:lnTo>
                    <a:pt x="1785" y="190"/>
                  </a:lnTo>
                  <a:lnTo>
                    <a:pt x="1777" y="196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g31246982efe_0_39"/>
            <p:cNvSpPr/>
            <p:nvPr/>
          </p:nvSpPr>
          <p:spPr>
            <a:xfrm>
              <a:off x="1745115" y="3231959"/>
              <a:ext cx="616741" cy="679543"/>
            </a:xfrm>
            <a:custGeom>
              <a:rect b="b" l="l" r="r" t="t"/>
              <a:pathLst>
                <a:path extrusionOk="0" h="2047" w="2192">
                  <a:moveTo>
                    <a:pt x="1515" y="1345"/>
                  </a:moveTo>
                  <a:lnTo>
                    <a:pt x="1550" y="1340"/>
                  </a:lnTo>
                  <a:lnTo>
                    <a:pt x="1606" y="1325"/>
                  </a:lnTo>
                  <a:lnTo>
                    <a:pt x="1681" y="1285"/>
                  </a:lnTo>
                  <a:lnTo>
                    <a:pt x="1725" y="1285"/>
                  </a:lnTo>
                  <a:lnTo>
                    <a:pt x="1764" y="1289"/>
                  </a:lnTo>
                  <a:lnTo>
                    <a:pt x="1837" y="1261"/>
                  </a:lnTo>
                  <a:lnTo>
                    <a:pt x="1845" y="1261"/>
                  </a:lnTo>
                  <a:lnTo>
                    <a:pt x="1855" y="1253"/>
                  </a:lnTo>
                  <a:lnTo>
                    <a:pt x="1865" y="1242"/>
                  </a:lnTo>
                  <a:lnTo>
                    <a:pt x="1868" y="1226"/>
                  </a:lnTo>
                  <a:lnTo>
                    <a:pt x="1875" y="1213"/>
                  </a:lnTo>
                  <a:lnTo>
                    <a:pt x="1884" y="1205"/>
                  </a:lnTo>
                  <a:lnTo>
                    <a:pt x="1891" y="1194"/>
                  </a:lnTo>
                  <a:lnTo>
                    <a:pt x="1904" y="1183"/>
                  </a:lnTo>
                  <a:lnTo>
                    <a:pt x="1906" y="1175"/>
                  </a:lnTo>
                  <a:lnTo>
                    <a:pt x="1906" y="1172"/>
                  </a:lnTo>
                  <a:lnTo>
                    <a:pt x="1906" y="1161"/>
                  </a:lnTo>
                  <a:lnTo>
                    <a:pt x="1913" y="1159"/>
                  </a:lnTo>
                  <a:lnTo>
                    <a:pt x="1923" y="1150"/>
                  </a:lnTo>
                  <a:lnTo>
                    <a:pt x="1926" y="1143"/>
                  </a:lnTo>
                  <a:lnTo>
                    <a:pt x="1930" y="1134"/>
                  </a:lnTo>
                  <a:lnTo>
                    <a:pt x="1920" y="1130"/>
                  </a:lnTo>
                  <a:lnTo>
                    <a:pt x="1906" y="1129"/>
                  </a:lnTo>
                  <a:lnTo>
                    <a:pt x="1898" y="1118"/>
                  </a:lnTo>
                  <a:lnTo>
                    <a:pt x="1891" y="1109"/>
                  </a:lnTo>
                  <a:lnTo>
                    <a:pt x="1888" y="1101"/>
                  </a:lnTo>
                  <a:lnTo>
                    <a:pt x="1884" y="1089"/>
                  </a:lnTo>
                  <a:lnTo>
                    <a:pt x="1876" y="1082"/>
                  </a:lnTo>
                  <a:lnTo>
                    <a:pt x="1875" y="1065"/>
                  </a:lnTo>
                  <a:lnTo>
                    <a:pt x="1872" y="1061"/>
                  </a:lnTo>
                  <a:lnTo>
                    <a:pt x="1884" y="1046"/>
                  </a:lnTo>
                  <a:lnTo>
                    <a:pt x="1884" y="1045"/>
                  </a:lnTo>
                  <a:lnTo>
                    <a:pt x="1898" y="1027"/>
                  </a:lnTo>
                  <a:lnTo>
                    <a:pt x="1906" y="1014"/>
                  </a:lnTo>
                  <a:lnTo>
                    <a:pt x="1906" y="1011"/>
                  </a:lnTo>
                  <a:lnTo>
                    <a:pt x="1920" y="997"/>
                  </a:lnTo>
                  <a:lnTo>
                    <a:pt x="1930" y="986"/>
                  </a:lnTo>
                  <a:lnTo>
                    <a:pt x="1941" y="973"/>
                  </a:lnTo>
                  <a:lnTo>
                    <a:pt x="1945" y="962"/>
                  </a:lnTo>
                  <a:lnTo>
                    <a:pt x="1947" y="952"/>
                  </a:lnTo>
                  <a:lnTo>
                    <a:pt x="1963" y="939"/>
                  </a:lnTo>
                  <a:lnTo>
                    <a:pt x="1973" y="934"/>
                  </a:lnTo>
                  <a:lnTo>
                    <a:pt x="1981" y="927"/>
                  </a:lnTo>
                  <a:lnTo>
                    <a:pt x="1987" y="919"/>
                  </a:lnTo>
                  <a:lnTo>
                    <a:pt x="1989" y="911"/>
                  </a:lnTo>
                  <a:lnTo>
                    <a:pt x="1989" y="906"/>
                  </a:lnTo>
                  <a:lnTo>
                    <a:pt x="2003" y="896"/>
                  </a:lnTo>
                  <a:lnTo>
                    <a:pt x="2013" y="883"/>
                  </a:lnTo>
                  <a:lnTo>
                    <a:pt x="2013" y="878"/>
                  </a:lnTo>
                  <a:lnTo>
                    <a:pt x="2016" y="866"/>
                  </a:lnTo>
                  <a:lnTo>
                    <a:pt x="2017" y="860"/>
                  </a:lnTo>
                  <a:lnTo>
                    <a:pt x="2024" y="852"/>
                  </a:lnTo>
                  <a:lnTo>
                    <a:pt x="2028" y="847"/>
                  </a:lnTo>
                  <a:lnTo>
                    <a:pt x="2028" y="836"/>
                  </a:lnTo>
                  <a:lnTo>
                    <a:pt x="2031" y="827"/>
                  </a:lnTo>
                  <a:lnTo>
                    <a:pt x="2031" y="819"/>
                  </a:lnTo>
                  <a:lnTo>
                    <a:pt x="2034" y="816"/>
                  </a:lnTo>
                  <a:lnTo>
                    <a:pt x="2039" y="813"/>
                  </a:lnTo>
                  <a:lnTo>
                    <a:pt x="2056" y="807"/>
                  </a:lnTo>
                  <a:lnTo>
                    <a:pt x="2059" y="811"/>
                  </a:lnTo>
                  <a:lnTo>
                    <a:pt x="2063" y="816"/>
                  </a:lnTo>
                  <a:lnTo>
                    <a:pt x="2075" y="816"/>
                  </a:lnTo>
                  <a:lnTo>
                    <a:pt x="2079" y="811"/>
                  </a:lnTo>
                  <a:lnTo>
                    <a:pt x="2084" y="805"/>
                  </a:lnTo>
                  <a:lnTo>
                    <a:pt x="2092" y="805"/>
                  </a:lnTo>
                  <a:lnTo>
                    <a:pt x="2100" y="803"/>
                  </a:lnTo>
                  <a:lnTo>
                    <a:pt x="2104" y="796"/>
                  </a:lnTo>
                  <a:lnTo>
                    <a:pt x="2114" y="787"/>
                  </a:lnTo>
                  <a:lnTo>
                    <a:pt x="2114" y="783"/>
                  </a:lnTo>
                  <a:lnTo>
                    <a:pt x="2121" y="775"/>
                  </a:lnTo>
                  <a:lnTo>
                    <a:pt x="2129" y="765"/>
                  </a:lnTo>
                  <a:lnTo>
                    <a:pt x="2132" y="749"/>
                  </a:lnTo>
                  <a:lnTo>
                    <a:pt x="2136" y="740"/>
                  </a:lnTo>
                  <a:lnTo>
                    <a:pt x="2136" y="736"/>
                  </a:lnTo>
                  <a:lnTo>
                    <a:pt x="2132" y="723"/>
                  </a:lnTo>
                  <a:lnTo>
                    <a:pt x="2125" y="709"/>
                  </a:lnTo>
                  <a:lnTo>
                    <a:pt x="2121" y="702"/>
                  </a:lnTo>
                  <a:lnTo>
                    <a:pt x="2114" y="699"/>
                  </a:lnTo>
                  <a:lnTo>
                    <a:pt x="2111" y="694"/>
                  </a:lnTo>
                  <a:lnTo>
                    <a:pt x="2104" y="688"/>
                  </a:lnTo>
                  <a:lnTo>
                    <a:pt x="2100" y="680"/>
                  </a:lnTo>
                  <a:lnTo>
                    <a:pt x="2104" y="673"/>
                  </a:lnTo>
                  <a:lnTo>
                    <a:pt x="2104" y="665"/>
                  </a:lnTo>
                  <a:lnTo>
                    <a:pt x="2111" y="657"/>
                  </a:lnTo>
                  <a:lnTo>
                    <a:pt x="2114" y="649"/>
                  </a:lnTo>
                  <a:lnTo>
                    <a:pt x="2121" y="640"/>
                  </a:lnTo>
                  <a:lnTo>
                    <a:pt x="2129" y="632"/>
                  </a:lnTo>
                  <a:lnTo>
                    <a:pt x="2137" y="628"/>
                  </a:lnTo>
                  <a:lnTo>
                    <a:pt x="2149" y="621"/>
                  </a:lnTo>
                  <a:lnTo>
                    <a:pt x="2158" y="617"/>
                  </a:lnTo>
                  <a:lnTo>
                    <a:pt x="2165" y="609"/>
                  </a:lnTo>
                  <a:lnTo>
                    <a:pt x="2167" y="597"/>
                  </a:lnTo>
                  <a:lnTo>
                    <a:pt x="2172" y="590"/>
                  </a:lnTo>
                  <a:lnTo>
                    <a:pt x="2167" y="581"/>
                  </a:lnTo>
                  <a:lnTo>
                    <a:pt x="2161" y="581"/>
                  </a:lnTo>
                  <a:lnTo>
                    <a:pt x="2153" y="580"/>
                  </a:lnTo>
                  <a:lnTo>
                    <a:pt x="2144" y="572"/>
                  </a:lnTo>
                  <a:lnTo>
                    <a:pt x="2147" y="565"/>
                  </a:lnTo>
                  <a:lnTo>
                    <a:pt x="2149" y="554"/>
                  </a:lnTo>
                  <a:lnTo>
                    <a:pt x="2149" y="548"/>
                  </a:lnTo>
                  <a:lnTo>
                    <a:pt x="2155" y="546"/>
                  </a:lnTo>
                  <a:lnTo>
                    <a:pt x="2165" y="538"/>
                  </a:lnTo>
                  <a:lnTo>
                    <a:pt x="2175" y="534"/>
                  </a:lnTo>
                  <a:lnTo>
                    <a:pt x="2180" y="529"/>
                  </a:lnTo>
                  <a:lnTo>
                    <a:pt x="2190" y="505"/>
                  </a:lnTo>
                  <a:lnTo>
                    <a:pt x="2192" y="501"/>
                  </a:lnTo>
                  <a:lnTo>
                    <a:pt x="2187" y="497"/>
                  </a:lnTo>
                  <a:lnTo>
                    <a:pt x="2175" y="483"/>
                  </a:lnTo>
                  <a:lnTo>
                    <a:pt x="2132" y="487"/>
                  </a:lnTo>
                  <a:lnTo>
                    <a:pt x="2071" y="434"/>
                  </a:lnTo>
                  <a:lnTo>
                    <a:pt x="2063" y="412"/>
                  </a:lnTo>
                  <a:lnTo>
                    <a:pt x="2038" y="410"/>
                  </a:lnTo>
                  <a:lnTo>
                    <a:pt x="1996" y="402"/>
                  </a:lnTo>
                  <a:lnTo>
                    <a:pt x="1989" y="412"/>
                  </a:lnTo>
                  <a:lnTo>
                    <a:pt x="1978" y="441"/>
                  </a:lnTo>
                  <a:lnTo>
                    <a:pt x="1963" y="463"/>
                  </a:lnTo>
                  <a:lnTo>
                    <a:pt x="1941" y="474"/>
                  </a:lnTo>
                  <a:lnTo>
                    <a:pt x="1916" y="481"/>
                  </a:lnTo>
                  <a:lnTo>
                    <a:pt x="1898" y="497"/>
                  </a:lnTo>
                  <a:lnTo>
                    <a:pt x="1876" y="505"/>
                  </a:lnTo>
                  <a:lnTo>
                    <a:pt x="1858" y="532"/>
                  </a:lnTo>
                  <a:lnTo>
                    <a:pt x="1843" y="557"/>
                  </a:lnTo>
                  <a:lnTo>
                    <a:pt x="1818" y="566"/>
                  </a:lnTo>
                  <a:lnTo>
                    <a:pt x="1792" y="572"/>
                  </a:lnTo>
                  <a:lnTo>
                    <a:pt x="1772" y="584"/>
                  </a:lnTo>
                  <a:lnTo>
                    <a:pt x="1732" y="580"/>
                  </a:lnTo>
                  <a:lnTo>
                    <a:pt x="1713" y="568"/>
                  </a:lnTo>
                  <a:lnTo>
                    <a:pt x="1694" y="562"/>
                  </a:lnTo>
                  <a:lnTo>
                    <a:pt x="1652" y="548"/>
                  </a:lnTo>
                  <a:lnTo>
                    <a:pt x="1616" y="529"/>
                  </a:lnTo>
                  <a:lnTo>
                    <a:pt x="1613" y="526"/>
                  </a:lnTo>
                  <a:lnTo>
                    <a:pt x="1588" y="532"/>
                  </a:lnTo>
                  <a:lnTo>
                    <a:pt x="1569" y="532"/>
                  </a:lnTo>
                  <a:lnTo>
                    <a:pt x="1556" y="548"/>
                  </a:lnTo>
                  <a:lnTo>
                    <a:pt x="1528" y="548"/>
                  </a:lnTo>
                  <a:lnTo>
                    <a:pt x="1505" y="576"/>
                  </a:lnTo>
                  <a:lnTo>
                    <a:pt x="1515" y="598"/>
                  </a:lnTo>
                  <a:lnTo>
                    <a:pt x="1519" y="609"/>
                  </a:lnTo>
                  <a:lnTo>
                    <a:pt x="1525" y="621"/>
                  </a:lnTo>
                  <a:lnTo>
                    <a:pt x="1547" y="630"/>
                  </a:lnTo>
                  <a:lnTo>
                    <a:pt x="1551" y="632"/>
                  </a:lnTo>
                  <a:lnTo>
                    <a:pt x="1566" y="646"/>
                  </a:lnTo>
                  <a:lnTo>
                    <a:pt x="1598" y="654"/>
                  </a:lnTo>
                  <a:lnTo>
                    <a:pt x="1593" y="704"/>
                  </a:lnTo>
                  <a:lnTo>
                    <a:pt x="1569" y="704"/>
                  </a:lnTo>
                  <a:lnTo>
                    <a:pt x="1566" y="721"/>
                  </a:lnTo>
                  <a:lnTo>
                    <a:pt x="1577" y="721"/>
                  </a:lnTo>
                  <a:lnTo>
                    <a:pt x="1588" y="736"/>
                  </a:lnTo>
                  <a:lnTo>
                    <a:pt x="1563" y="765"/>
                  </a:lnTo>
                  <a:lnTo>
                    <a:pt x="1559" y="744"/>
                  </a:lnTo>
                  <a:lnTo>
                    <a:pt x="1547" y="732"/>
                  </a:lnTo>
                  <a:lnTo>
                    <a:pt x="1543" y="736"/>
                  </a:lnTo>
                  <a:lnTo>
                    <a:pt x="1536" y="740"/>
                  </a:lnTo>
                  <a:lnTo>
                    <a:pt x="1532" y="771"/>
                  </a:lnTo>
                  <a:lnTo>
                    <a:pt x="1483" y="775"/>
                  </a:lnTo>
                  <a:lnTo>
                    <a:pt x="1469" y="803"/>
                  </a:lnTo>
                  <a:lnTo>
                    <a:pt x="1450" y="807"/>
                  </a:lnTo>
                  <a:lnTo>
                    <a:pt x="1415" y="805"/>
                  </a:lnTo>
                  <a:lnTo>
                    <a:pt x="1392" y="796"/>
                  </a:lnTo>
                  <a:lnTo>
                    <a:pt x="1371" y="796"/>
                  </a:lnTo>
                  <a:lnTo>
                    <a:pt x="1366" y="805"/>
                  </a:lnTo>
                  <a:lnTo>
                    <a:pt x="1352" y="819"/>
                  </a:lnTo>
                  <a:lnTo>
                    <a:pt x="1356" y="840"/>
                  </a:lnTo>
                  <a:lnTo>
                    <a:pt x="1357" y="871"/>
                  </a:lnTo>
                  <a:lnTo>
                    <a:pt x="1362" y="899"/>
                  </a:lnTo>
                  <a:lnTo>
                    <a:pt x="1331" y="899"/>
                  </a:lnTo>
                  <a:lnTo>
                    <a:pt x="1327" y="899"/>
                  </a:lnTo>
                  <a:lnTo>
                    <a:pt x="1310" y="891"/>
                  </a:lnTo>
                  <a:lnTo>
                    <a:pt x="1284" y="883"/>
                  </a:lnTo>
                  <a:lnTo>
                    <a:pt x="1262" y="896"/>
                  </a:lnTo>
                  <a:lnTo>
                    <a:pt x="1256" y="899"/>
                  </a:lnTo>
                  <a:lnTo>
                    <a:pt x="1252" y="902"/>
                  </a:lnTo>
                  <a:lnTo>
                    <a:pt x="1236" y="902"/>
                  </a:lnTo>
                  <a:lnTo>
                    <a:pt x="1208" y="902"/>
                  </a:lnTo>
                  <a:lnTo>
                    <a:pt x="1200" y="883"/>
                  </a:lnTo>
                  <a:lnTo>
                    <a:pt x="1184" y="863"/>
                  </a:lnTo>
                  <a:lnTo>
                    <a:pt x="1176" y="860"/>
                  </a:lnTo>
                  <a:lnTo>
                    <a:pt x="1141" y="855"/>
                  </a:lnTo>
                  <a:lnTo>
                    <a:pt x="1108" y="848"/>
                  </a:lnTo>
                  <a:lnTo>
                    <a:pt x="1074" y="847"/>
                  </a:lnTo>
                  <a:lnTo>
                    <a:pt x="1067" y="839"/>
                  </a:lnTo>
                  <a:lnTo>
                    <a:pt x="1061" y="816"/>
                  </a:lnTo>
                  <a:lnTo>
                    <a:pt x="1027" y="819"/>
                  </a:lnTo>
                  <a:lnTo>
                    <a:pt x="995" y="827"/>
                  </a:lnTo>
                  <a:lnTo>
                    <a:pt x="1005" y="792"/>
                  </a:lnTo>
                  <a:lnTo>
                    <a:pt x="1018" y="763"/>
                  </a:lnTo>
                  <a:lnTo>
                    <a:pt x="1021" y="753"/>
                  </a:lnTo>
                  <a:lnTo>
                    <a:pt x="1039" y="717"/>
                  </a:lnTo>
                  <a:lnTo>
                    <a:pt x="1027" y="676"/>
                  </a:lnTo>
                  <a:lnTo>
                    <a:pt x="1039" y="654"/>
                  </a:lnTo>
                  <a:lnTo>
                    <a:pt x="1053" y="665"/>
                  </a:lnTo>
                  <a:lnTo>
                    <a:pt x="1076" y="640"/>
                  </a:lnTo>
                  <a:lnTo>
                    <a:pt x="1133" y="640"/>
                  </a:lnTo>
                  <a:lnTo>
                    <a:pt x="1132" y="624"/>
                  </a:lnTo>
                  <a:lnTo>
                    <a:pt x="1133" y="621"/>
                  </a:lnTo>
                  <a:lnTo>
                    <a:pt x="1133" y="580"/>
                  </a:lnTo>
                  <a:lnTo>
                    <a:pt x="1121" y="558"/>
                  </a:lnTo>
                  <a:lnTo>
                    <a:pt x="1125" y="546"/>
                  </a:lnTo>
                  <a:lnTo>
                    <a:pt x="1158" y="505"/>
                  </a:lnTo>
                  <a:lnTo>
                    <a:pt x="1161" y="498"/>
                  </a:lnTo>
                  <a:lnTo>
                    <a:pt x="1194" y="450"/>
                  </a:lnTo>
                  <a:lnTo>
                    <a:pt x="1212" y="443"/>
                  </a:lnTo>
                  <a:lnTo>
                    <a:pt x="1216" y="443"/>
                  </a:lnTo>
                  <a:lnTo>
                    <a:pt x="1224" y="438"/>
                  </a:lnTo>
                  <a:lnTo>
                    <a:pt x="1230" y="434"/>
                  </a:lnTo>
                  <a:lnTo>
                    <a:pt x="1234" y="434"/>
                  </a:lnTo>
                  <a:lnTo>
                    <a:pt x="1259" y="423"/>
                  </a:lnTo>
                  <a:lnTo>
                    <a:pt x="1302" y="434"/>
                  </a:lnTo>
                  <a:lnTo>
                    <a:pt x="1316" y="431"/>
                  </a:lnTo>
                  <a:lnTo>
                    <a:pt x="1331" y="427"/>
                  </a:lnTo>
                  <a:lnTo>
                    <a:pt x="1337" y="393"/>
                  </a:lnTo>
                  <a:lnTo>
                    <a:pt x="1352" y="390"/>
                  </a:lnTo>
                  <a:lnTo>
                    <a:pt x="1352" y="367"/>
                  </a:lnTo>
                  <a:lnTo>
                    <a:pt x="1334" y="361"/>
                  </a:lnTo>
                  <a:lnTo>
                    <a:pt x="1337" y="348"/>
                  </a:lnTo>
                  <a:lnTo>
                    <a:pt x="1345" y="348"/>
                  </a:lnTo>
                  <a:lnTo>
                    <a:pt x="1345" y="319"/>
                  </a:lnTo>
                  <a:lnTo>
                    <a:pt x="1366" y="302"/>
                  </a:lnTo>
                  <a:lnTo>
                    <a:pt x="1381" y="282"/>
                  </a:lnTo>
                  <a:lnTo>
                    <a:pt x="1381" y="278"/>
                  </a:lnTo>
                  <a:lnTo>
                    <a:pt x="1381" y="267"/>
                  </a:lnTo>
                  <a:lnTo>
                    <a:pt x="1357" y="264"/>
                  </a:lnTo>
                  <a:lnTo>
                    <a:pt x="1345" y="248"/>
                  </a:lnTo>
                  <a:lnTo>
                    <a:pt x="1316" y="248"/>
                  </a:lnTo>
                  <a:lnTo>
                    <a:pt x="1302" y="259"/>
                  </a:lnTo>
                  <a:lnTo>
                    <a:pt x="1288" y="250"/>
                  </a:lnTo>
                  <a:lnTo>
                    <a:pt x="1303" y="244"/>
                  </a:lnTo>
                  <a:lnTo>
                    <a:pt x="1310" y="219"/>
                  </a:lnTo>
                  <a:lnTo>
                    <a:pt x="1316" y="197"/>
                  </a:lnTo>
                  <a:lnTo>
                    <a:pt x="1287" y="186"/>
                  </a:lnTo>
                  <a:lnTo>
                    <a:pt x="1273" y="181"/>
                  </a:lnTo>
                  <a:lnTo>
                    <a:pt x="1224" y="137"/>
                  </a:lnTo>
                  <a:lnTo>
                    <a:pt x="1190" y="186"/>
                  </a:lnTo>
                  <a:lnTo>
                    <a:pt x="1208" y="226"/>
                  </a:lnTo>
                  <a:lnTo>
                    <a:pt x="1218" y="226"/>
                  </a:lnTo>
                  <a:lnTo>
                    <a:pt x="1218" y="244"/>
                  </a:lnTo>
                  <a:lnTo>
                    <a:pt x="1218" y="250"/>
                  </a:lnTo>
                  <a:lnTo>
                    <a:pt x="1229" y="272"/>
                  </a:lnTo>
                  <a:lnTo>
                    <a:pt x="1229" y="275"/>
                  </a:lnTo>
                  <a:lnTo>
                    <a:pt x="1212" y="288"/>
                  </a:lnTo>
                  <a:lnTo>
                    <a:pt x="1190" y="288"/>
                  </a:lnTo>
                  <a:lnTo>
                    <a:pt x="1175" y="350"/>
                  </a:lnTo>
                  <a:lnTo>
                    <a:pt x="1171" y="350"/>
                  </a:lnTo>
                  <a:lnTo>
                    <a:pt x="1121" y="331"/>
                  </a:lnTo>
                  <a:lnTo>
                    <a:pt x="1110" y="346"/>
                  </a:lnTo>
                  <a:lnTo>
                    <a:pt x="1108" y="346"/>
                  </a:lnTo>
                  <a:lnTo>
                    <a:pt x="1058" y="346"/>
                  </a:lnTo>
                  <a:lnTo>
                    <a:pt x="1055" y="334"/>
                  </a:lnTo>
                  <a:lnTo>
                    <a:pt x="1058" y="319"/>
                  </a:lnTo>
                  <a:lnTo>
                    <a:pt x="1061" y="275"/>
                  </a:lnTo>
                  <a:lnTo>
                    <a:pt x="1089" y="189"/>
                  </a:lnTo>
                  <a:lnTo>
                    <a:pt x="1093" y="178"/>
                  </a:lnTo>
                  <a:lnTo>
                    <a:pt x="1104" y="128"/>
                  </a:lnTo>
                  <a:lnTo>
                    <a:pt x="1086" y="125"/>
                  </a:lnTo>
                  <a:lnTo>
                    <a:pt x="1085" y="112"/>
                  </a:lnTo>
                  <a:lnTo>
                    <a:pt x="1050" y="111"/>
                  </a:lnTo>
                  <a:lnTo>
                    <a:pt x="1046" y="108"/>
                  </a:lnTo>
                  <a:lnTo>
                    <a:pt x="1030" y="101"/>
                  </a:lnTo>
                  <a:lnTo>
                    <a:pt x="1024" y="103"/>
                  </a:lnTo>
                  <a:lnTo>
                    <a:pt x="1012" y="168"/>
                  </a:lnTo>
                  <a:lnTo>
                    <a:pt x="1002" y="224"/>
                  </a:lnTo>
                  <a:lnTo>
                    <a:pt x="988" y="267"/>
                  </a:lnTo>
                  <a:lnTo>
                    <a:pt x="974" y="311"/>
                  </a:lnTo>
                  <a:lnTo>
                    <a:pt x="962" y="294"/>
                  </a:lnTo>
                  <a:lnTo>
                    <a:pt x="963" y="248"/>
                  </a:lnTo>
                  <a:lnTo>
                    <a:pt x="970" y="197"/>
                  </a:lnTo>
                  <a:lnTo>
                    <a:pt x="970" y="189"/>
                  </a:lnTo>
                  <a:lnTo>
                    <a:pt x="963" y="168"/>
                  </a:lnTo>
                  <a:lnTo>
                    <a:pt x="970" y="159"/>
                  </a:lnTo>
                  <a:lnTo>
                    <a:pt x="980" y="159"/>
                  </a:lnTo>
                  <a:lnTo>
                    <a:pt x="977" y="119"/>
                  </a:lnTo>
                  <a:lnTo>
                    <a:pt x="974" y="112"/>
                  </a:lnTo>
                  <a:lnTo>
                    <a:pt x="1017" y="89"/>
                  </a:lnTo>
                  <a:lnTo>
                    <a:pt x="1018" y="29"/>
                  </a:lnTo>
                  <a:lnTo>
                    <a:pt x="898" y="0"/>
                  </a:lnTo>
                  <a:lnTo>
                    <a:pt x="892" y="17"/>
                  </a:lnTo>
                  <a:lnTo>
                    <a:pt x="891" y="122"/>
                  </a:lnTo>
                  <a:lnTo>
                    <a:pt x="916" y="132"/>
                  </a:lnTo>
                  <a:lnTo>
                    <a:pt x="934" y="145"/>
                  </a:lnTo>
                  <a:lnTo>
                    <a:pt x="934" y="189"/>
                  </a:lnTo>
                  <a:lnTo>
                    <a:pt x="922" y="203"/>
                  </a:lnTo>
                  <a:lnTo>
                    <a:pt x="909" y="224"/>
                  </a:lnTo>
                  <a:lnTo>
                    <a:pt x="880" y="226"/>
                  </a:lnTo>
                  <a:lnTo>
                    <a:pt x="839" y="231"/>
                  </a:lnTo>
                  <a:lnTo>
                    <a:pt x="736" y="276"/>
                  </a:lnTo>
                  <a:lnTo>
                    <a:pt x="710" y="364"/>
                  </a:lnTo>
                  <a:lnTo>
                    <a:pt x="717" y="382"/>
                  </a:lnTo>
                  <a:lnTo>
                    <a:pt x="747" y="455"/>
                  </a:lnTo>
                  <a:lnTo>
                    <a:pt x="787" y="487"/>
                  </a:lnTo>
                  <a:lnTo>
                    <a:pt x="811" y="501"/>
                  </a:lnTo>
                  <a:lnTo>
                    <a:pt x="801" y="557"/>
                  </a:lnTo>
                  <a:lnTo>
                    <a:pt x="807" y="593"/>
                  </a:lnTo>
                  <a:lnTo>
                    <a:pt x="811" y="606"/>
                  </a:lnTo>
                  <a:lnTo>
                    <a:pt x="796" y="621"/>
                  </a:lnTo>
                  <a:lnTo>
                    <a:pt x="785" y="644"/>
                  </a:lnTo>
                  <a:lnTo>
                    <a:pt x="905" y="728"/>
                  </a:lnTo>
                  <a:lnTo>
                    <a:pt x="892" y="788"/>
                  </a:lnTo>
                  <a:lnTo>
                    <a:pt x="851" y="816"/>
                  </a:lnTo>
                  <a:lnTo>
                    <a:pt x="848" y="816"/>
                  </a:lnTo>
                  <a:lnTo>
                    <a:pt x="782" y="819"/>
                  </a:lnTo>
                  <a:lnTo>
                    <a:pt x="764" y="832"/>
                  </a:lnTo>
                  <a:lnTo>
                    <a:pt x="764" y="858"/>
                  </a:lnTo>
                  <a:lnTo>
                    <a:pt x="779" y="871"/>
                  </a:lnTo>
                  <a:lnTo>
                    <a:pt x="768" y="904"/>
                  </a:lnTo>
                  <a:lnTo>
                    <a:pt x="775" y="936"/>
                  </a:lnTo>
                  <a:lnTo>
                    <a:pt x="771" y="941"/>
                  </a:lnTo>
                  <a:lnTo>
                    <a:pt x="760" y="957"/>
                  </a:lnTo>
                  <a:lnTo>
                    <a:pt x="753" y="992"/>
                  </a:lnTo>
                  <a:lnTo>
                    <a:pt x="753" y="999"/>
                  </a:lnTo>
                  <a:lnTo>
                    <a:pt x="747" y="1007"/>
                  </a:lnTo>
                  <a:lnTo>
                    <a:pt x="736" y="1034"/>
                  </a:lnTo>
                  <a:lnTo>
                    <a:pt x="742" y="1079"/>
                  </a:lnTo>
                  <a:lnTo>
                    <a:pt x="742" y="1089"/>
                  </a:lnTo>
                  <a:lnTo>
                    <a:pt x="693" y="1050"/>
                  </a:lnTo>
                  <a:lnTo>
                    <a:pt x="677" y="1022"/>
                  </a:lnTo>
                  <a:lnTo>
                    <a:pt x="655" y="1015"/>
                  </a:lnTo>
                  <a:lnTo>
                    <a:pt x="594" y="952"/>
                  </a:lnTo>
                  <a:lnTo>
                    <a:pt x="570" y="957"/>
                  </a:lnTo>
                  <a:lnTo>
                    <a:pt x="569" y="957"/>
                  </a:lnTo>
                  <a:lnTo>
                    <a:pt x="536" y="936"/>
                  </a:lnTo>
                  <a:lnTo>
                    <a:pt x="511" y="906"/>
                  </a:lnTo>
                  <a:lnTo>
                    <a:pt x="486" y="902"/>
                  </a:lnTo>
                  <a:lnTo>
                    <a:pt x="480" y="904"/>
                  </a:lnTo>
                  <a:lnTo>
                    <a:pt x="450" y="906"/>
                  </a:lnTo>
                  <a:lnTo>
                    <a:pt x="431" y="919"/>
                  </a:lnTo>
                  <a:lnTo>
                    <a:pt x="422" y="934"/>
                  </a:lnTo>
                  <a:lnTo>
                    <a:pt x="396" y="941"/>
                  </a:lnTo>
                  <a:lnTo>
                    <a:pt x="396" y="944"/>
                  </a:lnTo>
                  <a:lnTo>
                    <a:pt x="375" y="952"/>
                  </a:lnTo>
                  <a:lnTo>
                    <a:pt x="354" y="949"/>
                  </a:lnTo>
                  <a:lnTo>
                    <a:pt x="341" y="939"/>
                  </a:lnTo>
                  <a:lnTo>
                    <a:pt x="331" y="949"/>
                  </a:lnTo>
                  <a:lnTo>
                    <a:pt x="329" y="949"/>
                  </a:lnTo>
                  <a:lnTo>
                    <a:pt x="313" y="957"/>
                  </a:lnTo>
                  <a:lnTo>
                    <a:pt x="298" y="973"/>
                  </a:lnTo>
                  <a:lnTo>
                    <a:pt x="281" y="994"/>
                  </a:lnTo>
                  <a:lnTo>
                    <a:pt x="265" y="1014"/>
                  </a:lnTo>
                  <a:lnTo>
                    <a:pt x="255" y="1034"/>
                  </a:lnTo>
                  <a:lnTo>
                    <a:pt x="243" y="1053"/>
                  </a:lnTo>
                  <a:lnTo>
                    <a:pt x="237" y="1061"/>
                  </a:lnTo>
                  <a:lnTo>
                    <a:pt x="216" y="1070"/>
                  </a:lnTo>
                  <a:lnTo>
                    <a:pt x="208" y="1089"/>
                  </a:lnTo>
                  <a:lnTo>
                    <a:pt x="213" y="1159"/>
                  </a:lnTo>
                  <a:lnTo>
                    <a:pt x="170" y="1191"/>
                  </a:lnTo>
                  <a:lnTo>
                    <a:pt x="112" y="1194"/>
                  </a:lnTo>
                  <a:lnTo>
                    <a:pt x="38" y="1209"/>
                  </a:lnTo>
                  <a:lnTo>
                    <a:pt x="0" y="1247"/>
                  </a:lnTo>
                  <a:lnTo>
                    <a:pt x="46" y="1328"/>
                  </a:lnTo>
                  <a:lnTo>
                    <a:pt x="74" y="1425"/>
                  </a:lnTo>
                  <a:lnTo>
                    <a:pt x="137" y="1524"/>
                  </a:lnTo>
                  <a:lnTo>
                    <a:pt x="166" y="1569"/>
                  </a:lnTo>
                  <a:lnTo>
                    <a:pt x="195" y="1609"/>
                  </a:lnTo>
                  <a:lnTo>
                    <a:pt x="233" y="1641"/>
                  </a:lnTo>
                  <a:lnTo>
                    <a:pt x="263" y="1674"/>
                  </a:lnTo>
                  <a:lnTo>
                    <a:pt x="299" y="1694"/>
                  </a:lnTo>
                  <a:lnTo>
                    <a:pt x="313" y="1738"/>
                  </a:lnTo>
                  <a:lnTo>
                    <a:pt x="339" y="1768"/>
                  </a:lnTo>
                  <a:lnTo>
                    <a:pt x="357" y="1785"/>
                  </a:lnTo>
                  <a:lnTo>
                    <a:pt x="372" y="1830"/>
                  </a:lnTo>
                  <a:lnTo>
                    <a:pt x="437" y="1856"/>
                  </a:lnTo>
                  <a:lnTo>
                    <a:pt x="450" y="1841"/>
                  </a:lnTo>
                  <a:lnTo>
                    <a:pt x="472" y="1866"/>
                  </a:lnTo>
                  <a:lnTo>
                    <a:pt x="489" y="1876"/>
                  </a:lnTo>
                  <a:lnTo>
                    <a:pt x="504" y="1872"/>
                  </a:lnTo>
                  <a:lnTo>
                    <a:pt x="498" y="1891"/>
                  </a:lnTo>
                  <a:lnTo>
                    <a:pt x="547" y="1912"/>
                  </a:lnTo>
                  <a:lnTo>
                    <a:pt x="547" y="1908"/>
                  </a:lnTo>
                  <a:lnTo>
                    <a:pt x="547" y="1907"/>
                  </a:lnTo>
                  <a:lnTo>
                    <a:pt x="547" y="1904"/>
                  </a:lnTo>
                  <a:lnTo>
                    <a:pt x="548" y="1904"/>
                  </a:lnTo>
                  <a:lnTo>
                    <a:pt x="554" y="1904"/>
                  </a:lnTo>
                  <a:lnTo>
                    <a:pt x="557" y="1904"/>
                  </a:lnTo>
                  <a:lnTo>
                    <a:pt x="558" y="1904"/>
                  </a:lnTo>
                  <a:lnTo>
                    <a:pt x="565" y="1904"/>
                  </a:lnTo>
                  <a:lnTo>
                    <a:pt x="570" y="1907"/>
                  </a:lnTo>
                  <a:lnTo>
                    <a:pt x="570" y="1904"/>
                  </a:lnTo>
                  <a:lnTo>
                    <a:pt x="573" y="1904"/>
                  </a:lnTo>
                  <a:lnTo>
                    <a:pt x="578" y="1904"/>
                  </a:lnTo>
                  <a:lnTo>
                    <a:pt x="580" y="1904"/>
                  </a:lnTo>
                  <a:lnTo>
                    <a:pt x="581" y="1901"/>
                  </a:lnTo>
                  <a:lnTo>
                    <a:pt x="585" y="1899"/>
                  </a:lnTo>
                  <a:lnTo>
                    <a:pt x="585" y="1893"/>
                  </a:lnTo>
                  <a:lnTo>
                    <a:pt x="585" y="1891"/>
                  </a:lnTo>
                  <a:lnTo>
                    <a:pt x="585" y="1888"/>
                  </a:lnTo>
                  <a:lnTo>
                    <a:pt x="585" y="1885"/>
                  </a:lnTo>
                  <a:lnTo>
                    <a:pt x="588" y="1877"/>
                  </a:lnTo>
                  <a:lnTo>
                    <a:pt x="594" y="1876"/>
                  </a:lnTo>
                  <a:lnTo>
                    <a:pt x="597" y="1875"/>
                  </a:lnTo>
                  <a:lnTo>
                    <a:pt x="599" y="1875"/>
                  </a:lnTo>
                  <a:lnTo>
                    <a:pt x="599" y="1872"/>
                  </a:lnTo>
                  <a:lnTo>
                    <a:pt x="602" y="1872"/>
                  </a:lnTo>
                  <a:lnTo>
                    <a:pt x="605" y="1872"/>
                  </a:lnTo>
                  <a:lnTo>
                    <a:pt x="606" y="1872"/>
                  </a:lnTo>
                  <a:lnTo>
                    <a:pt x="613" y="1875"/>
                  </a:lnTo>
                  <a:lnTo>
                    <a:pt x="613" y="1872"/>
                  </a:lnTo>
                  <a:lnTo>
                    <a:pt x="621" y="1877"/>
                  </a:lnTo>
                  <a:lnTo>
                    <a:pt x="624" y="1877"/>
                  </a:lnTo>
                  <a:lnTo>
                    <a:pt x="631" y="1881"/>
                  </a:lnTo>
                  <a:lnTo>
                    <a:pt x="635" y="1877"/>
                  </a:lnTo>
                  <a:lnTo>
                    <a:pt x="635" y="1876"/>
                  </a:lnTo>
                  <a:lnTo>
                    <a:pt x="635" y="1875"/>
                  </a:lnTo>
                  <a:lnTo>
                    <a:pt x="635" y="1868"/>
                  </a:lnTo>
                  <a:lnTo>
                    <a:pt x="638" y="1868"/>
                  </a:lnTo>
                  <a:lnTo>
                    <a:pt x="643" y="1866"/>
                  </a:lnTo>
                  <a:lnTo>
                    <a:pt x="645" y="1864"/>
                  </a:lnTo>
                  <a:lnTo>
                    <a:pt x="645" y="1860"/>
                  </a:lnTo>
                  <a:lnTo>
                    <a:pt x="648" y="1857"/>
                  </a:lnTo>
                  <a:lnTo>
                    <a:pt x="652" y="1856"/>
                  </a:lnTo>
                  <a:lnTo>
                    <a:pt x="655" y="1856"/>
                  </a:lnTo>
                  <a:lnTo>
                    <a:pt x="661" y="1850"/>
                  </a:lnTo>
                  <a:lnTo>
                    <a:pt x="661" y="1856"/>
                  </a:lnTo>
                  <a:lnTo>
                    <a:pt x="660" y="1857"/>
                  </a:lnTo>
                  <a:lnTo>
                    <a:pt x="661" y="1860"/>
                  </a:lnTo>
                  <a:lnTo>
                    <a:pt x="664" y="1860"/>
                  </a:lnTo>
                  <a:lnTo>
                    <a:pt x="666" y="1860"/>
                  </a:lnTo>
                  <a:lnTo>
                    <a:pt x="673" y="1857"/>
                  </a:lnTo>
                  <a:lnTo>
                    <a:pt x="677" y="1856"/>
                  </a:lnTo>
                  <a:lnTo>
                    <a:pt x="680" y="1857"/>
                  </a:lnTo>
                  <a:lnTo>
                    <a:pt x="682" y="1860"/>
                  </a:lnTo>
                  <a:lnTo>
                    <a:pt x="686" y="1857"/>
                  </a:lnTo>
                  <a:lnTo>
                    <a:pt x="686" y="1856"/>
                  </a:lnTo>
                  <a:lnTo>
                    <a:pt x="688" y="1856"/>
                  </a:lnTo>
                  <a:lnTo>
                    <a:pt x="693" y="1850"/>
                  </a:lnTo>
                  <a:lnTo>
                    <a:pt x="696" y="1850"/>
                  </a:lnTo>
                  <a:lnTo>
                    <a:pt x="702" y="1850"/>
                  </a:lnTo>
                  <a:lnTo>
                    <a:pt x="704" y="1850"/>
                  </a:lnTo>
                  <a:lnTo>
                    <a:pt x="710" y="1850"/>
                  </a:lnTo>
                  <a:lnTo>
                    <a:pt x="711" y="1846"/>
                  </a:lnTo>
                  <a:lnTo>
                    <a:pt x="714" y="1844"/>
                  </a:lnTo>
                  <a:lnTo>
                    <a:pt x="717" y="1844"/>
                  </a:lnTo>
                  <a:lnTo>
                    <a:pt x="720" y="1841"/>
                  </a:lnTo>
                  <a:lnTo>
                    <a:pt x="721" y="1841"/>
                  </a:lnTo>
                  <a:lnTo>
                    <a:pt x="728" y="1841"/>
                  </a:lnTo>
                  <a:lnTo>
                    <a:pt x="732" y="1841"/>
                  </a:lnTo>
                  <a:lnTo>
                    <a:pt x="736" y="1841"/>
                  </a:lnTo>
                  <a:lnTo>
                    <a:pt x="742" y="1838"/>
                  </a:lnTo>
                  <a:lnTo>
                    <a:pt x="743" y="1838"/>
                  </a:lnTo>
                  <a:lnTo>
                    <a:pt x="744" y="1834"/>
                  </a:lnTo>
                  <a:lnTo>
                    <a:pt x="747" y="1834"/>
                  </a:lnTo>
                  <a:lnTo>
                    <a:pt x="753" y="1834"/>
                  </a:lnTo>
                  <a:lnTo>
                    <a:pt x="764" y="1830"/>
                  </a:lnTo>
                  <a:lnTo>
                    <a:pt x="775" y="1825"/>
                  </a:lnTo>
                  <a:lnTo>
                    <a:pt x="779" y="1824"/>
                  </a:lnTo>
                  <a:lnTo>
                    <a:pt x="785" y="1818"/>
                  </a:lnTo>
                  <a:lnTo>
                    <a:pt x="790" y="1814"/>
                  </a:lnTo>
                  <a:lnTo>
                    <a:pt x="796" y="1810"/>
                  </a:lnTo>
                  <a:lnTo>
                    <a:pt x="796" y="1808"/>
                  </a:lnTo>
                  <a:lnTo>
                    <a:pt x="797" y="1805"/>
                  </a:lnTo>
                  <a:lnTo>
                    <a:pt x="806" y="1802"/>
                  </a:lnTo>
                  <a:lnTo>
                    <a:pt x="806" y="1800"/>
                  </a:lnTo>
                  <a:lnTo>
                    <a:pt x="806" y="1794"/>
                  </a:lnTo>
                  <a:lnTo>
                    <a:pt x="806" y="1789"/>
                  </a:lnTo>
                  <a:lnTo>
                    <a:pt x="806" y="1782"/>
                  </a:lnTo>
                  <a:lnTo>
                    <a:pt x="806" y="1781"/>
                  </a:lnTo>
                  <a:lnTo>
                    <a:pt x="807" y="1777"/>
                  </a:lnTo>
                  <a:lnTo>
                    <a:pt x="807" y="1774"/>
                  </a:lnTo>
                  <a:lnTo>
                    <a:pt x="811" y="1771"/>
                  </a:lnTo>
                  <a:lnTo>
                    <a:pt x="814" y="1765"/>
                  </a:lnTo>
                  <a:lnTo>
                    <a:pt x="818" y="1763"/>
                  </a:lnTo>
                  <a:lnTo>
                    <a:pt x="819" y="1755"/>
                  </a:lnTo>
                  <a:lnTo>
                    <a:pt x="822" y="1752"/>
                  </a:lnTo>
                  <a:lnTo>
                    <a:pt x="826" y="1750"/>
                  </a:lnTo>
                  <a:lnTo>
                    <a:pt x="826" y="1746"/>
                  </a:lnTo>
                  <a:lnTo>
                    <a:pt x="833" y="1746"/>
                  </a:lnTo>
                  <a:lnTo>
                    <a:pt x="839" y="1746"/>
                  </a:lnTo>
                  <a:lnTo>
                    <a:pt x="843" y="1746"/>
                  </a:lnTo>
                  <a:lnTo>
                    <a:pt x="848" y="1747"/>
                  </a:lnTo>
                  <a:lnTo>
                    <a:pt x="855" y="1750"/>
                  </a:lnTo>
                  <a:lnTo>
                    <a:pt x="864" y="1750"/>
                  </a:lnTo>
                  <a:lnTo>
                    <a:pt x="872" y="1752"/>
                  </a:lnTo>
                  <a:lnTo>
                    <a:pt x="877" y="1752"/>
                  </a:lnTo>
                  <a:lnTo>
                    <a:pt x="880" y="1755"/>
                  </a:lnTo>
                  <a:lnTo>
                    <a:pt x="880" y="1758"/>
                  </a:lnTo>
                  <a:lnTo>
                    <a:pt x="887" y="1758"/>
                  </a:lnTo>
                  <a:lnTo>
                    <a:pt x="892" y="1758"/>
                  </a:lnTo>
                  <a:lnTo>
                    <a:pt x="898" y="1763"/>
                  </a:lnTo>
                  <a:lnTo>
                    <a:pt x="905" y="1763"/>
                  </a:lnTo>
                  <a:lnTo>
                    <a:pt x="910" y="1765"/>
                  </a:lnTo>
                  <a:lnTo>
                    <a:pt x="919" y="1768"/>
                  </a:lnTo>
                  <a:lnTo>
                    <a:pt x="926" y="1771"/>
                  </a:lnTo>
                  <a:lnTo>
                    <a:pt x="930" y="1773"/>
                  </a:lnTo>
                  <a:lnTo>
                    <a:pt x="934" y="1773"/>
                  </a:lnTo>
                  <a:lnTo>
                    <a:pt x="942" y="1774"/>
                  </a:lnTo>
                  <a:lnTo>
                    <a:pt x="945" y="1774"/>
                  </a:lnTo>
                  <a:lnTo>
                    <a:pt x="947" y="1777"/>
                  </a:lnTo>
                  <a:lnTo>
                    <a:pt x="951" y="1774"/>
                  </a:lnTo>
                  <a:lnTo>
                    <a:pt x="951" y="1773"/>
                  </a:lnTo>
                  <a:lnTo>
                    <a:pt x="956" y="1773"/>
                  </a:lnTo>
                  <a:lnTo>
                    <a:pt x="962" y="1771"/>
                  </a:lnTo>
                  <a:lnTo>
                    <a:pt x="969" y="1768"/>
                  </a:lnTo>
                  <a:lnTo>
                    <a:pt x="974" y="1765"/>
                  </a:lnTo>
                  <a:lnTo>
                    <a:pt x="980" y="1763"/>
                  </a:lnTo>
                  <a:lnTo>
                    <a:pt x="981" y="1758"/>
                  </a:lnTo>
                  <a:lnTo>
                    <a:pt x="985" y="1755"/>
                  </a:lnTo>
                  <a:lnTo>
                    <a:pt x="988" y="1755"/>
                  </a:lnTo>
                  <a:lnTo>
                    <a:pt x="999" y="1752"/>
                  </a:lnTo>
                  <a:lnTo>
                    <a:pt x="1002" y="1750"/>
                  </a:lnTo>
                  <a:lnTo>
                    <a:pt x="1005" y="1746"/>
                  </a:lnTo>
                  <a:lnTo>
                    <a:pt x="1009" y="1741"/>
                  </a:lnTo>
                  <a:lnTo>
                    <a:pt x="1009" y="1734"/>
                  </a:lnTo>
                  <a:lnTo>
                    <a:pt x="1012" y="1731"/>
                  </a:lnTo>
                  <a:lnTo>
                    <a:pt x="1013" y="1730"/>
                  </a:lnTo>
                  <a:lnTo>
                    <a:pt x="1017" y="1730"/>
                  </a:lnTo>
                  <a:lnTo>
                    <a:pt x="1018" y="1725"/>
                  </a:lnTo>
                  <a:lnTo>
                    <a:pt x="1021" y="1725"/>
                  </a:lnTo>
                  <a:lnTo>
                    <a:pt x="1027" y="1722"/>
                  </a:lnTo>
                  <a:lnTo>
                    <a:pt x="1030" y="1720"/>
                  </a:lnTo>
                  <a:lnTo>
                    <a:pt x="1036" y="1718"/>
                  </a:lnTo>
                  <a:lnTo>
                    <a:pt x="1039" y="1718"/>
                  </a:lnTo>
                  <a:lnTo>
                    <a:pt x="1043" y="1715"/>
                  </a:lnTo>
                  <a:lnTo>
                    <a:pt x="1043" y="1713"/>
                  </a:lnTo>
                  <a:lnTo>
                    <a:pt x="1046" y="1710"/>
                  </a:lnTo>
                  <a:lnTo>
                    <a:pt x="1053" y="1710"/>
                  </a:lnTo>
                  <a:lnTo>
                    <a:pt x="1055" y="1710"/>
                  </a:lnTo>
                  <a:lnTo>
                    <a:pt x="1055" y="1713"/>
                  </a:lnTo>
                  <a:lnTo>
                    <a:pt x="1058" y="1715"/>
                  </a:lnTo>
                  <a:lnTo>
                    <a:pt x="1058" y="1720"/>
                  </a:lnTo>
                  <a:lnTo>
                    <a:pt x="1058" y="1725"/>
                  </a:lnTo>
                  <a:lnTo>
                    <a:pt x="1058" y="1730"/>
                  </a:lnTo>
                  <a:lnTo>
                    <a:pt x="1058" y="1734"/>
                  </a:lnTo>
                  <a:lnTo>
                    <a:pt x="1058" y="1738"/>
                  </a:lnTo>
                  <a:lnTo>
                    <a:pt x="1061" y="1741"/>
                  </a:lnTo>
                  <a:lnTo>
                    <a:pt x="1061" y="1742"/>
                  </a:lnTo>
                  <a:lnTo>
                    <a:pt x="1067" y="1746"/>
                  </a:lnTo>
                  <a:lnTo>
                    <a:pt x="1068" y="1750"/>
                  </a:lnTo>
                  <a:lnTo>
                    <a:pt x="1071" y="1752"/>
                  </a:lnTo>
                  <a:lnTo>
                    <a:pt x="1076" y="1758"/>
                  </a:lnTo>
                  <a:lnTo>
                    <a:pt x="1076" y="1763"/>
                  </a:lnTo>
                  <a:lnTo>
                    <a:pt x="1082" y="1768"/>
                  </a:lnTo>
                  <a:lnTo>
                    <a:pt x="1082" y="1773"/>
                  </a:lnTo>
                  <a:lnTo>
                    <a:pt x="1085" y="1777"/>
                  </a:lnTo>
                  <a:lnTo>
                    <a:pt x="1086" y="1781"/>
                  </a:lnTo>
                  <a:lnTo>
                    <a:pt x="1089" y="1782"/>
                  </a:lnTo>
                  <a:lnTo>
                    <a:pt x="1089" y="1789"/>
                  </a:lnTo>
                  <a:lnTo>
                    <a:pt x="1096" y="1789"/>
                  </a:lnTo>
                  <a:lnTo>
                    <a:pt x="1096" y="1793"/>
                  </a:lnTo>
                  <a:lnTo>
                    <a:pt x="1101" y="1800"/>
                  </a:lnTo>
                  <a:lnTo>
                    <a:pt x="1101" y="1805"/>
                  </a:lnTo>
                  <a:lnTo>
                    <a:pt x="1104" y="1810"/>
                  </a:lnTo>
                  <a:lnTo>
                    <a:pt x="1108" y="1814"/>
                  </a:lnTo>
                  <a:lnTo>
                    <a:pt x="1113" y="1816"/>
                  </a:lnTo>
                  <a:lnTo>
                    <a:pt x="1117" y="1816"/>
                  </a:lnTo>
                  <a:lnTo>
                    <a:pt x="1119" y="1818"/>
                  </a:lnTo>
                  <a:lnTo>
                    <a:pt x="1119" y="1824"/>
                  </a:lnTo>
                  <a:lnTo>
                    <a:pt x="1119" y="1830"/>
                  </a:lnTo>
                  <a:lnTo>
                    <a:pt x="1117" y="1833"/>
                  </a:lnTo>
                  <a:lnTo>
                    <a:pt x="1113" y="1834"/>
                  </a:lnTo>
                  <a:lnTo>
                    <a:pt x="1108" y="1844"/>
                  </a:lnTo>
                  <a:lnTo>
                    <a:pt x="1108" y="1846"/>
                  </a:lnTo>
                  <a:lnTo>
                    <a:pt x="1108" y="1856"/>
                  </a:lnTo>
                  <a:lnTo>
                    <a:pt x="1108" y="1857"/>
                  </a:lnTo>
                  <a:lnTo>
                    <a:pt x="1104" y="1860"/>
                  </a:lnTo>
                  <a:lnTo>
                    <a:pt x="1108" y="1866"/>
                  </a:lnTo>
                  <a:lnTo>
                    <a:pt x="1104" y="1868"/>
                  </a:lnTo>
                  <a:lnTo>
                    <a:pt x="1104" y="1872"/>
                  </a:lnTo>
                  <a:lnTo>
                    <a:pt x="1104" y="1875"/>
                  </a:lnTo>
                  <a:lnTo>
                    <a:pt x="1104" y="1876"/>
                  </a:lnTo>
                  <a:lnTo>
                    <a:pt x="1101" y="1877"/>
                  </a:lnTo>
                  <a:lnTo>
                    <a:pt x="1101" y="1885"/>
                  </a:lnTo>
                  <a:lnTo>
                    <a:pt x="1100" y="1891"/>
                  </a:lnTo>
                  <a:lnTo>
                    <a:pt x="1101" y="1897"/>
                  </a:lnTo>
                  <a:lnTo>
                    <a:pt x="1101" y="1908"/>
                  </a:lnTo>
                  <a:lnTo>
                    <a:pt x="1101" y="1912"/>
                  </a:lnTo>
                  <a:lnTo>
                    <a:pt x="1100" y="1921"/>
                  </a:lnTo>
                  <a:lnTo>
                    <a:pt x="1096" y="1929"/>
                  </a:lnTo>
                  <a:lnTo>
                    <a:pt x="1093" y="1933"/>
                  </a:lnTo>
                  <a:lnTo>
                    <a:pt x="1089" y="1939"/>
                  </a:lnTo>
                  <a:lnTo>
                    <a:pt x="1089" y="1945"/>
                  </a:lnTo>
                  <a:lnTo>
                    <a:pt x="1089" y="1951"/>
                  </a:lnTo>
                  <a:lnTo>
                    <a:pt x="1089" y="1956"/>
                  </a:lnTo>
                  <a:lnTo>
                    <a:pt x="1086" y="1959"/>
                  </a:lnTo>
                  <a:lnTo>
                    <a:pt x="1086" y="1967"/>
                  </a:lnTo>
                  <a:lnTo>
                    <a:pt x="1093" y="1971"/>
                  </a:lnTo>
                  <a:lnTo>
                    <a:pt x="1096" y="1972"/>
                  </a:lnTo>
                  <a:lnTo>
                    <a:pt x="1096" y="1981"/>
                  </a:lnTo>
                  <a:lnTo>
                    <a:pt x="1100" y="1989"/>
                  </a:lnTo>
                  <a:lnTo>
                    <a:pt x="1101" y="1995"/>
                  </a:lnTo>
                  <a:lnTo>
                    <a:pt x="1100" y="2000"/>
                  </a:lnTo>
                  <a:lnTo>
                    <a:pt x="1100" y="2005"/>
                  </a:lnTo>
                  <a:lnTo>
                    <a:pt x="1100" y="2012"/>
                  </a:lnTo>
                  <a:lnTo>
                    <a:pt x="1101" y="2016"/>
                  </a:lnTo>
                  <a:lnTo>
                    <a:pt x="1093" y="2016"/>
                  </a:lnTo>
                  <a:lnTo>
                    <a:pt x="1086" y="2020"/>
                  </a:lnTo>
                  <a:lnTo>
                    <a:pt x="1085" y="2020"/>
                  </a:lnTo>
                  <a:lnTo>
                    <a:pt x="1082" y="2023"/>
                  </a:lnTo>
                  <a:lnTo>
                    <a:pt x="1082" y="2024"/>
                  </a:lnTo>
                  <a:lnTo>
                    <a:pt x="1085" y="2024"/>
                  </a:lnTo>
                  <a:lnTo>
                    <a:pt x="1082" y="2028"/>
                  </a:lnTo>
                  <a:lnTo>
                    <a:pt x="1078" y="2031"/>
                  </a:lnTo>
                  <a:lnTo>
                    <a:pt x="1078" y="2032"/>
                  </a:lnTo>
                  <a:lnTo>
                    <a:pt x="1076" y="2032"/>
                  </a:lnTo>
                  <a:lnTo>
                    <a:pt x="1076" y="2034"/>
                  </a:lnTo>
                  <a:lnTo>
                    <a:pt x="1076" y="2042"/>
                  </a:lnTo>
                  <a:lnTo>
                    <a:pt x="1071" y="2042"/>
                  </a:lnTo>
                  <a:lnTo>
                    <a:pt x="1068" y="2042"/>
                  </a:lnTo>
                  <a:lnTo>
                    <a:pt x="1067" y="2042"/>
                  </a:lnTo>
                  <a:lnTo>
                    <a:pt x="1061" y="2047"/>
                  </a:lnTo>
                  <a:lnTo>
                    <a:pt x="1068" y="2047"/>
                  </a:lnTo>
                  <a:lnTo>
                    <a:pt x="1141" y="2031"/>
                  </a:lnTo>
                  <a:lnTo>
                    <a:pt x="1241" y="1995"/>
                  </a:lnTo>
                  <a:lnTo>
                    <a:pt x="1295" y="1967"/>
                  </a:lnTo>
                  <a:lnTo>
                    <a:pt x="1349" y="1941"/>
                  </a:lnTo>
                  <a:lnTo>
                    <a:pt x="1407" y="1893"/>
                  </a:lnTo>
                  <a:lnTo>
                    <a:pt x="1467" y="1857"/>
                  </a:lnTo>
                  <a:lnTo>
                    <a:pt x="1550" y="1856"/>
                  </a:lnTo>
                  <a:lnTo>
                    <a:pt x="1584" y="1805"/>
                  </a:lnTo>
                  <a:lnTo>
                    <a:pt x="1613" y="1771"/>
                  </a:lnTo>
                  <a:lnTo>
                    <a:pt x="1613" y="1720"/>
                  </a:lnTo>
                  <a:lnTo>
                    <a:pt x="1569" y="1707"/>
                  </a:lnTo>
                  <a:lnTo>
                    <a:pt x="1533" y="1705"/>
                  </a:lnTo>
                  <a:lnTo>
                    <a:pt x="1519" y="1658"/>
                  </a:lnTo>
                  <a:lnTo>
                    <a:pt x="1490" y="1639"/>
                  </a:lnTo>
                  <a:lnTo>
                    <a:pt x="1469" y="1578"/>
                  </a:lnTo>
                  <a:lnTo>
                    <a:pt x="1515" y="1520"/>
                  </a:lnTo>
                  <a:lnTo>
                    <a:pt x="1483" y="1481"/>
                  </a:lnTo>
                  <a:lnTo>
                    <a:pt x="1442" y="1473"/>
                  </a:lnTo>
                  <a:lnTo>
                    <a:pt x="1407" y="1457"/>
                  </a:lnTo>
                  <a:lnTo>
                    <a:pt x="1362" y="1456"/>
                  </a:lnTo>
                  <a:lnTo>
                    <a:pt x="1366" y="1404"/>
                  </a:lnTo>
                  <a:lnTo>
                    <a:pt x="1366" y="1383"/>
                  </a:lnTo>
                  <a:lnTo>
                    <a:pt x="1515" y="1345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g31246982efe_0_39"/>
            <p:cNvSpPr/>
            <p:nvPr/>
          </p:nvSpPr>
          <p:spPr>
            <a:xfrm>
              <a:off x="1578063" y="2480677"/>
              <a:ext cx="643742" cy="833985"/>
            </a:xfrm>
            <a:custGeom>
              <a:rect b="b" l="l" r="r" t="t"/>
              <a:pathLst>
                <a:path extrusionOk="0" h="2511" w="2291">
                  <a:moveTo>
                    <a:pt x="1700" y="102"/>
                  </a:moveTo>
                  <a:lnTo>
                    <a:pt x="1700" y="108"/>
                  </a:lnTo>
                  <a:lnTo>
                    <a:pt x="1636" y="99"/>
                  </a:lnTo>
                  <a:lnTo>
                    <a:pt x="1583" y="91"/>
                  </a:lnTo>
                  <a:lnTo>
                    <a:pt x="1553" y="76"/>
                  </a:lnTo>
                  <a:lnTo>
                    <a:pt x="1521" y="68"/>
                  </a:lnTo>
                  <a:lnTo>
                    <a:pt x="1491" y="76"/>
                  </a:lnTo>
                  <a:lnTo>
                    <a:pt x="1476" y="78"/>
                  </a:lnTo>
                  <a:lnTo>
                    <a:pt x="1445" y="76"/>
                  </a:lnTo>
                  <a:lnTo>
                    <a:pt x="1409" y="95"/>
                  </a:lnTo>
                  <a:lnTo>
                    <a:pt x="1393" y="111"/>
                  </a:lnTo>
                  <a:lnTo>
                    <a:pt x="1377" y="135"/>
                  </a:lnTo>
                  <a:lnTo>
                    <a:pt x="1332" y="207"/>
                  </a:lnTo>
                  <a:lnTo>
                    <a:pt x="1310" y="242"/>
                  </a:lnTo>
                  <a:lnTo>
                    <a:pt x="1279" y="269"/>
                  </a:lnTo>
                  <a:lnTo>
                    <a:pt x="1250" y="269"/>
                  </a:lnTo>
                  <a:lnTo>
                    <a:pt x="1230" y="267"/>
                  </a:lnTo>
                  <a:lnTo>
                    <a:pt x="1224" y="247"/>
                  </a:lnTo>
                  <a:lnTo>
                    <a:pt x="1207" y="217"/>
                  </a:lnTo>
                  <a:lnTo>
                    <a:pt x="1181" y="199"/>
                  </a:lnTo>
                  <a:lnTo>
                    <a:pt x="1149" y="191"/>
                  </a:lnTo>
                  <a:lnTo>
                    <a:pt x="1125" y="186"/>
                  </a:lnTo>
                  <a:lnTo>
                    <a:pt x="1102" y="187"/>
                  </a:lnTo>
                  <a:lnTo>
                    <a:pt x="1088" y="198"/>
                  </a:lnTo>
                  <a:lnTo>
                    <a:pt x="1061" y="209"/>
                  </a:lnTo>
                  <a:lnTo>
                    <a:pt x="1040" y="217"/>
                  </a:lnTo>
                  <a:lnTo>
                    <a:pt x="1023" y="206"/>
                  </a:lnTo>
                  <a:lnTo>
                    <a:pt x="1011" y="191"/>
                  </a:lnTo>
                  <a:lnTo>
                    <a:pt x="986" y="177"/>
                  </a:lnTo>
                  <a:lnTo>
                    <a:pt x="959" y="183"/>
                  </a:lnTo>
                  <a:lnTo>
                    <a:pt x="948" y="191"/>
                  </a:lnTo>
                  <a:lnTo>
                    <a:pt x="935" y="202"/>
                  </a:lnTo>
                  <a:lnTo>
                    <a:pt x="926" y="211"/>
                  </a:lnTo>
                  <a:lnTo>
                    <a:pt x="915" y="222"/>
                  </a:lnTo>
                  <a:lnTo>
                    <a:pt x="895" y="211"/>
                  </a:lnTo>
                  <a:lnTo>
                    <a:pt x="871" y="206"/>
                  </a:lnTo>
                  <a:lnTo>
                    <a:pt x="856" y="198"/>
                  </a:lnTo>
                  <a:lnTo>
                    <a:pt x="838" y="186"/>
                  </a:lnTo>
                  <a:lnTo>
                    <a:pt x="835" y="183"/>
                  </a:lnTo>
                  <a:lnTo>
                    <a:pt x="818" y="172"/>
                  </a:lnTo>
                  <a:lnTo>
                    <a:pt x="803" y="155"/>
                  </a:lnTo>
                  <a:lnTo>
                    <a:pt x="785" y="134"/>
                  </a:lnTo>
                  <a:lnTo>
                    <a:pt x="773" y="114"/>
                  </a:lnTo>
                  <a:lnTo>
                    <a:pt x="753" y="99"/>
                  </a:lnTo>
                  <a:lnTo>
                    <a:pt x="730" y="95"/>
                  </a:lnTo>
                  <a:lnTo>
                    <a:pt x="719" y="95"/>
                  </a:lnTo>
                  <a:lnTo>
                    <a:pt x="709" y="91"/>
                  </a:lnTo>
                  <a:lnTo>
                    <a:pt x="687" y="82"/>
                  </a:lnTo>
                  <a:lnTo>
                    <a:pt x="666" y="74"/>
                  </a:lnTo>
                  <a:lnTo>
                    <a:pt x="665" y="74"/>
                  </a:lnTo>
                  <a:lnTo>
                    <a:pt x="649" y="60"/>
                  </a:lnTo>
                  <a:lnTo>
                    <a:pt x="634" y="49"/>
                  </a:lnTo>
                  <a:lnTo>
                    <a:pt x="625" y="32"/>
                  </a:lnTo>
                  <a:lnTo>
                    <a:pt x="609" y="9"/>
                  </a:lnTo>
                  <a:lnTo>
                    <a:pt x="600" y="1"/>
                  </a:lnTo>
                  <a:lnTo>
                    <a:pt x="578" y="0"/>
                  </a:lnTo>
                  <a:lnTo>
                    <a:pt x="561" y="8"/>
                  </a:lnTo>
                  <a:lnTo>
                    <a:pt x="556" y="20"/>
                  </a:lnTo>
                  <a:lnTo>
                    <a:pt x="547" y="41"/>
                  </a:lnTo>
                  <a:lnTo>
                    <a:pt x="546" y="49"/>
                  </a:lnTo>
                  <a:lnTo>
                    <a:pt x="533" y="52"/>
                  </a:lnTo>
                  <a:lnTo>
                    <a:pt x="525" y="52"/>
                  </a:lnTo>
                  <a:lnTo>
                    <a:pt x="518" y="49"/>
                  </a:lnTo>
                  <a:lnTo>
                    <a:pt x="520" y="35"/>
                  </a:lnTo>
                  <a:lnTo>
                    <a:pt x="514" y="32"/>
                  </a:lnTo>
                  <a:lnTo>
                    <a:pt x="503" y="49"/>
                  </a:lnTo>
                  <a:lnTo>
                    <a:pt x="486" y="74"/>
                  </a:lnTo>
                  <a:lnTo>
                    <a:pt x="470" y="91"/>
                  </a:lnTo>
                  <a:lnTo>
                    <a:pt x="460" y="102"/>
                  </a:lnTo>
                  <a:lnTo>
                    <a:pt x="460" y="131"/>
                  </a:lnTo>
                  <a:lnTo>
                    <a:pt x="461" y="155"/>
                  </a:lnTo>
                  <a:lnTo>
                    <a:pt x="467" y="175"/>
                  </a:lnTo>
                  <a:lnTo>
                    <a:pt x="464" y="191"/>
                  </a:lnTo>
                  <a:lnTo>
                    <a:pt x="460" y="209"/>
                  </a:lnTo>
                  <a:lnTo>
                    <a:pt x="438" y="218"/>
                  </a:lnTo>
                  <a:lnTo>
                    <a:pt x="415" y="227"/>
                  </a:lnTo>
                  <a:lnTo>
                    <a:pt x="395" y="230"/>
                  </a:lnTo>
                  <a:lnTo>
                    <a:pt x="370" y="225"/>
                  </a:lnTo>
                  <a:lnTo>
                    <a:pt x="344" y="233"/>
                  </a:lnTo>
                  <a:lnTo>
                    <a:pt x="338" y="242"/>
                  </a:lnTo>
                  <a:lnTo>
                    <a:pt x="342" y="251"/>
                  </a:lnTo>
                  <a:lnTo>
                    <a:pt x="344" y="265"/>
                  </a:lnTo>
                  <a:lnTo>
                    <a:pt x="347" y="269"/>
                  </a:lnTo>
                  <a:lnTo>
                    <a:pt x="351" y="294"/>
                  </a:lnTo>
                  <a:lnTo>
                    <a:pt x="355" y="314"/>
                  </a:lnTo>
                  <a:lnTo>
                    <a:pt x="362" y="325"/>
                  </a:lnTo>
                  <a:lnTo>
                    <a:pt x="358" y="344"/>
                  </a:lnTo>
                  <a:lnTo>
                    <a:pt x="347" y="365"/>
                  </a:lnTo>
                  <a:lnTo>
                    <a:pt x="329" y="381"/>
                  </a:lnTo>
                  <a:lnTo>
                    <a:pt x="315" y="393"/>
                  </a:lnTo>
                  <a:lnTo>
                    <a:pt x="304" y="416"/>
                  </a:lnTo>
                  <a:lnTo>
                    <a:pt x="297" y="454"/>
                  </a:lnTo>
                  <a:lnTo>
                    <a:pt x="293" y="488"/>
                  </a:lnTo>
                  <a:lnTo>
                    <a:pt x="297" y="520"/>
                  </a:lnTo>
                  <a:lnTo>
                    <a:pt x="289" y="548"/>
                  </a:lnTo>
                  <a:lnTo>
                    <a:pt x="276" y="567"/>
                  </a:lnTo>
                  <a:lnTo>
                    <a:pt x="265" y="572"/>
                  </a:lnTo>
                  <a:lnTo>
                    <a:pt x="243" y="580"/>
                  </a:lnTo>
                  <a:lnTo>
                    <a:pt x="222" y="589"/>
                  </a:lnTo>
                  <a:lnTo>
                    <a:pt x="188" y="600"/>
                  </a:lnTo>
                  <a:lnTo>
                    <a:pt x="161" y="600"/>
                  </a:lnTo>
                  <a:lnTo>
                    <a:pt x="141" y="595"/>
                  </a:lnTo>
                  <a:lnTo>
                    <a:pt x="108" y="595"/>
                  </a:lnTo>
                  <a:lnTo>
                    <a:pt x="77" y="597"/>
                  </a:lnTo>
                  <a:lnTo>
                    <a:pt x="41" y="595"/>
                  </a:lnTo>
                  <a:lnTo>
                    <a:pt x="27" y="592"/>
                  </a:lnTo>
                  <a:lnTo>
                    <a:pt x="22" y="612"/>
                  </a:lnTo>
                  <a:lnTo>
                    <a:pt x="22" y="651"/>
                  </a:lnTo>
                  <a:lnTo>
                    <a:pt x="19" y="679"/>
                  </a:lnTo>
                  <a:lnTo>
                    <a:pt x="13" y="706"/>
                  </a:lnTo>
                  <a:lnTo>
                    <a:pt x="5" y="742"/>
                  </a:lnTo>
                  <a:lnTo>
                    <a:pt x="0" y="791"/>
                  </a:lnTo>
                  <a:lnTo>
                    <a:pt x="0" y="829"/>
                  </a:lnTo>
                  <a:lnTo>
                    <a:pt x="6" y="855"/>
                  </a:lnTo>
                  <a:lnTo>
                    <a:pt x="10" y="878"/>
                  </a:lnTo>
                  <a:lnTo>
                    <a:pt x="13" y="898"/>
                  </a:lnTo>
                  <a:lnTo>
                    <a:pt x="19" y="911"/>
                  </a:lnTo>
                  <a:lnTo>
                    <a:pt x="27" y="935"/>
                  </a:lnTo>
                  <a:lnTo>
                    <a:pt x="38" y="953"/>
                  </a:lnTo>
                  <a:lnTo>
                    <a:pt x="38" y="959"/>
                  </a:lnTo>
                  <a:lnTo>
                    <a:pt x="45" y="985"/>
                  </a:lnTo>
                  <a:lnTo>
                    <a:pt x="53" y="1009"/>
                  </a:lnTo>
                  <a:lnTo>
                    <a:pt x="71" y="1026"/>
                  </a:lnTo>
                  <a:lnTo>
                    <a:pt x="73" y="1028"/>
                  </a:lnTo>
                  <a:lnTo>
                    <a:pt x="83" y="1036"/>
                  </a:lnTo>
                  <a:lnTo>
                    <a:pt x="99" y="1034"/>
                  </a:lnTo>
                  <a:lnTo>
                    <a:pt x="114" y="1042"/>
                  </a:lnTo>
                  <a:lnTo>
                    <a:pt x="124" y="1061"/>
                  </a:lnTo>
                  <a:lnTo>
                    <a:pt x="135" y="1081"/>
                  </a:lnTo>
                  <a:lnTo>
                    <a:pt x="145" y="1092"/>
                  </a:lnTo>
                  <a:lnTo>
                    <a:pt x="161" y="1101"/>
                  </a:lnTo>
                  <a:lnTo>
                    <a:pt x="172" y="1135"/>
                  </a:lnTo>
                  <a:lnTo>
                    <a:pt x="199" y="1171"/>
                  </a:lnTo>
                  <a:lnTo>
                    <a:pt x="219" y="1208"/>
                  </a:lnTo>
                  <a:lnTo>
                    <a:pt x="226" y="1241"/>
                  </a:lnTo>
                  <a:lnTo>
                    <a:pt x="239" y="1276"/>
                  </a:lnTo>
                  <a:lnTo>
                    <a:pt x="253" y="1299"/>
                  </a:lnTo>
                  <a:lnTo>
                    <a:pt x="265" y="1318"/>
                  </a:lnTo>
                  <a:lnTo>
                    <a:pt x="287" y="1332"/>
                  </a:lnTo>
                  <a:lnTo>
                    <a:pt x="315" y="1327"/>
                  </a:lnTo>
                  <a:lnTo>
                    <a:pt x="342" y="1316"/>
                  </a:lnTo>
                  <a:lnTo>
                    <a:pt x="358" y="1312"/>
                  </a:lnTo>
                  <a:lnTo>
                    <a:pt x="373" y="1304"/>
                  </a:lnTo>
                  <a:lnTo>
                    <a:pt x="395" y="1299"/>
                  </a:lnTo>
                  <a:lnTo>
                    <a:pt x="412" y="1294"/>
                  </a:lnTo>
                  <a:lnTo>
                    <a:pt x="425" y="1299"/>
                  </a:lnTo>
                  <a:lnTo>
                    <a:pt x="434" y="1310"/>
                  </a:lnTo>
                  <a:lnTo>
                    <a:pt x="443" y="1316"/>
                  </a:lnTo>
                  <a:lnTo>
                    <a:pt x="443" y="1318"/>
                  </a:lnTo>
                  <a:lnTo>
                    <a:pt x="452" y="1324"/>
                  </a:lnTo>
                  <a:lnTo>
                    <a:pt x="470" y="1346"/>
                  </a:lnTo>
                  <a:lnTo>
                    <a:pt x="486" y="1374"/>
                  </a:lnTo>
                  <a:lnTo>
                    <a:pt x="503" y="1387"/>
                  </a:lnTo>
                  <a:lnTo>
                    <a:pt x="514" y="1413"/>
                  </a:lnTo>
                  <a:lnTo>
                    <a:pt x="526" y="1441"/>
                  </a:lnTo>
                  <a:lnTo>
                    <a:pt x="538" y="1466"/>
                  </a:lnTo>
                  <a:lnTo>
                    <a:pt x="546" y="1488"/>
                  </a:lnTo>
                  <a:lnTo>
                    <a:pt x="544" y="1510"/>
                  </a:lnTo>
                  <a:lnTo>
                    <a:pt x="551" y="1534"/>
                  </a:lnTo>
                  <a:lnTo>
                    <a:pt x="551" y="1550"/>
                  </a:lnTo>
                  <a:lnTo>
                    <a:pt x="547" y="1569"/>
                  </a:lnTo>
                  <a:lnTo>
                    <a:pt x="547" y="1584"/>
                  </a:lnTo>
                  <a:lnTo>
                    <a:pt x="551" y="1597"/>
                  </a:lnTo>
                  <a:lnTo>
                    <a:pt x="558" y="1610"/>
                  </a:lnTo>
                  <a:lnTo>
                    <a:pt x="564" y="1633"/>
                  </a:lnTo>
                  <a:lnTo>
                    <a:pt x="568" y="1658"/>
                  </a:lnTo>
                  <a:lnTo>
                    <a:pt x="569" y="1666"/>
                  </a:lnTo>
                  <a:lnTo>
                    <a:pt x="575" y="1672"/>
                  </a:lnTo>
                  <a:lnTo>
                    <a:pt x="578" y="1674"/>
                  </a:lnTo>
                  <a:lnTo>
                    <a:pt x="587" y="1693"/>
                  </a:lnTo>
                  <a:lnTo>
                    <a:pt x="603" y="1716"/>
                  </a:lnTo>
                  <a:lnTo>
                    <a:pt x="607" y="1730"/>
                  </a:lnTo>
                  <a:lnTo>
                    <a:pt x="609" y="1752"/>
                  </a:lnTo>
                  <a:lnTo>
                    <a:pt x="609" y="1756"/>
                  </a:lnTo>
                  <a:lnTo>
                    <a:pt x="609" y="1771"/>
                  </a:lnTo>
                  <a:lnTo>
                    <a:pt x="614" y="1792"/>
                  </a:lnTo>
                  <a:lnTo>
                    <a:pt x="625" y="1808"/>
                  </a:lnTo>
                  <a:lnTo>
                    <a:pt x="633" y="1823"/>
                  </a:lnTo>
                  <a:lnTo>
                    <a:pt x="644" y="1834"/>
                  </a:lnTo>
                  <a:lnTo>
                    <a:pt x="655" y="1858"/>
                  </a:lnTo>
                  <a:lnTo>
                    <a:pt x="666" y="1872"/>
                  </a:lnTo>
                  <a:lnTo>
                    <a:pt x="683" y="1902"/>
                  </a:lnTo>
                  <a:lnTo>
                    <a:pt x="692" y="1927"/>
                  </a:lnTo>
                  <a:lnTo>
                    <a:pt x="719" y="1956"/>
                  </a:lnTo>
                  <a:lnTo>
                    <a:pt x="742" y="1967"/>
                  </a:lnTo>
                  <a:lnTo>
                    <a:pt x="766" y="1967"/>
                  </a:lnTo>
                  <a:lnTo>
                    <a:pt x="777" y="1971"/>
                  </a:lnTo>
                  <a:lnTo>
                    <a:pt x="793" y="1988"/>
                  </a:lnTo>
                  <a:lnTo>
                    <a:pt x="796" y="2003"/>
                  </a:lnTo>
                  <a:lnTo>
                    <a:pt x="796" y="2015"/>
                  </a:lnTo>
                  <a:lnTo>
                    <a:pt x="817" y="2018"/>
                  </a:lnTo>
                  <a:lnTo>
                    <a:pt x="835" y="2018"/>
                  </a:lnTo>
                  <a:lnTo>
                    <a:pt x="870" y="2014"/>
                  </a:lnTo>
                  <a:lnTo>
                    <a:pt x="903" y="2025"/>
                  </a:lnTo>
                  <a:lnTo>
                    <a:pt x="948" y="2039"/>
                  </a:lnTo>
                  <a:lnTo>
                    <a:pt x="979" y="2049"/>
                  </a:lnTo>
                  <a:lnTo>
                    <a:pt x="1002" y="2058"/>
                  </a:lnTo>
                  <a:lnTo>
                    <a:pt x="1018" y="2082"/>
                  </a:lnTo>
                  <a:lnTo>
                    <a:pt x="1022" y="2095"/>
                  </a:lnTo>
                  <a:lnTo>
                    <a:pt x="1030" y="2116"/>
                  </a:lnTo>
                  <a:lnTo>
                    <a:pt x="1033" y="2142"/>
                  </a:lnTo>
                  <a:lnTo>
                    <a:pt x="1026" y="2162"/>
                  </a:lnTo>
                  <a:lnTo>
                    <a:pt x="1030" y="2184"/>
                  </a:lnTo>
                  <a:lnTo>
                    <a:pt x="1037" y="2198"/>
                  </a:lnTo>
                  <a:lnTo>
                    <a:pt x="1044" y="2220"/>
                  </a:lnTo>
                  <a:lnTo>
                    <a:pt x="1026" y="2236"/>
                  </a:lnTo>
                  <a:lnTo>
                    <a:pt x="1002" y="2254"/>
                  </a:lnTo>
                  <a:lnTo>
                    <a:pt x="984" y="2270"/>
                  </a:lnTo>
                  <a:lnTo>
                    <a:pt x="968" y="2285"/>
                  </a:lnTo>
                  <a:lnTo>
                    <a:pt x="968" y="2293"/>
                  </a:lnTo>
                  <a:lnTo>
                    <a:pt x="975" y="2307"/>
                  </a:lnTo>
                  <a:lnTo>
                    <a:pt x="986" y="2313"/>
                  </a:lnTo>
                  <a:lnTo>
                    <a:pt x="1001" y="2313"/>
                  </a:lnTo>
                  <a:lnTo>
                    <a:pt x="1022" y="2315"/>
                  </a:lnTo>
                  <a:lnTo>
                    <a:pt x="1040" y="2310"/>
                  </a:lnTo>
                  <a:lnTo>
                    <a:pt x="1049" y="2302"/>
                  </a:lnTo>
                  <a:lnTo>
                    <a:pt x="1066" y="2293"/>
                  </a:lnTo>
                  <a:lnTo>
                    <a:pt x="1120" y="2280"/>
                  </a:lnTo>
                  <a:lnTo>
                    <a:pt x="1138" y="2285"/>
                  </a:lnTo>
                  <a:lnTo>
                    <a:pt x="1152" y="2299"/>
                  </a:lnTo>
                  <a:lnTo>
                    <a:pt x="1164" y="2313"/>
                  </a:lnTo>
                  <a:lnTo>
                    <a:pt x="1168" y="2321"/>
                  </a:lnTo>
                  <a:lnTo>
                    <a:pt x="1174" y="2355"/>
                  </a:lnTo>
                  <a:lnTo>
                    <a:pt x="1177" y="2376"/>
                  </a:lnTo>
                  <a:lnTo>
                    <a:pt x="1177" y="2388"/>
                  </a:lnTo>
                  <a:lnTo>
                    <a:pt x="1196" y="2415"/>
                  </a:lnTo>
                  <a:lnTo>
                    <a:pt x="1239" y="2452"/>
                  </a:lnTo>
                  <a:lnTo>
                    <a:pt x="1279" y="2463"/>
                  </a:lnTo>
                  <a:lnTo>
                    <a:pt x="1312" y="2468"/>
                  </a:lnTo>
                  <a:lnTo>
                    <a:pt x="1323" y="2511"/>
                  </a:lnTo>
                  <a:lnTo>
                    <a:pt x="1332" y="2487"/>
                  </a:lnTo>
                  <a:lnTo>
                    <a:pt x="1351" y="2440"/>
                  </a:lnTo>
                  <a:lnTo>
                    <a:pt x="1390" y="2376"/>
                  </a:lnTo>
                  <a:lnTo>
                    <a:pt x="1396" y="2355"/>
                  </a:lnTo>
                  <a:lnTo>
                    <a:pt x="1406" y="2340"/>
                  </a:lnTo>
                  <a:lnTo>
                    <a:pt x="1401" y="2318"/>
                  </a:lnTo>
                  <a:lnTo>
                    <a:pt x="1393" y="2296"/>
                  </a:lnTo>
                  <a:lnTo>
                    <a:pt x="1396" y="2262"/>
                  </a:lnTo>
                  <a:lnTo>
                    <a:pt x="1396" y="2236"/>
                  </a:lnTo>
                  <a:lnTo>
                    <a:pt x="1396" y="2198"/>
                  </a:lnTo>
                  <a:lnTo>
                    <a:pt x="1396" y="2170"/>
                  </a:lnTo>
                  <a:lnTo>
                    <a:pt x="1401" y="2121"/>
                  </a:lnTo>
                  <a:lnTo>
                    <a:pt x="1401" y="2105"/>
                  </a:lnTo>
                  <a:lnTo>
                    <a:pt x="1402" y="2075"/>
                  </a:lnTo>
                  <a:lnTo>
                    <a:pt x="1402" y="2058"/>
                  </a:lnTo>
                  <a:lnTo>
                    <a:pt x="1401" y="2041"/>
                  </a:lnTo>
                  <a:lnTo>
                    <a:pt x="1402" y="2028"/>
                  </a:lnTo>
                  <a:lnTo>
                    <a:pt x="1413" y="2014"/>
                  </a:lnTo>
                  <a:lnTo>
                    <a:pt x="1421" y="1998"/>
                  </a:lnTo>
                  <a:lnTo>
                    <a:pt x="1421" y="1995"/>
                  </a:lnTo>
                  <a:lnTo>
                    <a:pt x="1428" y="1975"/>
                  </a:lnTo>
                  <a:lnTo>
                    <a:pt x="1431" y="1950"/>
                  </a:lnTo>
                  <a:lnTo>
                    <a:pt x="1431" y="1935"/>
                  </a:lnTo>
                  <a:lnTo>
                    <a:pt x="1431" y="1912"/>
                  </a:lnTo>
                  <a:lnTo>
                    <a:pt x="1438" y="1890"/>
                  </a:lnTo>
                  <a:lnTo>
                    <a:pt x="1445" y="1863"/>
                  </a:lnTo>
                  <a:lnTo>
                    <a:pt x="1455" y="1839"/>
                  </a:lnTo>
                  <a:lnTo>
                    <a:pt x="1470" y="1827"/>
                  </a:lnTo>
                  <a:lnTo>
                    <a:pt x="1491" y="1815"/>
                  </a:lnTo>
                  <a:lnTo>
                    <a:pt x="1506" y="1807"/>
                  </a:lnTo>
                  <a:lnTo>
                    <a:pt x="1506" y="1792"/>
                  </a:lnTo>
                  <a:lnTo>
                    <a:pt x="1511" y="1776"/>
                  </a:lnTo>
                  <a:lnTo>
                    <a:pt x="1522" y="1764"/>
                  </a:lnTo>
                  <a:lnTo>
                    <a:pt x="1540" y="1764"/>
                  </a:lnTo>
                  <a:lnTo>
                    <a:pt x="1559" y="1764"/>
                  </a:lnTo>
                  <a:lnTo>
                    <a:pt x="1578" y="1761"/>
                  </a:lnTo>
                  <a:lnTo>
                    <a:pt x="1586" y="1752"/>
                  </a:lnTo>
                  <a:lnTo>
                    <a:pt x="1581" y="1749"/>
                  </a:lnTo>
                  <a:lnTo>
                    <a:pt x="1569" y="1733"/>
                  </a:lnTo>
                  <a:lnTo>
                    <a:pt x="1559" y="1724"/>
                  </a:lnTo>
                  <a:lnTo>
                    <a:pt x="1565" y="1697"/>
                  </a:lnTo>
                  <a:lnTo>
                    <a:pt x="1572" y="1676"/>
                  </a:lnTo>
                  <a:lnTo>
                    <a:pt x="1569" y="1652"/>
                  </a:lnTo>
                  <a:lnTo>
                    <a:pt x="1564" y="1633"/>
                  </a:lnTo>
                  <a:lnTo>
                    <a:pt x="1569" y="1622"/>
                  </a:lnTo>
                  <a:lnTo>
                    <a:pt x="1572" y="1610"/>
                  </a:lnTo>
                  <a:lnTo>
                    <a:pt x="1575" y="1606"/>
                  </a:lnTo>
                  <a:lnTo>
                    <a:pt x="1586" y="1568"/>
                  </a:lnTo>
                  <a:lnTo>
                    <a:pt x="1600" y="1542"/>
                  </a:lnTo>
                  <a:lnTo>
                    <a:pt x="1627" y="1526"/>
                  </a:lnTo>
                  <a:lnTo>
                    <a:pt x="1642" y="1520"/>
                  </a:lnTo>
                  <a:lnTo>
                    <a:pt x="1657" y="1514"/>
                  </a:lnTo>
                  <a:lnTo>
                    <a:pt x="1662" y="1515"/>
                  </a:lnTo>
                  <a:lnTo>
                    <a:pt x="1673" y="1515"/>
                  </a:lnTo>
                  <a:lnTo>
                    <a:pt x="1680" y="1496"/>
                  </a:lnTo>
                  <a:lnTo>
                    <a:pt x="1691" y="1482"/>
                  </a:lnTo>
                  <a:lnTo>
                    <a:pt x="1705" y="1466"/>
                  </a:lnTo>
                  <a:lnTo>
                    <a:pt x="1722" y="1446"/>
                  </a:lnTo>
                  <a:lnTo>
                    <a:pt x="1728" y="1434"/>
                  </a:lnTo>
                  <a:lnTo>
                    <a:pt x="1744" y="1421"/>
                  </a:lnTo>
                  <a:lnTo>
                    <a:pt x="1747" y="1419"/>
                  </a:lnTo>
                  <a:lnTo>
                    <a:pt x="1766" y="1411"/>
                  </a:lnTo>
                  <a:lnTo>
                    <a:pt x="1774" y="1407"/>
                  </a:lnTo>
                  <a:lnTo>
                    <a:pt x="1781" y="1398"/>
                  </a:lnTo>
                  <a:lnTo>
                    <a:pt x="1781" y="1379"/>
                  </a:lnTo>
                  <a:lnTo>
                    <a:pt x="1785" y="1360"/>
                  </a:lnTo>
                  <a:lnTo>
                    <a:pt x="1798" y="1346"/>
                  </a:lnTo>
                  <a:lnTo>
                    <a:pt x="1820" y="1343"/>
                  </a:lnTo>
                  <a:lnTo>
                    <a:pt x="1848" y="1334"/>
                  </a:lnTo>
                  <a:lnTo>
                    <a:pt x="1878" y="1335"/>
                  </a:lnTo>
                  <a:lnTo>
                    <a:pt x="1897" y="1343"/>
                  </a:lnTo>
                  <a:lnTo>
                    <a:pt x="1903" y="1343"/>
                  </a:lnTo>
                  <a:lnTo>
                    <a:pt x="1951" y="1351"/>
                  </a:lnTo>
                  <a:lnTo>
                    <a:pt x="1976" y="1359"/>
                  </a:lnTo>
                  <a:lnTo>
                    <a:pt x="2011" y="1367"/>
                  </a:lnTo>
                  <a:lnTo>
                    <a:pt x="2048" y="1367"/>
                  </a:lnTo>
                  <a:lnTo>
                    <a:pt x="2078" y="1367"/>
                  </a:lnTo>
                  <a:lnTo>
                    <a:pt x="2081" y="1367"/>
                  </a:lnTo>
                  <a:lnTo>
                    <a:pt x="2100" y="1376"/>
                  </a:lnTo>
                  <a:lnTo>
                    <a:pt x="2115" y="1386"/>
                  </a:lnTo>
                  <a:lnTo>
                    <a:pt x="2138" y="1374"/>
                  </a:lnTo>
                  <a:lnTo>
                    <a:pt x="2173" y="1370"/>
                  </a:lnTo>
                  <a:lnTo>
                    <a:pt x="2204" y="1370"/>
                  </a:lnTo>
                  <a:lnTo>
                    <a:pt x="2243" y="1363"/>
                  </a:lnTo>
                  <a:lnTo>
                    <a:pt x="2266" y="1367"/>
                  </a:lnTo>
                  <a:lnTo>
                    <a:pt x="2269" y="1370"/>
                  </a:lnTo>
                  <a:lnTo>
                    <a:pt x="2289" y="1358"/>
                  </a:lnTo>
                  <a:lnTo>
                    <a:pt x="2291" y="1332"/>
                  </a:lnTo>
                  <a:lnTo>
                    <a:pt x="2291" y="1295"/>
                  </a:lnTo>
                  <a:lnTo>
                    <a:pt x="2291" y="1244"/>
                  </a:lnTo>
                  <a:lnTo>
                    <a:pt x="2289" y="1183"/>
                  </a:lnTo>
                  <a:lnTo>
                    <a:pt x="2272" y="1123"/>
                  </a:lnTo>
                  <a:lnTo>
                    <a:pt x="2254" y="1097"/>
                  </a:lnTo>
                  <a:lnTo>
                    <a:pt x="2236" y="1054"/>
                  </a:lnTo>
                  <a:lnTo>
                    <a:pt x="2220" y="1009"/>
                  </a:lnTo>
                  <a:lnTo>
                    <a:pt x="2204" y="990"/>
                  </a:lnTo>
                  <a:lnTo>
                    <a:pt x="2192" y="1005"/>
                  </a:lnTo>
                  <a:lnTo>
                    <a:pt x="2177" y="1028"/>
                  </a:lnTo>
                  <a:lnTo>
                    <a:pt x="2168" y="1057"/>
                  </a:lnTo>
                  <a:lnTo>
                    <a:pt x="2164" y="1070"/>
                  </a:lnTo>
                  <a:lnTo>
                    <a:pt x="2160" y="1092"/>
                  </a:lnTo>
                  <a:lnTo>
                    <a:pt x="2152" y="1109"/>
                  </a:lnTo>
                  <a:lnTo>
                    <a:pt x="2145" y="1127"/>
                  </a:lnTo>
                  <a:lnTo>
                    <a:pt x="2138" y="1139"/>
                  </a:lnTo>
                  <a:lnTo>
                    <a:pt x="2131" y="1148"/>
                  </a:lnTo>
                  <a:lnTo>
                    <a:pt x="2127" y="1164"/>
                  </a:lnTo>
                  <a:lnTo>
                    <a:pt x="2113" y="1183"/>
                  </a:lnTo>
                  <a:lnTo>
                    <a:pt x="2103" y="1168"/>
                  </a:lnTo>
                  <a:lnTo>
                    <a:pt x="2097" y="1156"/>
                  </a:lnTo>
                  <a:lnTo>
                    <a:pt x="2085" y="1148"/>
                  </a:lnTo>
                  <a:lnTo>
                    <a:pt x="2077" y="1148"/>
                  </a:lnTo>
                  <a:lnTo>
                    <a:pt x="2072" y="1148"/>
                  </a:lnTo>
                  <a:lnTo>
                    <a:pt x="2060" y="1143"/>
                  </a:lnTo>
                  <a:lnTo>
                    <a:pt x="2038" y="1135"/>
                  </a:lnTo>
                  <a:lnTo>
                    <a:pt x="1996" y="1139"/>
                  </a:lnTo>
                  <a:lnTo>
                    <a:pt x="1974" y="1137"/>
                  </a:lnTo>
                  <a:lnTo>
                    <a:pt x="1957" y="1137"/>
                  </a:lnTo>
                  <a:lnTo>
                    <a:pt x="1944" y="1139"/>
                  </a:lnTo>
                  <a:lnTo>
                    <a:pt x="1937" y="1135"/>
                  </a:lnTo>
                  <a:lnTo>
                    <a:pt x="1919" y="1120"/>
                  </a:lnTo>
                  <a:lnTo>
                    <a:pt x="1903" y="1101"/>
                  </a:lnTo>
                  <a:lnTo>
                    <a:pt x="1894" y="1088"/>
                  </a:lnTo>
                  <a:lnTo>
                    <a:pt x="1885" y="1069"/>
                  </a:lnTo>
                  <a:lnTo>
                    <a:pt x="1878" y="1052"/>
                  </a:lnTo>
                  <a:lnTo>
                    <a:pt x="1868" y="1030"/>
                  </a:lnTo>
                  <a:lnTo>
                    <a:pt x="1868" y="1021"/>
                  </a:lnTo>
                  <a:lnTo>
                    <a:pt x="1857" y="1009"/>
                  </a:lnTo>
                  <a:lnTo>
                    <a:pt x="1845" y="989"/>
                  </a:lnTo>
                  <a:lnTo>
                    <a:pt x="1831" y="978"/>
                  </a:lnTo>
                  <a:lnTo>
                    <a:pt x="1824" y="967"/>
                  </a:lnTo>
                  <a:lnTo>
                    <a:pt x="1802" y="935"/>
                  </a:lnTo>
                  <a:lnTo>
                    <a:pt x="1785" y="921"/>
                  </a:lnTo>
                  <a:lnTo>
                    <a:pt x="1780" y="911"/>
                  </a:lnTo>
                  <a:lnTo>
                    <a:pt x="1770" y="902"/>
                  </a:lnTo>
                  <a:lnTo>
                    <a:pt x="1770" y="886"/>
                  </a:lnTo>
                  <a:lnTo>
                    <a:pt x="1771" y="870"/>
                  </a:lnTo>
                  <a:lnTo>
                    <a:pt x="1771" y="858"/>
                  </a:lnTo>
                  <a:lnTo>
                    <a:pt x="1780" y="847"/>
                  </a:lnTo>
                  <a:lnTo>
                    <a:pt x="1798" y="841"/>
                  </a:lnTo>
                  <a:lnTo>
                    <a:pt x="1805" y="837"/>
                  </a:lnTo>
                  <a:lnTo>
                    <a:pt x="1813" y="841"/>
                  </a:lnTo>
                  <a:lnTo>
                    <a:pt x="1824" y="847"/>
                  </a:lnTo>
                  <a:lnTo>
                    <a:pt x="1832" y="847"/>
                  </a:lnTo>
                  <a:lnTo>
                    <a:pt x="1836" y="837"/>
                  </a:lnTo>
                  <a:lnTo>
                    <a:pt x="1836" y="822"/>
                  </a:lnTo>
                  <a:lnTo>
                    <a:pt x="1830" y="811"/>
                  </a:lnTo>
                  <a:lnTo>
                    <a:pt x="1808" y="782"/>
                  </a:lnTo>
                  <a:lnTo>
                    <a:pt x="1802" y="770"/>
                  </a:lnTo>
                  <a:lnTo>
                    <a:pt x="1788" y="758"/>
                  </a:lnTo>
                  <a:lnTo>
                    <a:pt x="1780" y="742"/>
                  </a:lnTo>
                  <a:lnTo>
                    <a:pt x="1789" y="730"/>
                  </a:lnTo>
                  <a:lnTo>
                    <a:pt x="1803" y="714"/>
                  </a:lnTo>
                  <a:lnTo>
                    <a:pt x="1811" y="703"/>
                  </a:lnTo>
                  <a:lnTo>
                    <a:pt x="1813" y="688"/>
                  </a:lnTo>
                  <a:lnTo>
                    <a:pt x="1820" y="677"/>
                  </a:lnTo>
                  <a:lnTo>
                    <a:pt x="1831" y="658"/>
                  </a:lnTo>
                  <a:lnTo>
                    <a:pt x="1845" y="640"/>
                  </a:lnTo>
                  <a:lnTo>
                    <a:pt x="1848" y="632"/>
                  </a:lnTo>
                  <a:lnTo>
                    <a:pt x="1851" y="632"/>
                  </a:lnTo>
                  <a:lnTo>
                    <a:pt x="1860" y="628"/>
                  </a:lnTo>
                  <a:lnTo>
                    <a:pt x="1863" y="615"/>
                  </a:lnTo>
                  <a:lnTo>
                    <a:pt x="1860" y="595"/>
                  </a:lnTo>
                  <a:lnTo>
                    <a:pt x="1857" y="572"/>
                  </a:lnTo>
                  <a:lnTo>
                    <a:pt x="1851" y="540"/>
                  </a:lnTo>
                  <a:lnTo>
                    <a:pt x="1851" y="504"/>
                  </a:lnTo>
                  <a:lnTo>
                    <a:pt x="1851" y="464"/>
                  </a:lnTo>
                  <a:lnTo>
                    <a:pt x="1854" y="443"/>
                  </a:lnTo>
                  <a:lnTo>
                    <a:pt x="1860" y="425"/>
                  </a:lnTo>
                  <a:lnTo>
                    <a:pt x="1874" y="408"/>
                  </a:lnTo>
                  <a:lnTo>
                    <a:pt x="1879" y="394"/>
                  </a:lnTo>
                  <a:lnTo>
                    <a:pt x="1886" y="385"/>
                  </a:lnTo>
                  <a:lnTo>
                    <a:pt x="1891" y="363"/>
                  </a:lnTo>
                  <a:lnTo>
                    <a:pt x="1891" y="350"/>
                  </a:lnTo>
                  <a:lnTo>
                    <a:pt x="1879" y="322"/>
                  </a:lnTo>
                  <a:lnTo>
                    <a:pt x="1874" y="302"/>
                  </a:lnTo>
                  <a:lnTo>
                    <a:pt x="1851" y="281"/>
                  </a:lnTo>
                  <a:lnTo>
                    <a:pt x="1827" y="242"/>
                  </a:lnTo>
                  <a:lnTo>
                    <a:pt x="1802" y="211"/>
                  </a:lnTo>
                  <a:lnTo>
                    <a:pt x="1780" y="187"/>
                  </a:lnTo>
                  <a:lnTo>
                    <a:pt x="1763" y="172"/>
                  </a:lnTo>
                  <a:lnTo>
                    <a:pt x="1747" y="158"/>
                  </a:lnTo>
                  <a:lnTo>
                    <a:pt x="1728" y="145"/>
                  </a:lnTo>
                  <a:lnTo>
                    <a:pt x="1722" y="139"/>
                  </a:lnTo>
                  <a:lnTo>
                    <a:pt x="1715" y="124"/>
                  </a:lnTo>
                  <a:lnTo>
                    <a:pt x="1700" y="108"/>
                  </a:lnTo>
                  <a:lnTo>
                    <a:pt x="1700" y="102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g31246982efe_0_39"/>
            <p:cNvSpPr/>
            <p:nvPr/>
          </p:nvSpPr>
          <p:spPr>
            <a:xfrm>
              <a:off x="2261457" y="3394372"/>
              <a:ext cx="355196" cy="332795"/>
            </a:xfrm>
            <a:custGeom>
              <a:rect b="b" l="l" r="r" t="t"/>
              <a:pathLst>
                <a:path extrusionOk="0" h="1003" w="1262">
                  <a:moveTo>
                    <a:pt x="649" y="958"/>
                  </a:moveTo>
                  <a:lnTo>
                    <a:pt x="645" y="950"/>
                  </a:lnTo>
                  <a:lnTo>
                    <a:pt x="644" y="942"/>
                  </a:lnTo>
                  <a:lnTo>
                    <a:pt x="641" y="935"/>
                  </a:lnTo>
                  <a:lnTo>
                    <a:pt x="632" y="930"/>
                  </a:lnTo>
                  <a:lnTo>
                    <a:pt x="626" y="925"/>
                  </a:lnTo>
                  <a:lnTo>
                    <a:pt x="617" y="930"/>
                  </a:lnTo>
                  <a:lnTo>
                    <a:pt x="614" y="930"/>
                  </a:lnTo>
                  <a:lnTo>
                    <a:pt x="602" y="933"/>
                  </a:lnTo>
                  <a:lnTo>
                    <a:pt x="602" y="935"/>
                  </a:lnTo>
                  <a:lnTo>
                    <a:pt x="595" y="935"/>
                  </a:lnTo>
                  <a:lnTo>
                    <a:pt x="581" y="935"/>
                  </a:lnTo>
                  <a:lnTo>
                    <a:pt x="573" y="941"/>
                  </a:lnTo>
                  <a:lnTo>
                    <a:pt x="568" y="941"/>
                  </a:lnTo>
                  <a:lnTo>
                    <a:pt x="554" y="935"/>
                  </a:lnTo>
                  <a:lnTo>
                    <a:pt x="548" y="941"/>
                  </a:lnTo>
                  <a:lnTo>
                    <a:pt x="544" y="944"/>
                  </a:lnTo>
                  <a:lnTo>
                    <a:pt x="537" y="944"/>
                  </a:lnTo>
                  <a:lnTo>
                    <a:pt x="527" y="941"/>
                  </a:lnTo>
                  <a:lnTo>
                    <a:pt x="519" y="938"/>
                  </a:lnTo>
                  <a:lnTo>
                    <a:pt x="516" y="938"/>
                  </a:lnTo>
                  <a:lnTo>
                    <a:pt x="507" y="938"/>
                  </a:lnTo>
                  <a:lnTo>
                    <a:pt x="504" y="938"/>
                  </a:lnTo>
                  <a:lnTo>
                    <a:pt x="501" y="938"/>
                  </a:lnTo>
                  <a:lnTo>
                    <a:pt x="498" y="941"/>
                  </a:lnTo>
                  <a:lnTo>
                    <a:pt x="486" y="944"/>
                  </a:lnTo>
                  <a:lnTo>
                    <a:pt x="475" y="947"/>
                  </a:lnTo>
                  <a:lnTo>
                    <a:pt x="464" y="952"/>
                  </a:lnTo>
                  <a:lnTo>
                    <a:pt x="451" y="965"/>
                  </a:lnTo>
                  <a:lnTo>
                    <a:pt x="450" y="968"/>
                  </a:lnTo>
                  <a:lnTo>
                    <a:pt x="443" y="968"/>
                  </a:lnTo>
                  <a:lnTo>
                    <a:pt x="440" y="970"/>
                  </a:lnTo>
                  <a:lnTo>
                    <a:pt x="438" y="970"/>
                  </a:lnTo>
                  <a:lnTo>
                    <a:pt x="428" y="974"/>
                  </a:lnTo>
                  <a:lnTo>
                    <a:pt x="424" y="978"/>
                  </a:lnTo>
                  <a:lnTo>
                    <a:pt x="420" y="974"/>
                  </a:lnTo>
                  <a:lnTo>
                    <a:pt x="418" y="970"/>
                  </a:lnTo>
                  <a:lnTo>
                    <a:pt x="415" y="965"/>
                  </a:lnTo>
                  <a:lnTo>
                    <a:pt x="410" y="958"/>
                  </a:lnTo>
                  <a:lnTo>
                    <a:pt x="402" y="952"/>
                  </a:lnTo>
                  <a:lnTo>
                    <a:pt x="395" y="952"/>
                  </a:lnTo>
                  <a:lnTo>
                    <a:pt x="385" y="950"/>
                  </a:lnTo>
                  <a:lnTo>
                    <a:pt x="377" y="944"/>
                  </a:lnTo>
                  <a:lnTo>
                    <a:pt x="374" y="941"/>
                  </a:lnTo>
                  <a:lnTo>
                    <a:pt x="374" y="935"/>
                  </a:lnTo>
                  <a:lnTo>
                    <a:pt x="374" y="930"/>
                  </a:lnTo>
                  <a:lnTo>
                    <a:pt x="363" y="920"/>
                  </a:lnTo>
                  <a:lnTo>
                    <a:pt x="360" y="912"/>
                  </a:lnTo>
                  <a:lnTo>
                    <a:pt x="360" y="904"/>
                  </a:lnTo>
                  <a:lnTo>
                    <a:pt x="360" y="895"/>
                  </a:lnTo>
                  <a:lnTo>
                    <a:pt x="363" y="886"/>
                  </a:lnTo>
                  <a:lnTo>
                    <a:pt x="363" y="874"/>
                  </a:lnTo>
                  <a:lnTo>
                    <a:pt x="363" y="863"/>
                  </a:lnTo>
                  <a:lnTo>
                    <a:pt x="363" y="858"/>
                  </a:lnTo>
                  <a:lnTo>
                    <a:pt x="360" y="852"/>
                  </a:lnTo>
                  <a:lnTo>
                    <a:pt x="357" y="839"/>
                  </a:lnTo>
                  <a:lnTo>
                    <a:pt x="357" y="830"/>
                  </a:lnTo>
                  <a:lnTo>
                    <a:pt x="357" y="822"/>
                  </a:lnTo>
                  <a:lnTo>
                    <a:pt x="357" y="819"/>
                  </a:lnTo>
                  <a:lnTo>
                    <a:pt x="357" y="816"/>
                  </a:lnTo>
                  <a:lnTo>
                    <a:pt x="353" y="812"/>
                  </a:lnTo>
                  <a:lnTo>
                    <a:pt x="346" y="803"/>
                  </a:lnTo>
                  <a:lnTo>
                    <a:pt x="343" y="808"/>
                  </a:lnTo>
                  <a:lnTo>
                    <a:pt x="338" y="814"/>
                  </a:lnTo>
                  <a:lnTo>
                    <a:pt x="328" y="814"/>
                  </a:lnTo>
                  <a:lnTo>
                    <a:pt x="319" y="814"/>
                  </a:lnTo>
                  <a:lnTo>
                    <a:pt x="303" y="814"/>
                  </a:lnTo>
                  <a:lnTo>
                    <a:pt x="299" y="812"/>
                  </a:lnTo>
                  <a:lnTo>
                    <a:pt x="295" y="812"/>
                  </a:lnTo>
                  <a:lnTo>
                    <a:pt x="292" y="814"/>
                  </a:lnTo>
                  <a:lnTo>
                    <a:pt x="288" y="822"/>
                  </a:lnTo>
                  <a:lnTo>
                    <a:pt x="284" y="819"/>
                  </a:lnTo>
                  <a:lnTo>
                    <a:pt x="277" y="812"/>
                  </a:lnTo>
                  <a:lnTo>
                    <a:pt x="274" y="812"/>
                  </a:lnTo>
                  <a:lnTo>
                    <a:pt x="270" y="814"/>
                  </a:lnTo>
                  <a:lnTo>
                    <a:pt x="267" y="816"/>
                  </a:lnTo>
                  <a:lnTo>
                    <a:pt x="267" y="828"/>
                  </a:lnTo>
                  <a:lnTo>
                    <a:pt x="258" y="839"/>
                  </a:lnTo>
                  <a:lnTo>
                    <a:pt x="249" y="847"/>
                  </a:lnTo>
                  <a:lnTo>
                    <a:pt x="238" y="852"/>
                  </a:lnTo>
                  <a:lnTo>
                    <a:pt x="233" y="858"/>
                  </a:lnTo>
                  <a:lnTo>
                    <a:pt x="222" y="859"/>
                  </a:lnTo>
                  <a:lnTo>
                    <a:pt x="219" y="863"/>
                  </a:lnTo>
                  <a:lnTo>
                    <a:pt x="214" y="864"/>
                  </a:lnTo>
                  <a:lnTo>
                    <a:pt x="208" y="864"/>
                  </a:lnTo>
                  <a:lnTo>
                    <a:pt x="197" y="859"/>
                  </a:lnTo>
                  <a:lnTo>
                    <a:pt x="194" y="863"/>
                  </a:lnTo>
                  <a:lnTo>
                    <a:pt x="187" y="863"/>
                  </a:lnTo>
                  <a:lnTo>
                    <a:pt x="180" y="864"/>
                  </a:lnTo>
                  <a:lnTo>
                    <a:pt x="171" y="863"/>
                  </a:lnTo>
                  <a:lnTo>
                    <a:pt x="171" y="859"/>
                  </a:lnTo>
                  <a:lnTo>
                    <a:pt x="164" y="858"/>
                  </a:lnTo>
                  <a:lnTo>
                    <a:pt x="155" y="848"/>
                  </a:lnTo>
                  <a:lnTo>
                    <a:pt x="147" y="855"/>
                  </a:lnTo>
                  <a:lnTo>
                    <a:pt x="136" y="859"/>
                  </a:lnTo>
                  <a:lnTo>
                    <a:pt x="129" y="858"/>
                  </a:lnTo>
                  <a:lnTo>
                    <a:pt x="126" y="852"/>
                  </a:lnTo>
                  <a:lnTo>
                    <a:pt x="118" y="848"/>
                  </a:lnTo>
                  <a:lnTo>
                    <a:pt x="112" y="839"/>
                  </a:lnTo>
                  <a:lnTo>
                    <a:pt x="110" y="832"/>
                  </a:lnTo>
                  <a:lnTo>
                    <a:pt x="104" y="822"/>
                  </a:lnTo>
                  <a:lnTo>
                    <a:pt x="108" y="819"/>
                  </a:lnTo>
                  <a:lnTo>
                    <a:pt x="116" y="808"/>
                  </a:lnTo>
                  <a:lnTo>
                    <a:pt x="110" y="808"/>
                  </a:lnTo>
                  <a:lnTo>
                    <a:pt x="104" y="803"/>
                  </a:lnTo>
                  <a:lnTo>
                    <a:pt x="101" y="799"/>
                  </a:lnTo>
                  <a:lnTo>
                    <a:pt x="94" y="798"/>
                  </a:lnTo>
                  <a:lnTo>
                    <a:pt x="97" y="791"/>
                  </a:lnTo>
                  <a:lnTo>
                    <a:pt x="101" y="787"/>
                  </a:lnTo>
                  <a:lnTo>
                    <a:pt x="101" y="779"/>
                  </a:lnTo>
                  <a:lnTo>
                    <a:pt x="97" y="774"/>
                  </a:lnTo>
                  <a:lnTo>
                    <a:pt x="93" y="774"/>
                  </a:lnTo>
                  <a:lnTo>
                    <a:pt x="83" y="768"/>
                  </a:lnTo>
                  <a:lnTo>
                    <a:pt x="71" y="768"/>
                  </a:lnTo>
                  <a:lnTo>
                    <a:pt x="67" y="782"/>
                  </a:lnTo>
                  <a:lnTo>
                    <a:pt x="67" y="788"/>
                  </a:lnTo>
                  <a:lnTo>
                    <a:pt x="63" y="791"/>
                  </a:lnTo>
                  <a:lnTo>
                    <a:pt x="58" y="791"/>
                  </a:lnTo>
                  <a:lnTo>
                    <a:pt x="53" y="787"/>
                  </a:lnTo>
                  <a:lnTo>
                    <a:pt x="51" y="782"/>
                  </a:lnTo>
                  <a:lnTo>
                    <a:pt x="51" y="768"/>
                  </a:lnTo>
                  <a:lnTo>
                    <a:pt x="39" y="768"/>
                  </a:lnTo>
                  <a:lnTo>
                    <a:pt x="38" y="774"/>
                  </a:lnTo>
                  <a:lnTo>
                    <a:pt x="31" y="779"/>
                  </a:lnTo>
                  <a:lnTo>
                    <a:pt x="21" y="782"/>
                  </a:lnTo>
                  <a:lnTo>
                    <a:pt x="17" y="776"/>
                  </a:lnTo>
                  <a:lnTo>
                    <a:pt x="9" y="774"/>
                  </a:lnTo>
                  <a:lnTo>
                    <a:pt x="0" y="774"/>
                  </a:lnTo>
                  <a:lnTo>
                    <a:pt x="18" y="766"/>
                  </a:lnTo>
                  <a:lnTo>
                    <a:pt x="28" y="755"/>
                  </a:lnTo>
                  <a:lnTo>
                    <a:pt x="31" y="739"/>
                  </a:lnTo>
                  <a:lnTo>
                    <a:pt x="38" y="726"/>
                  </a:lnTo>
                  <a:lnTo>
                    <a:pt x="48" y="718"/>
                  </a:lnTo>
                  <a:lnTo>
                    <a:pt x="54" y="707"/>
                  </a:lnTo>
                  <a:lnTo>
                    <a:pt x="67" y="696"/>
                  </a:lnTo>
                  <a:lnTo>
                    <a:pt x="70" y="688"/>
                  </a:lnTo>
                  <a:lnTo>
                    <a:pt x="70" y="684"/>
                  </a:lnTo>
                  <a:lnTo>
                    <a:pt x="70" y="673"/>
                  </a:lnTo>
                  <a:lnTo>
                    <a:pt x="76" y="672"/>
                  </a:lnTo>
                  <a:lnTo>
                    <a:pt x="86" y="662"/>
                  </a:lnTo>
                  <a:lnTo>
                    <a:pt x="89" y="656"/>
                  </a:lnTo>
                  <a:lnTo>
                    <a:pt x="93" y="646"/>
                  </a:lnTo>
                  <a:lnTo>
                    <a:pt x="83" y="643"/>
                  </a:lnTo>
                  <a:lnTo>
                    <a:pt x="70" y="641"/>
                  </a:lnTo>
                  <a:lnTo>
                    <a:pt x="61" y="630"/>
                  </a:lnTo>
                  <a:lnTo>
                    <a:pt x="54" y="621"/>
                  </a:lnTo>
                  <a:lnTo>
                    <a:pt x="51" y="613"/>
                  </a:lnTo>
                  <a:lnTo>
                    <a:pt x="48" y="601"/>
                  </a:lnTo>
                  <a:lnTo>
                    <a:pt x="39" y="596"/>
                  </a:lnTo>
                  <a:lnTo>
                    <a:pt x="38" y="577"/>
                  </a:lnTo>
                  <a:lnTo>
                    <a:pt x="35" y="573"/>
                  </a:lnTo>
                  <a:lnTo>
                    <a:pt x="48" y="558"/>
                  </a:lnTo>
                  <a:lnTo>
                    <a:pt x="48" y="557"/>
                  </a:lnTo>
                  <a:lnTo>
                    <a:pt x="61" y="540"/>
                  </a:lnTo>
                  <a:lnTo>
                    <a:pt x="70" y="526"/>
                  </a:lnTo>
                  <a:lnTo>
                    <a:pt x="70" y="524"/>
                  </a:lnTo>
                  <a:lnTo>
                    <a:pt x="83" y="509"/>
                  </a:lnTo>
                  <a:lnTo>
                    <a:pt x="93" y="498"/>
                  </a:lnTo>
                  <a:lnTo>
                    <a:pt x="104" y="485"/>
                  </a:lnTo>
                  <a:lnTo>
                    <a:pt x="108" y="474"/>
                  </a:lnTo>
                  <a:lnTo>
                    <a:pt x="110" y="465"/>
                  </a:lnTo>
                  <a:lnTo>
                    <a:pt x="126" y="452"/>
                  </a:lnTo>
                  <a:lnTo>
                    <a:pt x="136" y="446"/>
                  </a:lnTo>
                  <a:lnTo>
                    <a:pt x="144" y="439"/>
                  </a:lnTo>
                  <a:lnTo>
                    <a:pt x="150" y="431"/>
                  </a:lnTo>
                  <a:lnTo>
                    <a:pt x="153" y="423"/>
                  </a:lnTo>
                  <a:lnTo>
                    <a:pt x="153" y="418"/>
                  </a:lnTo>
                  <a:lnTo>
                    <a:pt x="166" y="409"/>
                  </a:lnTo>
                  <a:lnTo>
                    <a:pt x="176" y="397"/>
                  </a:lnTo>
                  <a:lnTo>
                    <a:pt x="176" y="390"/>
                  </a:lnTo>
                  <a:lnTo>
                    <a:pt x="179" y="378"/>
                  </a:lnTo>
                  <a:lnTo>
                    <a:pt x="180" y="373"/>
                  </a:lnTo>
                  <a:lnTo>
                    <a:pt x="187" y="365"/>
                  </a:lnTo>
                  <a:lnTo>
                    <a:pt x="191" y="359"/>
                  </a:lnTo>
                  <a:lnTo>
                    <a:pt x="191" y="349"/>
                  </a:lnTo>
                  <a:lnTo>
                    <a:pt x="194" y="339"/>
                  </a:lnTo>
                  <a:lnTo>
                    <a:pt x="194" y="331"/>
                  </a:lnTo>
                  <a:lnTo>
                    <a:pt x="197" y="330"/>
                  </a:lnTo>
                  <a:lnTo>
                    <a:pt x="202" y="326"/>
                  </a:lnTo>
                  <a:lnTo>
                    <a:pt x="219" y="319"/>
                  </a:lnTo>
                  <a:lnTo>
                    <a:pt x="222" y="323"/>
                  </a:lnTo>
                  <a:lnTo>
                    <a:pt x="226" y="330"/>
                  </a:lnTo>
                  <a:lnTo>
                    <a:pt x="238" y="330"/>
                  </a:lnTo>
                  <a:lnTo>
                    <a:pt x="242" y="323"/>
                  </a:lnTo>
                  <a:lnTo>
                    <a:pt x="247" y="318"/>
                  </a:lnTo>
                  <a:lnTo>
                    <a:pt x="255" y="318"/>
                  </a:lnTo>
                  <a:lnTo>
                    <a:pt x="263" y="315"/>
                  </a:lnTo>
                  <a:lnTo>
                    <a:pt x="267" y="308"/>
                  </a:lnTo>
                  <a:lnTo>
                    <a:pt x="277" y="299"/>
                  </a:lnTo>
                  <a:lnTo>
                    <a:pt x="277" y="295"/>
                  </a:lnTo>
                  <a:lnTo>
                    <a:pt x="284" y="287"/>
                  </a:lnTo>
                  <a:lnTo>
                    <a:pt x="292" y="278"/>
                  </a:lnTo>
                  <a:lnTo>
                    <a:pt x="295" y="262"/>
                  </a:lnTo>
                  <a:lnTo>
                    <a:pt x="299" y="252"/>
                  </a:lnTo>
                  <a:lnTo>
                    <a:pt x="299" y="248"/>
                  </a:lnTo>
                  <a:lnTo>
                    <a:pt x="295" y="235"/>
                  </a:lnTo>
                  <a:lnTo>
                    <a:pt x="288" y="223"/>
                  </a:lnTo>
                  <a:lnTo>
                    <a:pt x="284" y="215"/>
                  </a:lnTo>
                  <a:lnTo>
                    <a:pt x="277" y="211"/>
                  </a:lnTo>
                  <a:lnTo>
                    <a:pt x="274" y="207"/>
                  </a:lnTo>
                  <a:lnTo>
                    <a:pt x="267" y="200"/>
                  </a:lnTo>
                  <a:lnTo>
                    <a:pt x="263" y="192"/>
                  </a:lnTo>
                  <a:lnTo>
                    <a:pt x="267" y="186"/>
                  </a:lnTo>
                  <a:lnTo>
                    <a:pt x="267" y="178"/>
                  </a:lnTo>
                  <a:lnTo>
                    <a:pt x="274" y="170"/>
                  </a:lnTo>
                  <a:lnTo>
                    <a:pt x="277" y="162"/>
                  </a:lnTo>
                  <a:lnTo>
                    <a:pt x="284" y="152"/>
                  </a:lnTo>
                  <a:lnTo>
                    <a:pt x="292" y="144"/>
                  </a:lnTo>
                  <a:lnTo>
                    <a:pt x="300" y="140"/>
                  </a:lnTo>
                  <a:lnTo>
                    <a:pt x="312" y="133"/>
                  </a:lnTo>
                  <a:lnTo>
                    <a:pt x="321" y="130"/>
                  </a:lnTo>
                  <a:lnTo>
                    <a:pt x="328" y="123"/>
                  </a:lnTo>
                  <a:lnTo>
                    <a:pt x="330" y="109"/>
                  </a:lnTo>
                  <a:lnTo>
                    <a:pt x="335" y="103"/>
                  </a:lnTo>
                  <a:lnTo>
                    <a:pt x="330" y="93"/>
                  </a:lnTo>
                  <a:lnTo>
                    <a:pt x="324" y="93"/>
                  </a:lnTo>
                  <a:lnTo>
                    <a:pt x="316" y="92"/>
                  </a:lnTo>
                  <a:lnTo>
                    <a:pt x="307" y="84"/>
                  </a:lnTo>
                  <a:lnTo>
                    <a:pt x="310" y="77"/>
                  </a:lnTo>
                  <a:lnTo>
                    <a:pt x="312" y="67"/>
                  </a:lnTo>
                  <a:lnTo>
                    <a:pt x="312" y="60"/>
                  </a:lnTo>
                  <a:lnTo>
                    <a:pt x="319" y="59"/>
                  </a:lnTo>
                  <a:lnTo>
                    <a:pt x="328" y="51"/>
                  </a:lnTo>
                  <a:lnTo>
                    <a:pt x="338" y="47"/>
                  </a:lnTo>
                  <a:lnTo>
                    <a:pt x="343" y="41"/>
                  </a:lnTo>
                  <a:lnTo>
                    <a:pt x="353" y="17"/>
                  </a:lnTo>
                  <a:lnTo>
                    <a:pt x="355" y="13"/>
                  </a:lnTo>
                  <a:lnTo>
                    <a:pt x="360" y="13"/>
                  </a:lnTo>
                  <a:lnTo>
                    <a:pt x="370" y="9"/>
                  </a:lnTo>
                  <a:lnTo>
                    <a:pt x="383" y="5"/>
                  </a:lnTo>
                  <a:lnTo>
                    <a:pt x="388" y="3"/>
                  </a:lnTo>
                  <a:lnTo>
                    <a:pt x="392" y="3"/>
                  </a:lnTo>
                  <a:lnTo>
                    <a:pt x="395" y="3"/>
                  </a:lnTo>
                  <a:lnTo>
                    <a:pt x="402" y="0"/>
                  </a:lnTo>
                  <a:lnTo>
                    <a:pt x="408" y="0"/>
                  </a:lnTo>
                  <a:lnTo>
                    <a:pt x="418" y="0"/>
                  </a:lnTo>
                  <a:lnTo>
                    <a:pt x="426" y="0"/>
                  </a:lnTo>
                  <a:lnTo>
                    <a:pt x="436" y="0"/>
                  </a:lnTo>
                  <a:lnTo>
                    <a:pt x="440" y="5"/>
                  </a:lnTo>
                  <a:lnTo>
                    <a:pt x="443" y="5"/>
                  </a:lnTo>
                  <a:lnTo>
                    <a:pt x="446" y="11"/>
                  </a:lnTo>
                  <a:lnTo>
                    <a:pt x="450" y="17"/>
                  </a:lnTo>
                  <a:lnTo>
                    <a:pt x="451" y="27"/>
                  </a:lnTo>
                  <a:lnTo>
                    <a:pt x="454" y="33"/>
                  </a:lnTo>
                  <a:lnTo>
                    <a:pt x="469" y="40"/>
                  </a:lnTo>
                  <a:lnTo>
                    <a:pt x="486" y="41"/>
                  </a:lnTo>
                  <a:lnTo>
                    <a:pt x="504" y="47"/>
                  </a:lnTo>
                  <a:lnTo>
                    <a:pt x="518" y="51"/>
                  </a:lnTo>
                  <a:lnTo>
                    <a:pt x="523" y="51"/>
                  </a:lnTo>
                  <a:lnTo>
                    <a:pt x="544" y="51"/>
                  </a:lnTo>
                  <a:lnTo>
                    <a:pt x="559" y="51"/>
                  </a:lnTo>
                  <a:lnTo>
                    <a:pt x="574" y="47"/>
                  </a:lnTo>
                  <a:lnTo>
                    <a:pt x="590" y="47"/>
                  </a:lnTo>
                  <a:lnTo>
                    <a:pt x="599" y="51"/>
                  </a:lnTo>
                  <a:lnTo>
                    <a:pt x="602" y="59"/>
                  </a:lnTo>
                  <a:lnTo>
                    <a:pt x="612" y="67"/>
                  </a:lnTo>
                  <a:lnTo>
                    <a:pt x="614" y="75"/>
                  </a:lnTo>
                  <a:lnTo>
                    <a:pt x="620" y="77"/>
                  </a:lnTo>
                  <a:lnTo>
                    <a:pt x="626" y="79"/>
                  </a:lnTo>
                  <a:lnTo>
                    <a:pt x="632" y="88"/>
                  </a:lnTo>
                  <a:lnTo>
                    <a:pt x="637" y="93"/>
                  </a:lnTo>
                  <a:lnTo>
                    <a:pt x="637" y="96"/>
                  </a:lnTo>
                  <a:lnTo>
                    <a:pt x="645" y="103"/>
                  </a:lnTo>
                  <a:lnTo>
                    <a:pt x="660" y="107"/>
                  </a:lnTo>
                  <a:lnTo>
                    <a:pt x="667" y="111"/>
                  </a:lnTo>
                  <a:lnTo>
                    <a:pt x="672" y="124"/>
                  </a:lnTo>
                  <a:lnTo>
                    <a:pt x="682" y="119"/>
                  </a:lnTo>
                  <a:lnTo>
                    <a:pt x="695" y="123"/>
                  </a:lnTo>
                  <a:lnTo>
                    <a:pt x="707" y="133"/>
                  </a:lnTo>
                  <a:lnTo>
                    <a:pt x="717" y="144"/>
                  </a:lnTo>
                  <a:lnTo>
                    <a:pt x="722" y="157"/>
                  </a:lnTo>
                  <a:lnTo>
                    <a:pt x="731" y="162"/>
                  </a:lnTo>
                  <a:lnTo>
                    <a:pt x="739" y="167"/>
                  </a:lnTo>
                  <a:lnTo>
                    <a:pt x="742" y="170"/>
                  </a:lnTo>
                  <a:lnTo>
                    <a:pt x="753" y="173"/>
                  </a:lnTo>
                  <a:lnTo>
                    <a:pt x="772" y="175"/>
                  </a:lnTo>
                  <a:lnTo>
                    <a:pt x="780" y="175"/>
                  </a:lnTo>
                  <a:lnTo>
                    <a:pt x="786" y="175"/>
                  </a:lnTo>
                  <a:lnTo>
                    <a:pt x="797" y="183"/>
                  </a:lnTo>
                  <a:lnTo>
                    <a:pt x="807" y="183"/>
                  </a:lnTo>
                  <a:lnTo>
                    <a:pt x="819" y="178"/>
                  </a:lnTo>
                  <a:lnTo>
                    <a:pt x="830" y="170"/>
                  </a:lnTo>
                  <a:lnTo>
                    <a:pt x="835" y="162"/>
                  </a:lnTo>
                  <a:lnTo>
                    <a:pt x="838" y="152"/>
                  </a:lnTo>
                  <a:lnTo>
                    <a:pt x="838" y="140"/>
                  </a:lnTo>
                  <a:lnTo>
                    <a:pt x="840" y="130"/>
                  </a:lnTo>
                  <a:lnTo>
                    <a:pt x="843" y="123"/>
                  </a:lnTo>
                  <a:lnTo>
                    <a:pt x="858" y="111"/>
                  </a:lnTo>
                  <a:lnTo>
                    <a:pt x="863" y="107"/>
                  </a:lnTo>
                  <a:lnTo>
                    <a:pt x="875" y="104"/>
                  </a:lnTo>
                  <a:lnTo>
                    <a:pt x="884" y="103"/>
                  </a:lnTo>
                  <a:lnTo>
                    <a:pt x="894" y="103"/>
                  </a:lnTo>
                  <a:lnTo>
                    <a:pt x="908" y="100"/>
                  </a:lnTo>
                  <a:lnTo>
                    <a:pt x="916" y="100"/>
                  </a:lnTo>
                  <a:lnTo>
                    <a:pt x="931" y="104"/>
                  </a:lnTo>
                  <a:lnTo>
                    <a:pt x="942" y="107"/>
                  </a:lnTo>
                  <a:lnTo>
                    <a:pt x="951" y="107"/>
                  </a:lnTo>
                  <a:lnTo>
                    <a:pt x="959" y="104"/>
                  </a:lnTo>
                  <a:lnTo>
                    <a:pt x="971" y="104"/>
                  </a:lnTo>
                  <a:lnTo>
                    <a:pt x="977" y="104"/>
                  </a:lnTo>
                  <a:lnTo>
                    <a:pt x="983" y="103"/>
                  </a:lnTo>
                  <a:lnTo>
                    <a:pt x="985" y="104"/>
                  </a:lnTo>
                  <a:lnTo>
                    <a:pt x="995" y="107"/>
                  </a:lnTo>
                  <a:lnTo>
                    <a:pt x="1006" y="111"/>
                  </a:lnTo>
                  <a:lnTo>
                    <a:pt x="1013" y="123"/>
                  </a:lnTo>
                  <a:lnTo>
                    <a:pt x="1021" y="127"/>
                  </a:lnTo>
                  <a:lnTo>
                    <a:pt x="1024" y="132"/>
                  </a:lnTo>
                  <a:lnTo>
                    <a:pt x="1025" y="133"/>
                  </a:lnTo>
                  <a:lnTo>
                    <a:pt x="1035" y="133"/>
                  </a:lnTo>
                  <a:lnTo>
                    <a:pt x="1042" y="140"/>
                  </a:lnTo>
                  <a:lnTo>
                    <a:pt x="1047" y="144"/>
                  </a:lnTo>
                  <a:lnTo>
                    <a:pt x="1057" y="149"/>
                  </a:lnTo>
                  <a:lnTo>
                    <a:pt x="1066" y="152"/>
                  </a:lnTo>
                  <a:lnTo>
                    <a:pt x="1067" y="152"/>
                  </a:lnTo>
                  <a:lnTo>
                    <a:pt x="1074" y="157"/>
                  </a:lnTo>
                  <a:lnTo>
                    <a:pt x="1079" y="163"/>
                  </a:lnTo>
                  <a:lnTo>
                    <a:pt x="1084" y="170"/>
                  </a:lnTo>
                  <a:lnTo>
                    <a:pt x="1087" y="173"/>
                  </a:lnTo>
                  <a:lnTo>
                    <a:pt x="1093" y="175"/>
                  </a:lnTo>
                  <a:lnTo>
                    <a:pt x="1108" y="184"/>
                  </a:lnTo>
                  <a:lnTo>
                    <a:pt x="1114" y="183"/>
                  </a:lnTo>
                  <a:lnTo>
                    <a:pt x="1121" y="183"/>
                  </a:lnTo>
                  <a:lnTo>
                    <a:pt x="1133" y="184"/>
                  </a:lnTo>
                  <a:lnTo>
                    <a:pt x="1143" y="188"/>
                  </a:lnTo>
                  <a:lnTo>
                    <a:pt x="1151" y="188"/>
                  </a:lnTo>
                  <a:lnTo>
                    <a:pt x="1161" y="192"/>
                  </a:lnTo>
                  <a:lnTo>
                    <a:pt x="1169" y="188"/>
                  </a:lnTo>
                  <a:lnTo>
                    <a:pt x="1175" y="188"/>
                  </a:lnTo>
                  <a:lnTo>
                    <a:pt x="1187" y="186"/>
                  </a:lnTo>
                  <a:lnTo>
                    <a:pt x="1191" y="188"/>
                  </a:lnTo>
                  <a:lnTo>
                    <a:pt x="1195" y="196"/>
                  </a:lnTo>
                  <a:lnTo>
                    <a:pt x="1200" y="196"/>
                  </a:lnTo>
                  <a:lnTo>
                    <a:pt x="1207" y="203"/>
                  </a:lnTo>
                  <a:lnTo>
                    <a:pt x="1207" y="208"/>
                  </a:lnTo>
                  <a:lnTo>
                    <a:pt x="1207" y="216"/>
                  </a:lnTo>
                  <a:lnTo>
                    <a:pt x="1205" y="227"/>
                  </a:lnTo>
                  <a:lnTo>
                    <a:pt x="1211" y="231"/>
                  </a:lnTo>
                  <a:lnTo>
                    <a:pt x="1220" y="236"/>
                  </a:lnTo>
                  <a:lnTo>
                    <a:pt x="1219" y="248"/>
                  </a:lnTo>
                  <a:lnTo>
                    <a:pt x="1219" y="258"/>
                  </a:lnTo>
                  <a:lnTo>
                    <a:pt x="1219" y="266"/>
                  </a:lnTo>
                  <a:lnTo>
                    <a:pt x="1220" y="270"/>
                  </a:lnTo>
                  <a:lnTo>
                    <a:pt x="1223" y="278"/>
                  </a:lnTo>
                  <a:lnTo>
                    <a:pt x="1230" y="278"/>
                  </a:lnTo>
                  <a:lnTo>
                    <a:pt x="1240" y="278"/>
                  </a:lnTo>
                  <a:lnTo>
                    <a:pt x="1250" y="278"/>
                  </a:lnTo>
                  <a:lnTo>
                    <a:pt x="1252" y="278"/>
                  </a:lnTo>
                  <a:lnTo>
                    <a:pt x="1259" y="278"/>
                  </a:lnTo>
                  <a:lnTo>
                    <a:pt x="1262" y="283"/>
                  </a:lnTo>
                  <a:lnTo>
                    <a:pt x="1262" y="292"/>
                  </a:lnTo>
                  <a:lnTo>
                    <a:pt x="1262" y="295"/>
                  </a:lnTo>
                  <a:lnTo>
                    <a:pt x="1255" y="306"/>
                  </a:lnTo>
                  <a:lnTo>
                    <a:pt x="1241" y="310"/>
                  </a:lnTo>
                  <a:lnTo>
                    <a:pt x="1233" y="315"/>
                  </a:lnTo>
                  <a:lnTo>
                    <a:pt x="1226" y="318"/>
                  </a:lnTo>
                  <a:lnTo>
                    <a:pt x="1219" y="319"/>
                  </a:lnTo>
                  <a:lnTo>
                    <a:pt x="1215" y="330"/>
                  </a:lnTo>
                  <a:lnTo>
                    <a:pt x="1200" y="341"/>
                  </a:lnTo>
                  <a:lnTo>
                    <a:pt x="1187" y="345"/>
                  </a:lnTo>
                  <a:lnTo>
                    <a:pt x="1172" y="351"/>
                  </a:lnTo>
                  <a:lnTo>
                    <a:pt x="1164" y="349"/>
                  </a:lnTo>
                  <a:lnTo>
                    <a:pt x="1154" y="341"/>
                  </a:lnTo>
                  <a:lnTo>
                    <a:pt x="1149" y="334"/>
                  </a:lnTo>
                  <a:lnTo>
                    <a:pt x="1143" y="331"/>
                  </a:lnTo>
                  <a:lnTo>
                    <a:pt x="1133" y="331"/>
                  </a:lnTo>
                  <a:lnTo>
                    <a:pt x="1133" y="326"/>
                  </a:lnTo>
                  <a:lnTo>
                    <a:pt x="1129" y="319"/>
                  </a:lnTo>
                  <a:lnTo>
                    <a:pt x="1118" y="319"/>
                  </a:lnTo>
                  <a:lnTo>
                    <a:pt x="1111" y="323"/>
                  </a:lnTo>
                  <a:lnTo>
                    <a:pt x="1106" y="326"/>
                  </a:lnTo>
                  <a:lnTo>
                    <a:pt x="1103" y="326"/>
                  </a:lnTo>
                  <a:lnTo>
                    <a:pt x="1097" y="323"/>
                  </a:lnTo>
                  <a:lnTo>
                    <a:pt x="1092" y="334"/>
                  </a:lnTo>
                  <a:lnTo>
                    <a:pt x="1092" y="345"/>
                  </a:lnTo>
                  <a:lnTo>
                    <a:pt x="1090" y="357"/>
                  </a:lnTo>
                  <a:lnTo>
                    <a:pt x="1084" y="370"/>
                  </a:lnTo>
                  <a:lnTo>
                    <a:pt x="1079" y="375"/>
                  </a:lnTo>
                  <a:lnTo>
                    <a:pt x="1074" y="383"/>
                  </a:lnTo>
                  <a:lnTo>
                    <a:pt x="1071" y="391"/>
                  </a:lnTo>
                  <a:lnTo>
                    <a:pt x="1066" y="397"/>
                  </a:lnTo>
                  <a:lnTo>
                    <a:pt x="1064" y="401"/>
                  </a:lnTo>
                  <a:lnTo>
                    <a:pt x="1060" y="405"/>
                  </a:lnTo>
                  <a:lnTo>
                    <a:pt x="1060" y="413"/>
                  </a:lnTo>
                  <a:lnTo>
                    <a:pt x="1057" y="422"/>
                  </a:lnTo>
                  <a:lnTo>
                    <a:pt x="1057" y="436"/>
                  </a:lnTo>
                  <a:lnTo>
                    <a:pt x="1060" y="449"/>
                  </a:lnTo>
                  <a:lnTo>
                    <a:pt x="1057" y="461"/>
                  </a:lnTo>
                  <a:lnTo>
                    <a:pt x="1056" y="465"/>
                  </a:lnTo>
                  <a:lnTo>
                    <a:pt x="1053" y="469"/>
                  </a:lnTo>
                  <a:lnTo>
                    <a:pt x="1047" y="471"/>
                  </a:lnTo>
                  <a:lnTo>
                    <a:pt x="1039" y="471"/>
                  </a:lnTo>
                  <a:lnTo>
                    <a:pt x="1038" y="476"/>
                  </a:lnTo>
                  <a:lnTo>
                    <a:pt x="1029" y="478"/>
                  </a:lnTo>
                  <a:lnTo>
                    <a:pt x="1024" y="476"/>
                  </a:lnTo>
                  <a:lnTo>
                    <a:pt x="1016" y="474"/>
                  </a:lnTo>
                  <a:lnTo>
                    <a:pt x="1009" y="474"/>
                  </a:lnTo>
                  <a:lnTo>
                    <a:pt x="1006" y="465"/>
                  </a:lnTo>
                  <a:lnTo>
                    <a:pt x="1002" y="452"/>
                  </a:lnTo>
                  <a:lnTo>
                    <a:pt x="992" y="452"/>
                  </a:lnTo>
                  <a:lnTo>
                    <a:pt x="977" y="446"/>
                  </a:lnTo>
                  <a:lnTo>
                    <a:pt x="966" y="446"/>
                  </a:lnTo>
                  <a:lnTo>
                    <a:pt x="963" y="442"/>
                  </a:lnTo>
                  <a:lnTo>
                    <a:pt x="958" y="439"/>
                  </a:lnTo>
                  <a:lnTo>
                    <a:pt x="951" y="442"/>
                  </a:lnTo>
                  <a:lnTo>
                    <a:pt x="946" y="449"/>
                  </a:lnTo>
                  <a:lnTo>
                    <a:pt x="946" y="461"/>
                  </a:lnTo>
                  <a:lnTo>
                    <a:pt x="946" y="471"/>
                  </a:lnTo>
                  <a:lnTo>
                    <a:pt x="942" y="476"/>
                  </a:lnTo>
                  <a:lnTo>
                    <a:pt x="938" y="485"/>
                  </a:lnTo>
                  <a:lnTo>
                    <a:pt x="930" y="485"/>
                  </a:lnTo>
                  <a:lnTo>
                    <a:pt x="915" y="490"/>
                  </a:lnTo>
                  <a:lnTo>
                    <a:pt x="901" y="494"/>
                  </a:lnTo>
                  <a:lnTo>
                    <a:pt x="883" y="494"/>
                  </a:lnTo>
                  <a:lnTo>
                    <a:pt x="873" y="490"/>
                  </a:lnTo>
                  <a:lnTo>
                    <a:pt x="869" y="485"/>
                  </a:lnTo>
                  <a:lnTo>
                    <a:pt x="866" y="482"/>
                  </a:lnTo>
                  <a:lnTo>
                    <a:pt x="858" y="478"/>
                  </a:lnTo>
                  <a:lnTo>
                    <a:pt x="850" y="474"/>
                  </a:lnTo>
                  <a:lnTo>
                    <a:pt x="843" y="474"/>
                  </a:lnTo>
                  <a:lnTo>
                    <a:pt x="838" y="478"/>
                  </a:lnTo>
                  <a:lnTo>
                    <a:pt x="838" y="486"/>
                  </a:lnTo>
                  <a:lnTo>
                    <a:pt x="832" y="498"/>
                  </a:lnTo>
                  <a:lnTo>
                    <a:pt x="835" y="509"/>
                  </a:lnTo>
                  <a:lnTo>
                    <a:pt x="826" y="516"/>
                  </a:lnTo>
                  <a:lnTo>
                    <a:pt x="819" y="517"/>
                  </a:lnTo>
                  <a:lnTo>
                    <a:pt x="818" y="526"/>
                  </a:lnTo>
                  <a:lnTo>
                    <a:pt x="811" y="532"/>
                  </a:lnTo>
                  <a:lnTo>
                    <a:pt x="815" y="538"/>
                  </a:lnTo>
                  <a:lnTo>
                    <a:pt x="811" y="546"/>
                  </a:lnTo>
                  <a:lnTo>
                    <a:pt x="807" y="562"/>
                  </a:lnTo>
                  <a:lnTo>
                    <a:pt x="803" y="573"/>
                  </a:lnTo>
                  <a:lnTo>
                    <a:pt x="803" y="582"/>
                  </a:lnTo>
                  <a:lnTo>
                    <a:pt x="803" y="592"/>
                  </a:lnTo>
                  <a:lnTo>
                    <a:pt x="807" y="601"/>
                  </a:lnTo>
                  <a:lnTo>
                    <a:pt x="808" y="608"/>
                  </a:lnTo>
                  <a:lnTo>
                    <a:pt x="811" y="617"/>
                  </a:lnTo>
                  <a:lnTo>
                    <a:pt x="818" y="629"/>
                  </a:lnTo>
                  <a:lnTo>
                    <a:pt x="823" y="638"/>
                  </a:lnTo>
                  <a:lnTo>
                    <a:pt x="830" y="646"/>
                  </a:lnTo>
                  <a:lnTo>
                    <a:pt x="835" y="652"/>
                  </a:lnTo>
                  <a:lnTo>
                    <a:pt x="843" y="652"/>
                  </a:lnTo>
                  <a:lnTo>
                    <a:pt x="854" y="657"/>
                  </a:lnTo>
                  <a:lnTo>
                    <a:pt x="854" y="665"/>
                  </a:lnTo>
                  <a:lnTo>
                    <a:pt x="854" y="673"/>
                  </a:lnTo>
                  <a:lnTo>
                    <a:pt x="848" y="681"/>
                  </a:lnTo>
                  <a:lnTo>
                    <a:pt x="847" y="684"/>
                  </a:lnTo>
                  <a:lnTo>
                    <a:pt x="843" y="695"/>
                  </a:lnTo>
                  <a:lnTo>
                    <a:pt x="848" y="704"/>
                  </a:lnTo>
                  <a:lnTo>
                    <a:pt x="858" y="715"/>
                  </a:lnTo>
                  <a:lnTo>
                    <a:pt x="861" y="726"/>
                  </a:lnTo>
                  <a:lnTo>
                    <a:pt x="863" y="734"/>
                  </a:lnTo>
                  <a:lnTo>
                    <a:pt x="863" y="747"/>
                  </a:lnTo>
                  <a:lnTo>
                    <a:pt x="866" y="751"/>
                  </a:lnTo>
                  <a:lnTo>
                    <a:pt x="869" y="759"/>
                  </a:lnTo>
                  <a:lnTo>
                    <a:pt x="875" y="764"/>
                  </a:lnTo>
                  <a:lnTo>
                    <a:pt x="876" y="768"/>
                  </a:lnTo>
                  <a:lnTo>
                    <a:pt x="876" y="776"/>
                  </a:lnTo>
                  <a:lnTo>
                    <a:pt x="880" y="779"/>
                  </a:lnTo>
                  <a:lnTo>
                    <a:pt x="893" y="787"/>
                  </a:lnTo>
                  <a:lnTo>
                    <a:pt x="898" y="787"/>
                  </a:lnTo>
                  <a:lnTo>
                    <a:pt x="902" y="791"/>
                  </a:lnTo>
                  <a:lnTo>
                    <a:pt x="912" y="795"/>
                  </a:lnTo>
                  <a:lnTo>
                    <a:pt x="916" y="798"/>
                  </a:lnTo>
                  <a:lnTo>
                    <a:pt x="924" y="803"/>
                  </a:lnTo>
                  <a:lnTo>
                    <a:pt x="930" y="807"/>
                  </a:lnTo>
                  <a:lnTo>
                    <a:pt x="930" y="812"/>
                  </a:lnTo>
                  <a:lnTo>
                    <a:pt x="924" y="814"/>
                  </a:lnTo>
                  <a:lnTo>
                    <a:pt x="934" y="824"/>
                  </a:lnTo>
                  <a:lnTo>
                    <a:pt x="940" y="832"/>
                  </a:lnTo>
                  <a:lnTo>
                    <a:pt x="951" y="838"/>
                  </a:lnTo>
                  <a:lnTo>
                    <a:pt x="958" y="855"/>
                  </a:lnTo>
                  <a:lnTo>
                    <a:pt x="966" y="855"/>
                  </a:lnTo>
                  <a:lnTo>
                    <a:pt x="974" y="863"/>
                  </a:lnTo>
                  <a:lnTo>
                    <a:pt x="981" y="871"/>
                  </a:lnTo>
                  <a:lnTo>
                    <a:pt x="977" y="874"/>
                  </a:lnTo>
                  <a:lnTo>
                    <a:pt x="974" y="878"/>
                  </a:lnTo>
                  <a:lnTo>
                    <a:pt x="970" y="890"/>
                  </a:lnTo>
                  <a:lnTo>
                    <a:pt x="966" y="904"/>
                  </a:lnTo>
                  <a:lnTo>
                    <a:pt x="974" y="904"/>
                  </a:lnTo>
                  <a:lnTo>
                    <a:pt x="974" y="915"/>
                  </a:lnTo>
                  <a:lnTo>
                    <a:pt x="974" y="920"/>
                  </a:lnTo>
                  <a:lnTo>
                    <a:pt x="966" y="925"/>
                  </a:lnTo>
                  <a:lnTo>
                    <a:pt x="956" y="938"/>
                  </a:lnTo>
                  <a:lnTo>
                    <a:pt x="948" y="938"/>
                  </a:lnTo>
                  <a:lnTo>
                    <a:pt x="934" y="938"/>
                  </a:lnTo>
                  <a:lnTo>
                    <a:pt x="930" y="942"/>
                  </a:lnTo>
                  <a:lnTo>
                    <a:pt x="927" y="950"/>
                  </a:lnTo>
                  <a:lnTo>
                    <a:pt x="921" y="952"/>
                  </a:lnTo>
                  <a:lnTo>
                    <a:pt x="912" y="958"/>
                  </a:lnTo>
                  <a:lnTo>
                    <a:pt x="902" y="965"/>
                  </a:lnTo>
                  <a:lnTo>
                    <a:pt x="898" y="970"/>
                  </a:lnTo>
                  <a:lnTo>
                    <a:pt x="890" y="978"/>
                  </a:lnTo>
                  <a:lnTo>
                    <a:pt x="883" y="986"/>
                  </a:lnTo>
                  <a:lnTo>
                    <a:pt x="876" y="989"/>
                  </a:lnTo>
                  <a:lnTo>
                    <a:pt x="869" y="994"/>
                  </a:lnTo>
                  <a:lnTo>
                    <a:pt x="861" y="997"/>
                  </a:lnTo>
                  <a:lnTo>
                    <a:pt x="850" y="997"/>
                  </a:lnTo>
                  <a:lnTo>
                    <a:pt x="840" y="997"/>
                  </a:lnTo>
                  <a:lnTo>
                    <a:pt x="832" y="994"/>
                  </a:lnTo>
                  <a:lnTo>
                    <a:pt x="826" y="997"/>
                  </a:lnTo>
                  <a:lnTo>
                    <a:pt x="818" y="997"/>
                  </a:lnTo>
                  <a:lnTo>
                    <a:pt x="811" y="997"/>
                  </a:lnTo>
                  <a:lnTo>
                    <a:pt x="807" y="997"/>
                  </a:lnTo>
                  <a:lnTo>
                    <a:pt x="800" y="999"/>
                  </a:lnTo>
                  <a:lnTo>
                    <a:pt x="793" y="997"/>
                  </a:lnTo>
                  <a:lnTo>
                    <a:pt x="776" y="997"/>
                  </a:lnTo>
                  <a:lnTo>
                    <a:pt x="765" y="997"/>
                  </a:lnTo>
                  <a:lnTo>
                    <a:pt x="749" y="997"/>
                  </a:lnTo>
                  <a:lnTo>
                    <a:pt x="739" y="1003"/>
                  </a:lnTo>
                  <a:lnTo>
                    <a:pt x="731" y="999"/>
                  </a:lnTo>
                  <a:lnTo>
                    <a:pt x="720" y="997"/>
                  </a:lnTo>
                  <a:lnTo>
                    <a:pt x="717" y="997"/>
                  </a:lnTo>
                  <a:lnTo>
                    <a:pt x="710" y="1003"/>
                  </a:lnTo>
                  <a:lnTo>
                    <a:pt x="710" y="997"/>
                  </a:lnTo>
                  <a:lnTo>
                    <a:pt x="707" y="997"/>
                  </a:lnTo>
                  <a:lnTo>
                    <a:pt x="700" y="997"/>
                  </a:lnTo>
                  <a:lnTo>
                    <a:pt x="688" y="997"/>
                  </a:lnTo>
                  <a:lnTo>
                    <a:pt x="678" y="997"/>
                  </a:lnTo>
                  <a:lnTo>
                    <a:pt x="660" y="994"/>
                  </a:lnTo>
                  <a:lnTo>
                    <a:pt x="656" y="986"/>
                  </a:lnTo>
                  <a:lnTo>
                    <a:pt x="656" y="978"/>
                  </a:lnTo>
                  <a:lnTo>
                    <a:pt x="656" y="974"/>
                  </a:lnTo>
                  <a:lnTo>
                    <a:pt x="649" y="968"/>
                  </a:lnTo>
                  <a:lnTo>
                    <a:pt x="649" y="963"/>
                  </a:lnTo>
                  <a:lnTo>
                    <a:pt x="649" y="958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g31246982efe_0_39"/>
            <p:cNvSpPr/>
            <p:nvPr/>
          </p:nvSpPr>
          <p:spPr>
            <a:xfrm>
              <a:off x="2233615" y="2909127"/>
              <a:ext cx="587214" cy="590864"/>
            </a:xfrm>
            <a:custGeom>
              <a:rect b="b" l="l" r="r" t="t"/>
              <a:pathLst>
                <a:path extrusionOk="0" h="1779" w="2086">
                  <a:moveTo>
                    <a:pt x="1850" y="1775"/>
                  </a:moveTo>
                  <a:lnTo>
                    <a:pt x="1839" y="1769"/>
                  </a:lnTo>
                  <a:lnTo>
                    <a:pt x="1821" y="1767"/>
                  </a:lnTo>
                  <a:lnTo>
                    <a:pt x="1816" y="1767"/>
                  </a:lnTo>
                  <a:lnTo>
                    <a:pt x="1811" y="1767"/>
                  </a:lnTo>
                  <a:lnTo>
                    <a:pt x="1803" y="1767"/>
                  </a:lnTo>
                  <a:lnTo>
                    <a:pt x="1793" y="1767"/>
                  </a:lnTo>
                  <a:lnTo>
                    <a:pt x="1788" y="1761"/>
                  </a:lnTo>
                  <a:lnTo>
                    <a:pt x="1776" y="1751"/>
                  </a:lnTo>
                  <a:lnTo>
                    <a:pt x="1772" y="1747"/>
                  </a:lnTo>
                  <a:lnTo>
                    <a:pt x="1767" y="1740"/>
                  </a:lnTo>
                  <a:lnTo>
                    <a:pt x="1760" y="1728"/>
                  </a:lnTo>
                  <a:lnTo>
                    <a:pt x="1745" y="1726"/>
                  </a:lnTo>
                  <a:lnTo>
                    <a:pt x="1738" y="1726"/>
                  </a:lnTo>
                  <a:lnTo>
                    <a:pt x="1728" y="1728"/>
                  </a:lnTo>
                  <a:lnTo>
                    <a:pt x="1717" y="1728"/>
                  </a:lnTo>
                  <a:lnTo>
                    <a:pt x="1706" y="1739"/>
                  </a:lnTo>
                  <a:lnTo>
                    <a:pt x="1698" y="1744"/>
                  </a:lnTo>
                  <a:lnTo>
                    <a:pt x="1698" y="1756"/>
                  </a:lnTo>
                  <a:lnTo>
                    <a:pt x="1686" y="1736"/>
                  </a:lnTo>
                  <a:lnTo>
                    <a:pt x="1680" y="1710"/>
                  </a:lnTo>
                  <a:lnTo>
                    <a:pt x="1667" y="1688"/>
                  </a:lnTo>
                  <a:lnTo>
                    <a:pt x="1663" y="1686"/>
                  </a:lnTo>
                  <a:lnTo>
                    <a:pt x="1656" y="1669"/>
                  </a:lnTo>
                  <a:lnTo>
                    <a:pt x="1652" y="1661"/>
                  </a:lnTo>
                  <a:lnTo>
                    <a:pt x="1648" y="1657"/>
                  </a:lnTo>
                  <a:lnTo>
                    <a:pt x="1645" y="1646"/>
                  </a:lnTo>
                  <a:lnTo>
                    <a:pt x="1640" y="1634"/>
                  </a:lnTo>
                  <a:lnTo>
                    <a:pt x="1631" y="1622"/>
                  </a:lnTo>
                  <a:lnTo>
                    <a:pt x="1628" y="1618"/>
                  </a:lnTo>
                  <a:lnTo>
                    <a:pt x="1625" y="1597"/>
                  </a:lnTo>
                  <a:lnTo>
                    <a:pt x="1625" y="1594"/>
                  </a:lnTo>
                  <a:lnTo>
                    <a:pt x="1622" y="1588"/>
                  </a:lnTo>
                  <a:lnTo>
                    <a:pt x="1622" y="1566"/>
                  </a:lnTo>
                  <a:lnTo>
                    <a:pt x="1620" y="1572"/>
                  </a:lnTo>
                  <a:lnTo>
                    <a:pt x="1613" y="1564"/>
                  </a:lnTo>
                  <a:lnTo>
                    <a:pt x="1602" y="1557"/>
                  </a:lnTo>
                  <a:lnTo>
                    <a:pt x="1601" y="1557"/>
                  </a:lnTo>
                  <a:lnTo>
                    <a:pt x="1590" y="1557"/>
                  </a:lnTo>
                  <a:lnTo>
                    <a:pt x="1579" y="1557"/>
                  </a:lnTo>
                  <a:lnTo>
                    <a:pt x="1577" y="1561"/>
                  </a:lnTo>
                  <a:lnTo>
                    <a:pt x="1567" y="1570"/>
                  </a:lnTo>
                  <a:lnTo>
                    <a:pt x="1551" y="1574"/>
                  </a:lnTo>
                  <a:lnTo>
                    <a:pt x="1539" y="1590"/>
                  </a:lnTo>
                  <a:lnTo>
                    <a:pt x="1527" y="1605"/>
                  </a:lnTo>
                  <a:lnTo>
                    <a:pt x="1522" y="1620"/>
                  </a:lnTo>
                  <a:lnTo>
                    <a:pt x="1522" y="1634"/>
                  </a:lnTo>
                  <a:lnTo>
                    <a:pt x="1522" y="1644"/>
                  </a:lnTo>
                  <a:lnTo>
                    <a:pt x="1522" y="1657"/>
                  </a:lnTo>
                  <a:lnTo>
                    <a:pt x="1522" y="1668"/>
                  </a:lnTo>
                  <a:lnTo>
                    <a:pt x="1518" y="1672"/>
                  </a:lnTo>
                  <a:lnTo>
                    <a:pt x="1514" y="1677"/>
                  </a:lnTo>
                  <a:lnTo>
                    <a:pt x="1498" y="1676"/>
                  </a:lnTo>
                  <a:lnTo>
                    <a:pt x="1493" y="1668"/>
                  </a:lnTo>
                  <a:lnTo>
                    <a:pt x="1486" y="1661"/>
                  </a:lnTo>
                  <a:lnTo>
                    <a:pt x="1478" y="1661"/>
                  </a:lnTo>
                  <a:lnTo>
                    <a:pt x="1472" y="1661"/>
                  </a:lnTo>
                  <a:lnTo>
                    <a:pt x="1469" y="1661"/>
                  </a:lnTo>
                  <a:lnTo>
                    <a:pt x="1462" y="1668"/>
                  </a:lnTo>
                  <a:lnTo>
                    <a:pt x="1451" y="1661"/>
                  </a:lnTo>
                  <a:lnTo>
                    <a:pt x="1431" y="1656"/>
                  </a:lnTo>
                  <a:lnTo>
                    <a:pt x="1407" y="1638"/>
                  </a:lnTo>
                  <a:lnTo>
                    <a:pt x="1391" y="1628"/>
                  </a:lnTo>
                  <a:lnTo>
                    <a:pt x="1381" y="1620"/>
                  </a:lnTo>
                  <a:lnTo>
                    <a:pt x="1368" y="1613"/>
                  </a:lnTo>
                  <a:lnTo>
                    <a:pt x="1360" y="1604"/>
                  </a:lnTo>
                  <a:lnTo>
                    <a:pt x="1349" y="1601"/>
                  </a:lnTo>
                  <a:lnTo>
                    <a:pt x="1346" y="1601"/>
                  </a:lnTo>
                  <a:lnTo>
                    <a:pt x="1339" y="1601"/>
                  </a:lnTo>
                  <a:lnTo>
                    <a:pt x="1336" y="1604"/>
                  </a:lnTo>
                  <a:lnTo>
                    <a:pt x="1330" y="1605"/>
                  </a:lnTo>
                  <a:lnTo>
                    <a:pt x="1330" y="1610"/>
                  </a:lnTo>
                  <a:lnTo>
                    <a:pt x="1323" y="1624"/>
                  </a:lnTo>
                  <a:lnTo>
                    <a:pt x="1318" y="1645"/>
                  </a:lnTo>
                  <a:lnTo>
                    <a:pt x="1314" y="1653"/>
                  </a:lnTo>
                  <a:lnTo>
                    <a:pt x="1306" y="1664"/>
                  </a:lnTo>
                  <a:lnTo>
                    <a:pt x="1299" y="1657"/>
                  </a:lnTo>
                  <a:lnTo>
                    <a:pt x="1295" y="1657"/>
                  </a:lnTo>
                  <a:lnTo>
                    <a:pt x="1291" y="1649"/>
                  </a:lnTo>
                  <a:lnTo>
                    <a:pt x="1287" y="1646"/>
                  </a:lnTo>
                  <a:lnTo>
                    <a:pt x="1274" y="1649"/>
                  </a:lnTo>
                  <a:lnTo>
                    <a:pt x="1269" y="1649"/>
                  </a:lnTo>
                  <a:lnTo>
                    <a:pt x="1260" y="1653"/>
                  </a:lnTo>
                  <a:lnTo>
                    <a:pt x="1252" y="1649"/>
                  </a:lnTo>
                  <a:lnTo>
                    <a:pt x="1244" y="1649"/>
                  </a:lnTo>
                  <a:lnTo>
                    <a:pt x="1233" y="1645"/>
                  </a:lnTo>
                  <a:lnTo>
                    <a:pt x="1220" y="1644"/>
                  </a:lnTo>
                  <a:lnTo>
                    <a:pt x="1213" y="1644"/>
                  </a:lnTo>
                  <a:lnTo>
                    <a:pt x="1208" y="1645"/>
                  </a:lnTo>
                  <a:lnTo>
                    <a:pt x="1194" y="1636"/>
                  </a:lnTo>
                  <a:lnTo>
                    <a:pt x="1187" y="1634"/>
                  </a:lnTo>
                  <a:lnTo>
                    <a:pt x="1183" y="1630"/>
                  </a:lnTo>
                  <a:lnTo>
                    <a:pt x="1179" y="1624"/>
                  </a:lnTo>
                  <a:lnTo>
                    <a:pt x="1173" y="1618"/>
                  </a:lnTo>
                  <a:lnTo>
                    <a:pt x="1166" y="1613"/>
                  </a:lnTo>
                  <a:lnTo>
                    <a:pt x="1165" y="1613"/>
                  </a:lnTo>
                  <a:lnTo>
                    <a:pt x="1157" y="1610"/>
                  </a:lnTo>
                  <a:lnTo>
                    <a:pt x="1147" y="1605"/>
                  </a:lnTo>
                  <a:lnTo>
                    <a:pt x="1142" y="1601"/>
                  </a:lnTo>
                  <a:lnTo>
                    <a:pt x="1136" y="1594"/>
                  </a:lnTo>
                  <a:lnTo>
                    <a:pt x="1125" y="1594"/>
                  </a:lnTo>
                  <a:lnTo>
                    <a:pt x="1124" y="1593"/>
                  </a:lnTo>
                  <a:lnTo>
                    <a:pt x="1121" y="1588"/>
                  </a:lnTo>
                  <a:lnTo>
                    <a:pt x="1112" y="1582"/>
                  </a:lnTo>
                  <a:lnTo>
                    <a:pt x="1105" y="1572"/>
                  </a:lnTo>
                  <a:lnTo>
                    <a:pt x="1094" y="1566"/>
                  </a:lnTo>
                  <a:lnTo>
                    <a:pt x="1086" y="1565"/>
                  </a:lnTo>
                  <a:lnTo>
                    <a:pt x="1082" y="1564"/>
                  </a:lnTo>
                  <a:lnTo>
                    <a:pt x="1078" y="1565"/>
                  </a:lnTo>
                  <a:lnTo>
                    <a:pt x="1071" y="1565"/>
                  </a:lnTo>
                  <a:lnTo>
                    <a:pt x="1059" y="1565"/>
                  </a:lnTo>
                  <a:lnTo>
                    <a:pt x="1050" y="1566"/>
                  </a:lnTo>
                  <a:lnTo>
                    <a:pt x="1042" y="1566"/>
                  </a:lnTo>
                  <a:lnTo>
                    <a:pt x="1031" y="1565"/>
                  </a:lnTo>
                  <a:lnTo>
                    <a:pt x="1016" y="1561"/>
                  </a:lnTo>
                  <a:lnTo>
                    <a:pt x="1007" y="1561"/>
                  </a:lnTo>
                  <a:lnTo>
                    <a:pt x="995" y="1564"/>
                  </a:lnTo>
                  <a:lnTo>
                    <a:pt x="984" y="1564"/>
                  </a:lnTo>
                  <a:lnTo>
                    <a:pt x="974" y="1565"/>
                  </a:lnTo>
                  <a:lnTo>
                    <a:pt x="963" y="1566"/>
                  </a:lnTo>
                  <a:lnTo>
                    <a:pt x="958" y="1572"/>
                  </a:lnTo>
                  <a:lnTo>
                    <a:pt x="942" y="1582"/>
                  </a:lnTo>
                  <a:lnTo>
                    <a:pt x="939" y="1590"/>
                  </a:lnTo>
                  <a:lnTo>
                    <a:pt x="938" y="1601"/>
                  </a:lnTo>
                  <a:lnTo>
                    <a:pt x="938" y="1613"/>
                  </a:lnTo>
                  <a:lnTo>
                    <a:pt x="934" y="1622"/>
                  </a:lnTo>
                  <a:lnTo>
                    <a:pt x="930" y="1630"/>
                  </a:lnTo>
                  <a:lnTo>
                    <a:pt x="920" y="1638"/>
                  </a:lnTo>
                  <a:lnTo>
                    <a:pt x="906" y="1644"/>
                  </a:lnTo>
                  <a:lnTo>
                    <a:pt x="897" y="1644"/>
                  </a:lnTo>
                  <a:lnTo>
                    <a:pt x="887" y="1636"/>
                  </a:lnTo>
                  <a:lnTo>
                    <a:pt x="880" y="1636"/>
                  </a:lnTo>
                  <a:lnTo>
                    <a:pt x="872" y="1636"/>
                  </a:lnTo>
                  <a:lnTo>
                    <a:pt x="854" y="1634"/>
                  </a:lnTo>
                  <a:lnTo>
                    <a:pt x="841" y="1630"/>
                  </a:lnTo>
                  <a:lnTo>
                    <a:pt x="838" y="1628"/>
                  </a:lnTo>
                  <a:lnTo>
                    <a:pt x="830" y="1622"/>
                  </a:lnTo>
                  <a:lnTo>
                    <a:pt x="822" y="1618"/>
                  </a:lnTo>
                  <a:lnTo>
                    <a:pt x="816" y="1605"/>
                  </a:lnTo>
                  <a:lnTo>
                    <a:pt x="807" y="1594"/>
                  </a:lnTo>
                  <a:lnTo>
                    <a:pt x="794" y="1582"/>
                  </a:lnTo>
                  <a:lnTo>
                    <a:pt x="782" y="1580"/>
                  </a:lnTo>
                  <a:lnTo>
                    <a:pt x="772" y="1585"/>
                  </a:lnTo>
                  <a:lnTo>
                    <a:pt x="767" y="1572"/>
                  </a:lnTo>
                  <a:lnTo>
                    <a:pt x="760" y="1566"/>
                  </a:lnTo>
                  <a:lnTo>
                    <a:pt x="746" y="1564"/>
                  </a:lnTo>
                  <a:lnTo>
                    <a:pt x="736" y="1557"/>
                  </a:lnTo>
                  <a:lnTo>
                    <a:pt x="736" y="1554"/>
                  </a:lnTo>
                  <a:lnTo>
                    <a:pt x="732" y="1549"/>
                  </a:lnTo>
                  <a:lnTo>
                    <a:pt x="725" y="1540"/>
                  </a:lnTo>
                  <a:lnTo>
                    <a:pt x="721" y="1538"/>
                  </a:lnTo>
                  <a:lnTo>
                    <a:pt x="714" y="1535"/>
                  </a:lnTo>
                  <a:lnTo>
                    <a:pt x="711" y="1527"/>
                  </a:lnTo>
                  <a:lnTo>
                    <a:pt x="702" y="1519"/>
                  </a:lnTo>
                  <a:lnTo>
                    <a:pt x="699" y="1511"/>
                  </a:lnTo>
                  <a:lnTo>
                    <a:pt x="689" y="1508"/>
                  </a:lnTo>
                  <a:lnTo>
                    <a:pt x="674" y="1508"/>
                  </a:lnTo>
                  <a:lnTo>
                    <a:pt x="659" y="1511"/>
                  </a:lnTo>
                  <a:lnTo>
                    <a:pt x="644" y="1511"/>
                  </a:lnTo>
                  <a:lnTo>
                    <a:pt x="623" y="1511"/>
                  </a:lnTo>
                  <a:lnTo>
                    <a:pt x="617" y="1511"/>
                  </a:lnTo>
                  <a:lnTo>
                    <a:pt x="605" y="1508"/>
                  </a:lnTo>
                  <a:lnTo>
                    <a:pt x="586" y="1502"/>
                  </a:lnTo>
                  <a:lnTo>
                    <a:pt x="569" y="1501"/>
                  </a:lnTo>
                  <a:lnTo>
                    <a:pt x="555" y="1494"/>
                  </a:lnTo>
                  <a:lnTo>
                    <a:pt x="551" y="1487"/>
                  </a:lnTo>
                  <a:lnTo>
                    <a:pt x="549" y="1478"/>
                  </a:lnTo>
                  <a:lnTo>
                    <a:pt x="545" y="1471"/>
                  </a:lnTo>
                  <a:lnTo>
                    <a:pt x="543" y="1466"/>
                  </a:lnTo>
                  <a:lnTo>
                    <a:pt x="540" y="1466"/>
                  </a:lnTo>
                  <a:lnTo>
                    <a:pt x="536" y="1461"/>
                  </a:lnTo>
                  <a:lnTo>
                    <a:pt x="526" y="1461"/>
                  </a:lnTo>
                  <a:lnTo>
                    <a:pt x="518" y="1461"/>
                  </a:lnTo>
                  <a:lnTo>
                    <a:pt x="508" y="1461"/>
                  </a:lnTo>
                  <a:lnTo>
                    <a:pt x="501" y="1461"/>
                  </a:lnTo>
                  <a:lnTo>
                    <a:pt x="494" y="1463"/>
                  </a:lnTo>
                  <a:lnTo>
                    <a:pt x="491" y="1463"/>
                  </a:lnTo>
                  <a:lnTo>
                    <a:pt x="487" y="1463"/>
                  </a:lnTo>
                  <a:lnTo>
                    <a:pt x="484" y="1463"/>
                  </a:lnTo>
                  <a:lnTo>
                    <a:pt x="483" y="1463"/>
                  </a:lnTo>
                  <a:lnTo>
                    <a:pt x="482" y="1461"/>
                  </a:lnTo>
                  <a:lnTo>
                    <a:pt x="478" y="1461"/>
                  </a:lnTo>
                  <a:lnTo>
                    <a:pt x="476" y="1461"/>
                  </a:lnTo>
                  <a:lnTo>
                    <a:pt x="476" y="1457"/>
                  </a:lnTo>
                  <a:lnTo>
                    <a:pt x="473" y="1454"/>
                  </a:lnTo>
                  <a:lnTo>
                    <a:pt x="473" y="1449"/>
                  </a:lnTo>
                  <a:lnTo>
                    <a:pt x="469" y="1447"/>
                  </a:lnTo>
                  <a:lnTo>
                    <a:pt x="469" y="1445"/>
                  </a:lnTo>
                  <a:lnTo>
                    <a:pt x="465" y="1441"/>
                  </a:lnTo>
                  <a:lnTo>
                    <a:pt x="462" y="1438"/>
                  </a:lnTo>
                  <a:lnTo>
                    <a:pt x="462" y="1437"/>
                  </a:lnTo>
                  <a:lnTo>
                    <a:pt x="462" y="1433"/>
                  </a:lnTo>
                  <a:lnTo>
                    <a:pt x="460" y="1431"/>
                  </a:lnTo>
                  <a:lnTo>
                    <a:pt x="476" y="1405"/>
                  </a:lnTo>
                  <a:lnTo>
                    <a:pt x="484" y="1386"/>
                  </a:lnTo>
                  <a:lnTo>
                    <a:pt x="494" y="1374"/>
                  </a:lnTo>
                  <a:lnTo>
                    <a:pt x="501" y="1359"/>
                  </a:lnTo>
                  <a:lnTo>
                    <a:pt x="505" y="1346"/>
                  </a:lnTo>
                  <a:lnTo>
                    <a:pt x="505" y="1327"/>
                  </a:lnTo>
                  <a:lnTo>
                    <a:pt x="505" y="1311"/>
                  </a:lnTo>
                  <a:lnTo>
                    <a:pt x="508" y="1298"/>
                  </a:lnTo>
                  <a:lnTo>
                    <a:pt x="511" y="1282"/>
                  </a:lnTo>
                  <a:lnTo>
                    <a:pt x="511" y="1280"/>
                  </a:lnTo>
                  <a:lnTo>
                    <a:pt x="515" y="1274"/>
                  </a:lnTo>
                  <a:lnTo>
                    <a:pt x="515" y="1261"/>
                  </a:lnTo>
                  <a:lnTo>
                    <a:pt x="515" y="1245"/>
                  </a:lnTo>
                  <a:lnTo>
                    <a:pt x="518" y="1232"/>
                  </a:lnTo>
                  <a:lnTo>
                    <a:pt x="515" y="1224"/>
                  </a:lnTo>
                  <a:lnTo>
                    <a:pt x="518" y="1221"/>
                  </a:lnTo>
                  <a:lnTo>
                    <a:pt x="511" y="1212"/>
                  </a:lnTo>
                  <a:lnTo>
                    <a:pt x="509" y="1207"/>
                  </a:lnTo>
                  <a:lnTo>
                    <a:pt x="494" y="1196"/>
                  </a:lnTo>
                  <a:lnTo>
                    <a:pt x="484" y="1184"/>
                  </a:lnTo>
                  <a:lnTo>
                    <a:pt x="478" y="1168"/>
                  </a:lnTo>
                  <a:lnTo>
                    <a:pt x="476" y="1157"/>
                  </a:lnTo>
                  <a:lnTo>
                    <a:pt x="476" y="1141"/>
                  </a:lnTo>
                  <a:lnTo>
                    <a:pt x="482" y="1135"/>
                  </a:lnTo>
                  <a:lnTo>
                    <a:pt x="491" y="1132"/>
                  </a:lnTo>
                  <a:lnTo>
                    <a:pt x="505" y="1121"/>
                  </a:lnTo>
                  <a:lnTo>
                    <a:pt x="515" y="1112"/>
                  </a:lnTo>
                  <a:lnTo>
                    <a:pt x="519" y="1096"/>
                  </a:lnTo>
                  <a:lnTo>
                    <a:pt x="523" y="1084"/>
                  </a:lnTo>
                  <a:lnTo>
                    <a:pt x="519" y="1068"/>
                  </a:lnTo>
                  <a:lnTo>
                    <a:pt x="519" y="1062"/>
                  </a:lnTo>
                  <a:lnTo>
                    <a:pt x="518" y="1050"/>
                  </a:lnTo>
                  <a:lnTo>
                    <a:pt x="515" y="1042"/>
                  </a:lnTo>
                  <a:lnTo>
                    <a:pt x="518" y="1024"/>
                  </a:lnTo>
                  <a:lnTo>
                    <a:pt x="511" y="1006"/>
                  </a:lnTo>
                  <a:lnTo>
                    <a:pt x="494" y="1006"/>
                  </a:lnTo>
                  <a:lnTo>
                    <a:pt x="482" y="998"/>
                  </a:lnTo>
                  <a:lnTo>
                    <a:pt x="473" y="979"/>
                  </a:lnTo>
                  <a:lnTo>
                    <a:pt x="462" y="968"/>
                  </a:lnTo>
                  <a:lnTo>
                    <a:pt x="453" y="965"/>
                  </a:lnTo>
                  <a:lnTo>
                    <a:pt x="443" y="961"/>
                  </a:lnTo>
                  <a:lnTo>
                    <a:pt x="443" y="973"/>
                  </a:lnTo>
                  <a:lnTo>
                    <a:pt x="441" y="992"/>
                  </a:lnTo>
                  <a:lnTo>
                    <a:pt x="439" y="1013"/>
                  </a:lnTo>
                  <a:lnTo>
                    <a:pt x="429" y="1029"/>
                  </a:lnTo>
                  <a:lnTo>
                    <a:pt x="415" y="1040"/>
                  </a:lnTo>
                  <a:lnTo>
                    <a:pt x="403" y="1042"/>
                  </a:lnTo>
                  <a:lnTo>
                    <a:pt x="395" y="1054"/>
                  </a:lnTo>
                  <a:lnTo>
                    <a:pt x="383" y="1067"/>
                  </a:lnTo>
                  <a:lnTo>
                    <a:pt x="379" y="1065"/>
                  </a:lnTo>
                  <a:lnTo>
                    <a:pt x="370" y="1076"/>
                  </a:lnTo>
                  <a:lnTo>
                    <a:pt x="356" y="1089"/>
                  </a:lnTo>
                  <a:lnTo>
                    <a:pt x="338" y="1085"/>
                  </a:lnTo>
                  <a:lnTo>
                    <a:pt x="325" y="1076"/>
                  </a:lnTo>
                  <a:lnTo>
                    <a:pt x="316" y="1072"/>
                  </a:lnTo>
                  <a:lnTo>
                    <a:pt x="307" y="1067"/>
                  </a:lnTo>
                  <a:lnTo>
                    <a:pt x="300" y="1075"/>
                  </a:lnTo>
                  <a:lnTo>
                    <a:pt x="296" y="1089"/>
                  </a:lnTo>
                  <a:lnTo>
                    <a:pt x="294" y="1101"/>
                  </a:lnTo>
                  <a:lnTo>
                    <a:pt x="291" y="1105"/>
                  </a:lnTo>
                  <a:lnTo>
                    <a:pt x="284" y="1112"/>
                  </a:lnTo>
                  <a:lnTo>
                    <a:pt x="275" y="1101"/>
                  </a:lnTo>
                  <a:lnTo>
                    <a:pt x="269" y="1099"/>
                  </a:lnTo>
                  <a:lnTo>
                    <a:pt x="259" y="1072"/>
                  </a:lnTo>
                  <a:lnTo>
                    <a:pt x="249" y="1050"/>
                  </a:lnTo>
                  <a:lnTo>
                    <a:pt x="235" y="1037"/>
                  </a:lnTo>
                  <a:lnTo>
                    <a:pt x="235" y="1033"/>
                  </a:lnTo>
                  <a:lnTo>
                    <a:pt x="233" y="1025"/>
                  </a:lnTo>
                  <a:lnTo>
                    <a:pt x="226" y="1017"/>
                  </a:lnTo>
                  <a:lnTo>
                    <a:pt x="217" y="1013"/>
                  </a:lnTo>
                  <a:lnTo>
                    <a:pt x="216" y="1009"/>
                  </a:lnTo>
                  <a:lnTo>
                    <a:pt x="193" y="998"/>
                  </a:lnTo>
                  <a:lnTo>
                    <a:pt x="169" y="990"/>
                  </a:lnTo>
                  <a:lnTo>
                    <a:pt x="162" y="976"/>
                  </a:lnTo>
                  <a:lnTo>
                    <a:pt x="158" y="968"/>
                  </a:lnTo>
                  <a:lnTo>
                    <a:pt x="137" y="968"/>
                  </a:lnTo>
                  <a:lnTo>
                    <a:pt x="128" y="958"/>
                  </a:lnTo>
                  <a:lnTo>
                    <a:pt x="121" y="950"/>
                  </a:lnTo>
                  <a:lnTo>
                    <a:pt x="112" y="949"/>
                  </a:lnTo>
                  <a:lnTo>
                    <a:pt x="100" y="946"/>
                  </a:lnTo>
                  <a:lnTo>
                    <a:pt x="82" y="921"/>
                  </a:lnTo>
                  <a:lnTo>
                    <a:pt x="72" y="913"/>
                  </a:lnTo>
                  <a:lnTo>
                    <a:pt x="72" y="909"/>
                  </a:lnTo>
                  <a:lnTo>
                    <a:pt x="64" y="894"/>
                  </a:lnTo>
                  <a:lnTo>
                    <a:pt x="58" y="873"/>
                  </a:lnTo>
                  <a:lnTo>
                    <a:pt x="53" y="865"/>
                  </a:lnTo>
                  <a:lnTo>
                    <a:pt x="46" y="853"/>
                  </a:lnTo>
                  <a:lnTo>
                    <a:pt x="46" y="802"/>
                  </a:lnTo>
                  <a:lnTo>
                    <a:pt x="46" y="799"/>
                  </a:lnTo>
                  <a:lnTo>
                    <a:pt x="46" y="794"/>
                  </a:lnTo>
                  <a:lnTo>
                    <a:pt x="50" y="775"/>
                  </a:lnTo>
                  <a:lnTo>
                    <a:pt x="46" y="742"/>
                  </a:lnTo>
                  <a:lnTo>
                    <a:pt x="31" y="729"/>
                  </a:lnTo>
                  <a:lnTo>
                    <a:pt x="17" y="719"/>
                  </a:lnTo>
                  <a:lnTo>
                    <a:pt x="0" y="712"/>
                  </a:lnTo>
                  <a:lnTo>
                    <a:pt x="0" y="696"/>
                  </a:lnTo>
                  <a:lnTo>
                    <a:pt x="13" y="683"/>
                  </a:lnTo>
                  <a:lnTo>
                    <a:pt x="20" y="673"/>
                  </a:lnTo>
                  <a:lnTo>
                    <a:pt x="38" y="667"/>
                  </a:lnTo>
                  <a:lnTo>
                    <a:pt x="58" y="660"/>
                  </a:lnTo>
                  <a:lnTo>
                    <a:pt x="67" y="649"/>
                  </a:lnTo>
                  <a:lnTo>
                    <a:pt x="82" y="638"/>
                  </a:lnTo>
                  <a:lnTo>
                    <a:pt x="107" y="631"/>
                  </a:lnTo>
                  <a:lnTo>
                    <a:pt x="128" y="625"/>
                  </a:lnTo>
                  <a:lnTo>
                    <a:pt x="152" y="620"/>
                  </a:lnTo>
                  <a:lnTo>
                    <a:pt x="176" y="620"/>
                  </a:lnTo>
                  <a:lnTo>
                    <a:pt x="208" y="619"/>
                  </a:lnTo>
                  <a:lnTo>
                    <a:pt x="235" y="608"/>
                  </a:lnTo>
                  <a:lnTo>
                    <a:pt x="269" y="600"/>
                  </a:lnTo>
                  <a:lnTo>
                    <a:pt x="300" y="593"/>
                  </a:lnTo>
                  <a:lnTo>
                    <a:pt x="320" y="579"/>
                  </a:lnTo>
                  <a:lnTo>
                    <a:pt x="342" y="555"/>
                  </a:lnTo>
                  <a:lnTo>
                    <a:pt x="360" y="533"/>
                  </a:lnTo>
                  <a:lnTo>
                    <a:pt x="377" y="513"/>
                  </a:lnTo>
                  <a:lnTo>
                    <a:pt x="400" y="492"/>
                  </a:lnTo>
                  <a:lnTo>
                    <a:pt x="422" y="472"/>
                  </a:lnTo>
                  <a:lnTo>
                    <a:pt x="435" y="463"/>
                  </a:lnTo>
                  <a:lnTo>
                    <a:pt x="441" y="452"/>
                  </a:lnTo>
                  <a:lnTo>
                    <a:pt x="447" y="444"/>
                  </a:lnTo>
                  <a:lnTo>
                    <a:pt x="469" y="417"/>
                  </a:lnTo>
                  <a:lnTo>
                    <a:pt x="501" y="386"/>
                  </a:lnTo>
                  <a:lnTo>
                    <a:pt x="527" y="362"/>
                  </a:lnTo>
                  <a:lnTo>
                    <a:pt x="549" y="341"/>
                  </a:lnTo>
                  <a:lnTo>
                    <a:pt x="569" y="318"/>
                  </a:lnTo>
                  <a:lnTo>
                    <a:pt x="569" y="313"/>
                  </a:lnTo>
                  <a:lnTo>
                    <a:pt x="561" y="270"/>
                  </a:lnTo>
                  <a:lnTo>
                    <a:pt x="555" y="261"/>
                  </a:lnTo>
                  <a:lnTo>
                    <a:pt x="555" y="239"/>
                  </a:lnTo>
                  <a:lnTo>
                    <a:pt x="555" y="218"/>
                  </a:lnTo>
                  <a:lnTo>
                    <a:pt x="561" y="202"/>
                  </a:lnTo>
                  <a:lnTo>
                    <a:pt x="569" y="195"/>
                  </a:lnTo>
                  <a:lnTo>
                    <a:pt x="581" y="195"/>
                  </a:lnTo>
                  <a:lnTo>
                    <a:pt x="601" y="198"/>
                  </a:lnTo>
                  <a:lnTo>
                    <a:pt x="617" y="199"/>
                  </a:lnTo>
                  <a:lnTo>
                    <a:pt x="626" y="202"/>
                  </a:lnTo>
                  <a:lnTo>
                    <a:pt x="635" y="198"/>
                  </a:lnTo>
                  <a:lnTo>
                    <a:pt x="641" y="190"/>
                  </a:lnTo>
                  <a:lnTo>
                    <a:pt x="648" y="179"/>
                  </a:lnTo>
                  <a:lnTo>
                    <a:pt x="650" y="154"/>
                  </a:lnTo>
                  <a:lnTo>
                    <a:pt x="657" y="135"/>
                  </a:lnTo>
                  <a:lnTo>
                    <a:pt x="659" y="123"/>
                  </a:lnTo>
                  <a:lnTo>
                    <a:pt x="664" y="118"/>
                  </a:lnTo>
                  <a:lnTo>
                    <a:pt x="681" y="95"/>
                  </a:lnTo>
                  <a:lnTo>
                    <a:pt x="699" y="87"/>
                  </a:lnTo>
                  <a:lnTo>
                    <a:pt x="714" y="80"/>
                  </a:lnTo>
                  <a:lnTo>
                    <a:pt x="732" y="71"/>
                  </a:lnTo>
                  <a:lnTo>
                    <a:pt x="743" y="62"/>
                  </a:lnTo>
                  <a:lnTo>
                    <a:pt x="755" y="54"/>
                  </a:lnTo>
                  <a:lnTo>
                    <a:pt x="752" y="43"/>
                  </a:lnTo>
                  <a:lnTo>
                    <a:pt x="743" y="31"/>
                  </a:lnTo>
                  <a:lnTo>
                    <a:pt x="732" y="23"/>
                  </a:lnTo>
                  <a:lnTo>
                    <a:pt x="736" y="12"/>
                  </a:lnTo>
                  <a:lnTo>
                    <a:pt x="743" y="4"/>
                  </a:lnTo>
                  <a:lnTo>
                    <a:pt x="746" y="0"/>
                  </a:lnTo>
                  <a:lnTo>
                    <a:pt x="752" y="0"/>
                  </a:lnTo>
                  <a:lnTo>
                    <a:pt x="755" y="5"/>
                  </a:lnTo>
                  <a:lnTo>
                    <a:pt x="767" y="12"/>
                  </a:lnTo>
                  <a:lnTo>
                    <a:pt x="772" y="20"/>
                  </a:lnTo>
                  <a:lnTo>
                    <a:pt x="780" y="28"/>
                  </a:lnTo>
                  <a:lnTo>
                    <a:pt x="782" y="31"/>
                  </a:lnTo>
                  <a:lnTo>
                    <a:pt x="785" y="35"/>
                  </a:lnTo>
                  <a:lnTo>
                    <a:pt x="798" y="46"/>
                  </a:lnTo>
                  <a:lnTo>
                    <a:pt x="816" y="71"/>
                  </a:lnTo>
                  <a:lnTo>
                    <a:pt x="841" y="102"/>
                  </a:lnTo>
                  <a:lnTo>
                    <a:pt x="851" y="118"/>
                  </a:lnTo>
                  <a:lnTo>
                    <a:pt x="862" y="130"/>
                  </a:lnTo>
                  <a:lnTo>
                    <a:pt x="872" y="144"/>
                  </a:lnTo>
                  <a:lnTo>
                    <a:pt x="876" y="176"/>
                  </a:lnTo>
                  <a:lnTo>
                    <a:pt x="872" y="234"/>
                  </a:lnTo>
                  <a:lnTo>
                    <a:pt x="872" y="243"/>
                  </a:lnTo>
                  <a:lnTo>
                    <a:pt x="865" y="270"/>
                  </a:lnTo>
                  <a:lnTo>
                    <a:pt x="868" y="306"/>
                  </a:lnTo>
                  <a:lnTo>
                    <a:pt x="938" y="410"/>
                  </a:lnTo>
                  <a:lnTo>
                    <a:pt x="939" y="426"/>
                  </a:lnTo>
                  <a:lnTo>
                    <a:pt x="946" y="457"/>
                  </a:lnTo>
                  <a:lnTo>
                    <a:pt x="949" y="474"/>
                  </a:lnTo>
                  <a:lnTo>
                    <a:pt x="948" y="519"/>
                  </a:lnTo>
                  <a:lnTo>
                    <a:pt x="942" y="555"/>
                  </a:lnTo>
                  <a:lnTo>
                    <a:pt x="949" y="585"/>
                  </a:lnTo>
                  <a:lnTo>
                    <a:pt x="934" y="625"/>
                  </a:lnTo>
                  <a:lnTo>
                    <a:pt x="934" y="646"/>
                  </a:lnTo>
                  <a:lnTo>
                    <a:pt x="939" y="673"/>
                  </a:lnTo>
                  <a:lnTo>
                    <a:pt x="931" y="700"/>
                  </a:lnTo>
                  <a:lnTo>
                    <a:pt x="939" y="724"/>
                  </a:lnTo>
                  <a:lnTo>
                    <a:pt x="946" y="742"/>
                  </a:lnTo>
                  <a:lnTo>
                    <a:pt x="1029" y="750"/>
                  </a:lnTo>
                  <a:lnTo>
                    <a:pt x="1029" y="723"/>
                  </a:lnTo>
                  <a:lnTo>
                    <a:pt x="1129" y="726"/>
                  </a:lnTo>
                  <a:lnTo>
                    <a:pt x="1132" y="751"/>
                  </a:lnTo>
                  <a:lnTo>
                    <a:pt x="1142" y="769"/>
                  </a:lnTo>
                  <a:lnTo>
                    <a:pt x="1164" y="759"/>
                  </a:lnTo>
                  <a:lnTo>
                    <a:pt x="1187" y="751"/>
                  </a:lnTo>
                  <a:lnTo>
                    <a:pt x="1194" y="772"/>
                  </a:lnTo>
                  <a:lnTo>
                    <a:pt x="1197" y="793"/>
                  </a:lnTo>
                  <a:lnTo>
                    <a:pt x="1213" y="806"/>
                  </a:lnTo>
                  <a:lnTo>
                    <a:pt x="1237" y="819"/>
                  </a:lnTo>
                  <a:lnTo>
                    <a:pt x="1237" y="845"/>
                  </a:lnTo>
                  <a:lnTo>
                    <a:pt x="1229" y="881"/>
                  </a:lnTo>
                  <a:lnTo>
                    <a:pt x="1210" y="885"/>
                  </a:lnTo>
                  <a:lnTo>
                    <a:pt x="1194" y="891"/>
                  </a:lnTo>
                  <a:lnTo>
                    <a:pt x="1187" y="918"/>
                  </a:lnTo>
                  <a:lnTo>
                    <a:pt x="1179" y="949"/>
                  </a:lnTo>
                  <a:lnTo>
                    <a:pt x="1194" y="968"/>
                  </a:lnTo>
                  <a:lnTo>
                    <a:pt x="1208" y="973"/>
                  </a:lnTo>
                  <a:lnTo>
                    <a:pt x="1253" y="981"/>
                  </a:lnTo>
                  <a:lnTo>
                    <a:pt x="1287" y="992"/>
                  </a:lnTo>
                  <a:lnTo>
                    <a:pt x="1332" y="1009"/>
                  </a:lnTo>
                  <a:lnTo>
                    <a:pt x="1364" y="1024"/>
                  </a:lnTo>
                  <a:lnTo>
                    <a:pt x="1396" y="1033"/>
                  </a:lnTo>
                  <a:lnTo>
                    <a:pt x="1415" y="1041"/>
                  </a:lnTo>
                  <a:lnTo>
                    <a:pt x="1428" y="1048"/>
                  </a:lnTo>
                  <a:lnTo>
                    <a:pt x="1454" y="1054"/>
                  </a:lnTo>
                  <a:lnTo>
                    <a:pt x="1457" y="1037"/>
                  </a:lnTo>
                  <a:lnTo>
                    <a:pt x="1446" y="1013"/>
                  </a:lnTo>
                  <a:lnTo>
                    <a:pt x="1446" y="1001"/>
                  </a:lnTo>
                  <a:lnTo>
                    <a:pt x="1489" y="1009"/>
                  </a:lnTo>
                  <a:lnTo>
                    <a:pt x="1518" y="1024"/>
                  </a:lnTo>
                  <a:lnTo>
                    <a:pt x="1547" y="1041"/>
                  </a:lnTo>
                  <a:lnTo>
                    <a:pt x="1551" y="1050"/>
                  </a:lnTo>
                  <a:lnTo>
                    <a:pt x="1562" y="1075"/>
                  </a:lnTo>
                  <a:lnTo>
                    <a:pt x="1577" y="1124"/>
                  </a:lnTo>
                  <a:lnTo>
                    <a:pt x="1590" y="1147"/>
                  </a:lnTo>
                  <a:lnTo>
                    <a:pt x="1610" y="1159"/>
                  </a:lnTo>
                  <a:lnTo>
                    <a:pt x="1630" y="1159"/>
                  </a:lnTo>
                  <a:lnTo>
                    <a:pt x="1630" y="1163"/>
                  </a:lnTo>
                  <a:lnTo>
                    <a:pt x="1640" y="1163"/>
                  </a:lnTo>
                  <a:lnTo>
                    <a:pt x="1675" y="1165"/>
                  </a:lnTo>
                  <a:lnTo>
                    <a:pt x="1685" y="1168"/>
                  </a:lnTo>
                  <a:lnTo>
                    <a:pt x="1725" y="1181"/>
                  </a:lnTo>
                  <a:lnTo>
                    <a:pt x="1742" y="1184"/>
                  </a:lnTo>
                  <a:lnTo>
                    <a:pt x="1751" y="1184"/>
                  </a:lnTo>
                  <a:lnTo>
                    <a:pt x="1767" y="1184"/>
                  </a:lnTo>
                  <a:lnTo>
                    <a:pt x="1776" y="1184"/>
                  </a:lnTo>
                  <a:lnTo>
                    <a:pt x="1797" y="1184"/>
                  </a:lnTo>
                  <a:lnTo>
                    <a:pt x="1826" y="1179"/>
                  </a:lnTo>
                  <a:lnTo>
                    <a:pt x="1874" y="1171"/>
                  </a:lnTo>
                  <a:lnTo>
                    <a:pt x="1876" y="1188"/>
                  </a:lnTo>
                  <a:lnTo>
                    <a:pt x="1924" y="1188"/>
                  </a:lnTo>
                  <a:lnTo>
                    <a:pt x="1938" y="1188"/>
                  </a:lnTo>
                  <a:lnTo>
                    <a:pt x="1954" y="1188"/>
                  </a:lnTo>
                  <a:lnTo>
                    <a:pt x="1960" y="1189"/>
                  </a:lnTo>
                  <a:lnTo>
                    <a:pt x="1970" y="1189"/>
                  </a:lnTo>
                  <a:lnTo>
                    <a:pt x="1977" y="1189"/>
                  </a:lnTo>
                  <a:lnTo>
                    <a:pt x="1982" y="1184"/>
                  </a:lnTo>
                  <a:lnTo>
                    <a:pt x="1985" y="1189"/>
                  </a:lnTo>
                  <a:lnTo>
                    <a:pt x="2005" y="1199"/>
                  </a:lnTo>
                  <a:lnTo>
                    <a:pt x="2024" y="1215"/>
                  </a:lnTo>
                  <a:lnTo>
                    <a:pt x="2046" y="1224"/>
                  </a:lnTo>
                  <a:lnTo>
                    <a:pt x="2068" y="1237"/>
                  </a:lnTo>
                  <a:lnTo>
                    <a:pt x="2085" y="1248"/>
                  </a:lnTo>
                  <a:lnTo>
                    <a:pt x="2086" y="1263"/>
                  </a:lnTo>
                  <a:lnTo>
                    <a:pt x="2074" y="1275"/>
                  </a:lnTo>
                  <a:lnTo>
                    <a:pt x="2058" y="1280"/>
                  </a:lnTo>
                  <a:lnTo>
                    <a:pt x="2046" y="1288"/>
                  </a:lnTo>
                  <a:lnTo>
                    <a:pt x="2037" y="1291"/>
                  </a:lnTo>
                  <a:lnTo>
                    <a:pt x="2034" y="1304"/>
                  </a:lnTo>
                  <a:lnTo>
                    <a:pt x="2037" y="1311"/>
                  </a:lnTo>
                  <a:lnTo>
                    <a:pt x="2042" y="1314"/>
                  </a:lnTo>
                  <a:lnTo>
                    <a:pt x="2042" y="1327"/>
                  </a:lnTo>
                  <a:lnTo>
                    <a:pt x="2037" y="1340"/>
                  </a:lnTo>
                  <a:lnTo>
                    <a:pt x="2032" y="1352"/>
                  </a:lnTo>
                  <a:lnTo>
                    <a:pt x="2024" y="1366"/>
                  </a:lnTo>
                  <a:lnTo>
                    <a:pt x="2020" y="1374"/>
                  </a:lnTo>
                  <a:lnTo>
                    <a:pt x="2005" y="1379"/>
                  </a:lnTo>
                  <a:lnTo>
                    <a:pt x="1988" y="1375"/>
                  </a:lnTo>
                  <a:lnTo>
                    <a:pt x="1982" y="1375"/>
                  </a:lnTo>
                  <a:lnTo>
                    <a:pt x="1974" y="1383"/>
                  </a:lnTo>
                  <a:lnTo>
                    <a:pt x="1977" y="1394"/>
                  </a:lnTo>
                  <a:lnTo>
                    <a:pt x="1987" y="1396"/>
                  </a:lnTo>
                  <a:lnTo>
                    <a:pt x="1992" y="1402"/>
                  </a:lnTo>
                  <a:lnTo>
                    <a:pt x="1996" y="1407"/>
                  </a:lnTo>
                  <a:lnTo>
                    <a:pt x="1992" y="1417"/>
                  </a:lnTo>
                  <a:lnTo>
                    <a:pt x="1988" y="1427"/>
                  </a:lnTo>
                  <a:lnTo>
                    <a:pt x="1992" y="1433"/>
                  </a:lnTo>
                  <a:lnTo>
                    <a:pt x="1992" y="1445"/>
                  </a:lnTo>
                  <a:lnTo>
                    <a:pt x="1996" y="1454"/>
                  </a:lnTo>
                  <a:lnTo>
                    <a:pt x="2009" y="1463"/>
                  </a:lnTo>
                  <a:lnTo>
                    <a:pt x="2012" y="1466"/>
                  </a:lnTo>
                  <a:lnTo>
                    <a:pt x="2016" y="1478"/>
                  </a:lnTo>
                  <a:lnTo>
                    <a:pt x="2012" y="1489"/>
                  </a:lnTo>
                  <a:lnTo>
                    <a:pt x="2012" y="1505"/>
                  </a:lnTo>
                  <a:lnTo>
                    <a:pt x="1988" y="1519"/>
                  </a:lnTo>
                  <a:lnTo>
                    <a:pt x="1974" y="1532"/>
                  </a:lnTo>
                  <a:lnTo>
                    <a:pt x="1970" y="1538"/>
                  </a:lnTo>
                  <a:lnTo>
                    <a:pt x="1967" y="1540"/>
                  </a:lnTo>
                  <a:lnTo>
                    <a:pt x="1960" y="1545"/>
                  </a:lnTo>
                  <a:lnTo>
                    <a:pt x="1957" y="1564"/>
                  </a:lnTo>
                  <a:lnTo>
                    <a:pt x="1954" y="1566"/>
                  </a:lnTo>
                  <a:lnTo>
                    <a:pt x="1947" y="1585"/>
                  </a:lnTo>
                  <a:lnTo>
                    <a:pt x="1957" y="1590"/>
                  </a:lnTo>
                  <a:lnTo>
                    <a:pt x="1960" y="1601"/>
                  </a:lnTo>
                  <a:lnTo>
                    <a:pt x="1960" y="1605"/>
                  </a:lnTo>
                  <a:lnTo>
                    <a:pt x="1967" y="1620"/>
                  </a:lnTo>
                  <a:lnTo>
                    <a:pt x="1977" y="1624"/>
                  </a:lnTo>
                  <a:lnTo>
                    <a:pt x="1988" y="1634"/>
                  </a:lnTo>
                  <a:lnTo>
                    <a:pt x="1996" y="1646"/>
                  </a:lnTo>
                  <a:lnTo>
                    <a:pt x="1988" y="1661"/>
                  </a:lnTo>
                  <a:lnTo>
                    <a:pt x="1982" y="1668"/>
                  </a:lnTo>
                  <a:lnTo>
                    <a:pt x="1974" y="1672"/>
                  </a:lnTo>
                  <a:lnTo>
                    <a:pt x="1954" y="1677"/>
                  </a:lnTo>
                  <a:lnTo>
                    <a:pt x="1938" y="1680"/>
                  </a:lnTo>
                  <a:lnTo>
                    <a:pt x="1935" y="1694"/>
                  </a:lnTo>
                  <a:lnTo>
                    <a:pt x="1938" y="1705"/>
                  </a:lnTo>
                  <a:lnTo>
                    <a:pt x="1945" y="1717"/>
                  </a:lnTo>
                  <a:lnTo>
                    <a:pt x="1947" y="1736"/>
                  </a:lnTo>
                  <a:lnTo>
                    <a:pt x="1947" y="1744"/>
                  </a:lnTo>
                  <a:lnTo>
                    <a:pt x="1951" y="1753"/>
                  </a:lnTo>
                  <a:lnTo>
                    <a:pt x="1945" y="1769"/>
                  </a:lnTo>
                  <a:lnTo>
                    <a:pt x="1935" y="1779"/>
                  </a:lnTo>
                  <a:lnTo>
                    <a:pt x="1924" y="1779"/>
                  </a:lnTo>
                  <a:lnTo>
                    <a:pt x="1911" y="1776"/>
                  </a:lnTo>
                  <a:lnTo>
                    <a:pt x="1904" y="1775"/>
                  </a:lnTo>
                  <a:lnTo>
                    <a:pt x="1891" y="1775"/>
                  </a:lnTo>
                  <a:lnTo>
                    <a:pt x="1887" y="1775"/>
                  </a:lnTo>
                  <a:lnTo>
                    <a:pt x="1874" y="1769"/>
                  </a:lnTo>
                  <a:lnTo>
                    <a:pt x="1861" y="1769"/>
                  </a:lnTo>
                  <a:lnTo>
                    <a:pt x="1852" y="1771"/>
                  </a:lnTo>
                  <a:lnTo>
                    <a:pt x="1850" y="1775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g31246982efe_0_39"/>
            <p:cNvSpPr/>
            <p:nvPr/>
          </p:nvSpPr>
          <p:spPr>
            <a:xfrm>
              <a:off x="1950133" y="2800520"/>
              <a:ext cx="496093" cy="731352"/>
            </a:xfrm>
            <a:custGeom>
              <a:rect b="b" l="l" r="r" t="t"/>
              <a:pathLst>
                <a:path extrusionOk="0" h="2200" w="1765">
                  <a:moveTo>
                    <a:pt x="290" y="2061"/>
                  </a:moveTo>
                  <a:lnTo>
                    <a:pt x="277" y="2090"/>
                  </a:lnTo>
                  <a:lnTo>
                    <a:pt x="267" y="2125"/>
                  </a:lnTo>
                  <a:lnTo>
                    <a:pt x="299" y="2117"/>
                  </a:lnTo>
                  <a:lnTo>
                    <a:pt x="333" y="2114"/>
                  </a:lnTo>
                  <a:lnTo>
                    <a:pt x="339" y="2137"/>
                  </a:lnTo>
                  <a:lnTo>
                    <a:pt x="344" y="2145"/>
                  </a:lnTo>
                  <a:lnTo>
                    <a:pt x="380" y="2146"/>
                  </a:lnTo>
                  <a:lnTo>
                    <a:pt x="413" y="2153"/>
                  </a:lnTo>
                  <a:lnTo>
                    <a:pt x="448" y="2158"/>
                  </a:lnTo>
                  <a:lnTo>
                    <a:pt x="456" y="2161"/>
                  </a:lnTo>
                  <a:lnTo>
                    <a:pt x="471" y="2181"/>
                  </a:lnTo>
                  <a:lnTo>
                    <a:pt x="480" y="2200"/>
                  </a:lnTo>
                  <a:lnTo>
                    <a:pt x="508" y="2200"/>
                  </a:lnTo>
                  <a:lnTo>
                    <a:pt x="524" y="2200"/>
                  </a:lnTo>
                  <a:lnTo>
                    <a:pt x="528" y="2197"/>
                  </a:lnTo>
                  <a:lnTo>
                    <a:pt x="534" y="2194"/>
                  </a:lnTo>
                  <a:lnTo>
                    <a:pt x="556" y="2181"/>
                  </a:lnTo>
                  <a:lnTo>
                    <a:pt x="582" y="2189"/>
                  </a:lnTo>
                  <a:lnTo>
                    <a:pt x="599" y="2197"/>
                  </a:lnTo>
                  <a:lnTo>
                    <a:pt x="603" y="2197"/>
                  </a:lnTo>
                  <a:lnTo>
                    <a:pt x="633" y="2197"/>
                  </a:lnTo>
                  <a:lnTo>
                    <a:pt x="629" y="2169"/>
                  </a:lnTo>
                  <a:lnTo>
                    <a:pt x="628" y="2138"/>
                  </a:lnTo>
                  <a:lnTo>
                    <a:pt x="624" y="2117"/>
                  </a:lnTo>
                  <a:lnTo>
                    <a:pt x="637" y="2104"/>
                  </a:lnTo>
                  <a:lnTo>
                    <a:pt x="643" y="2094"/>
                  </a:lnTo>
                  <a:lnTo>
                    <a:pt x="664" y="2094"/>
                  </a:lnTo>
                  <a:lnTo>
                    <a:pt x="687" y="2104"/>
                  </a:lnTo>
                  <a:lnTo>
                    <a:pt x="722" y="2105"/>
                  </a:lnTo>
                  <a:lnTo>
                    <a:pt x="741" y="2101"/>
                  </a:lnTo>
                  <a:lnTo>
                    <a:pt x="755" y="2073"/>
                  </a:lnTo>
                  <a:lnTo>
                    <a:pt x="803" y="2069"/>
                  </a:lnTo>
                  <a:lnTo>
                    <a:pt x="808" y="2038"/>
                  </a:lnTo>
                  <a:lnTo>
                    <a:pt x="815" y="2034"/>
                  </a:lnTo>
                  <a:lnTo>
                    <a:pt x="819" y="2030"/>
                  </a:lnTo>
                  <a:lnTo>
                    <a:pt x="831" y="2042"/>
                  </a:lnTo>
                  <a:lnTo>
                    <a:pt x="835" y="2064"/>
                  </a:lnTo>
                  <a:lnTo>
                    <a:pt x="860" y="2034"/>
                  </a:lnTo>
                  <a:lnTo>
                    <a:pt x="849" y="2019"/>
                  </a:lnTo>
                  <a:lnTo>
                    <a:pt x="838" y="2019"/>
                  </a:lnTo>
                  <a:lnTo>
                    <a:pt x="841" y="2002"/>
                  </a:lnTo>
                  <a:lnTo>
                    <a:pt x="864" y="2002"/>
                  </a:lnTo>
                  <a:lnTo>
                    <a:pt x="870" y="1953"/>
                  </a:lnTo>
                  <a:lnTo>
                    <a:pt x="838" y="1944"/>
                  </a:lnTo>
                  <a:lnTo>
                    <a:pt x="823" y="1930"/>
                  </a:lnTo>
                  <a:lnTo>
                    <a:pt x="819" y="1928"/>
                  </a:lnTo>
                  <a:lnTo>
                    <a:pt x="797" y="1919"/>
                  </a:lnTo>
                  <a:lnTo>
                    <a:pt x="791" y="1907"/>
                  </a:lnTo>
                  <a:lnTo>
                    <a:pt x="787" y="1896"/>
                  </a:lnTo>
                  <a:lnTo>
                    <a:pt x="777" y="1874"/>
                  </a:lnTo>
                  <a:lnTo>
                    <a:pt x="754" y="1864"/>
                  </a:lnTo>
                  <a:lnTo>
                    <a:pt x="722" y="1836"/>
                  </a:lnTo>
                  <a:lnTo>
                    <a:pt x="714" y="1827"/>
                  </a:lnTo>
                  <a:lnTo>
                    <a:pt x="707" y="1819"/>
                  </a:lnTo>
                  <a:lnTo>
                    <a:pt x="700" y="1795"/>
                  </a:lnTo>
                  <a:lnTo>
                    <a:pt x="700" y="1758"/>
                  </a:lnTo>
                  <a:lnTo>
                    <a:pt x="700" y="1721"/>
                  </a:lnTo>
                  <a:lnTo>
                    <a:pt x="707" y="1688"/>
                  </a:lnTo>
                  <a:lnTo>
                    <a:pt x="711" y="1684"/>
                  </a:lnTo>
                  <a:lnTo>
                    <a:pt x="719" y="1673"/>
                  </a:lnTo>
                  <a:lnTo>
                    <a:pt x="730" y="1655"/>
                  </a:lnTo>
                  <a:lnTo>
                    <a:pt x="758" y="1636"/>
                  </a:lnTo>
                  <a:lnTo>
                    <a:pt x="787" y="1623"/>
                  </a:lnTo>
                  <a:lnTo>
                    <a:pt x="815" y="1605"/>
                  </a:lnTo>
                  <a:lnTo>
                    <a:pt x="823" y="1600"/>
                  </a:lnTo>
                  <a:lnTo>
                    <a:pt x="835" y="1598"/>
                  </a:lnTo>
                  <a:lnTo>
                    <a:pt x="849" y="1574"/>
                  </a:lnTo>
                  <a:lnTo>
                    <a:pt x="868" y="1548"/>
                  </a:lnTo>
                  <a:lnTo>
                    <a:pt x="888" y="1537"/>
                  </a:lnTo>
                  <a:lnTo>
                    <a:pt x="902" y="1546"/>
                  </a:lnTo>
                  <a:lnTo>
                    <a:pt x="911" y="1542"/>
                  </a:lnTo>
                  <a:lnTo>
                    <a:pt x="936" y="1529"/>
                  </a:lnTo>
                  <a:lnTo>
                    <a:pt x="960" y="1514"/>
                  </a:lnTo>
                  <a:lnTo>
                    <a:pt x="965" y="1513"/>
                  </a:lnTo>
                  <a:lnTo>
                    <a:pt x="974" y="1506"/>
                  </a:lnTo>
                  <a:lnTo>
                    <a:pt x="1001" y="1509"/>
                  </a:lnTo>
                  <a:lnTo>
                    <a:pt x="1012" y="1498"/>
                  </a:lnTo>
                  <a:lnTo>
                    <a:pt x="1019" y="1493"/>
                  </a:lnTo>
                  <a:lnTo>
                    <a:pt x="1044" y="1462"/>
                  </a:lnTo>
                  <a:lnTo>
                    <a:pt x="1055" y="1450"/>
                  </a:lnTo>
                  <a:lnTo>
                    <a:pt x="1068" y="1460"/>
                  </a:lnTo>
                  <a:lnTo>
                    <a:pt x="1079" y="1479"/>
                  </a:lnTo>
                  <a:lnTo>
                    <a:pt x="1080" y="1484"/>
                  </a:lnTo>
                  <a:lnTo>
                    <a:pt x="1094" y="1503"/>
                  </a:lnTo>
                  <a:lnTo>
                    <a:pt x="1107" y="1509"/>
                  </a:lnTo>
                  <a:lnTo>
                    <a:pt x="1117" y="1513"/>
                  </a:lnTo>
                  <a:lnTo>
                    <a:pt x="1134" y="1514"/>
                  </a:lnTo>
                  <a:lnTo>
                    <a:pt x="1134" y="1517"/>
                  </a:lnTo>
                  <a:lnTo>
                    <a:pt x="1137" y="1534"/>
                  </a:lnTo>
                  <a:lnTo>
                    <a:pt x="1137" y="1537"/>
                  </a:lnTo>
                  <a:lnTo>
                    <a:pt x="1140" y="1548"/>
                  </a:lnTo>
                  <a:lnTo>
                    <a:pt x="1162" y="1573"/>
                  </a:lnTo>
                  <a:lnTo>
                    <a:pt x="1180" y="1598"/>
                  </a:lnTo>
                  <a:lnTo>
                    <a:pt x="1185" y="1623"/>
                  </a:lnTo>
                  <a:lnTo>
                    <a:pt x="1178" y="1648"/>
                  </a:lnTo>
                  <a:lnTo>
                    <a:pt x="1192" y="1665"/>
                  </a:lnTo>
                  <a:lnTo>
                    <a:pt x="1213" y="1677"/>
                  </a:lnTo>
                  <a:lnTo>
                    <a:pt x="1234" y="1699"/>
                  </a:lnTo>
                  <a:lnTo>
                    <a:pt x="1238" y="1700"/>
                  </a:lnTo>
                  <a:lnTo>
                    <a:pt x="1261" y="1711"/>
                  </a:lnTo>
                  <a:lnTo>
                    <a:pt x="1268" y="1700"/>
                  </a:lnTo>
                  <a:lnTo>
                    <a:pt x="1310" y="1708"/>
                  </a:lnTo>
                  <a:lnTo>
                    <a:pt x="1335" y="1711"/>
                  </a:lnTo>
                  <a:lnTo>
                    <a:pt x="1343" y="1732"/>
                  </a:lnTo>
                  <a:lnTo>
                    <a:pt x="1404" y="1785"/>
                  </a:lnTo>
                  <a:lnTo>
                    <a:pt x="1447" y="1782"/>
                  </a:lnTo>
                  <a:lnTo>
                    <a:pt x="1459" y="1795"/>
                  </a:lnTo>
                  <a:lnTo>
                    <a:pt x="1463" y="1799"/>
                  </a:lnTo>
                  <a:lnTo>
                    <a:pt x="1469" y="1799"/>
                  </a:lnTo>
                  <a:lnTo>
                    <a:pt x="1479" y="1795"/>
                  </a:lnTo>
                  <a:lnTo>
                    <a:pt x="1492" y="1791"/>
                  </a:lnTo>
                  <a:lnTo>
                    <a:pt x="1497" y="1788"/>
                  </a:lnTo>
                  <a:lnTo>
                    <a:pt x="1494" y="1788"/>
                  </a:lnTo>
                  <a:lnTo>
                    <a:pt x="1492" y="1788"/>
                  </a:lnTo>
                  <a:lnTo>
                    <a:pt x="1491" y="1785"/>
                  </a:lnTo>
                  <a:lnTo>
                    <a:pt x="1487" y="1785"/>
                  </a:lnTo>
                  <a:lnTo>
                    <a:pt x="1485" y="1785"/>
                  </a:lnTo>
                  <a:lnTo>
                    <a:pt x="1485" y="1782"/>
                  </a:lnTo>
                  <a:lnTo>
                    <a:pt x="1483" y="1779"/>
                  </a:lnTo>
                  <a:lnTo>
                    <a:pt x="1483" y="1774"/>
                  </a:lnTo>
                  <a:lnTo>
                    <a:pt x="1479" y="1772"/>
                  </a:lnTo>
                  <a:lnTo>
                    <a:pt x="1479" y="1769"/>
                  </a:lnTo>
                  <a:lnTo>
                    <a:pt x="1474" y="1766"/>
                  </a:lnTo>
                  <a:lnTo>
                    <a:pt x="1472" y="1763"/>
                  </a:lnTo>
                  <a:lnTo>
                    <a:pt x="1472" y="1761"/>
                  </a:lnTo>
                  <a:lnTo>
                    <a:pt x="1472" y="1758"/>
                  </a:lnTo>
                  <a:lnTo>
                    <a:pt x="1469" y="1756"/>
                  </a:lnTo>
                  <a:lnTo>
                    <a:pt x="1485" y="1729"/>
                  </a:lnTo>
                  <a:lnTo>
                    <a:pt x="1494" y="1711"/>
                  </a:lnTo>
                  <a:lnTo>
                    <a:pt x="1503" y="1699"/>
                  </a:lnTo>
                  <a:lnTo>
                    <a:pt x="1510" y="1684"/>
                  </a:lnTo>
                  <a:lnTo>
                    <a:pt x="1513" y="1671"/>
                  </a:lnTo>
                  <a:lnTo>
                    <a:pt x="1513" y="1652"/>
                  </a:lnTo>
                  <a:lnTo>
                    <a:pt x="1513" y="1636"/>
                  </a:lnTo>
                  <a:lnTo>
                    <a:pt x="1517" y="1623"/>
                  </a:lnTo>
                  <a:lnTo>
                    <a:pt x="1520" y="1606"/>
                  </a:lnTo>
                  <a:lnTo>
                    <a:pt x="1520" y="1605"/>
                  </a:lnTo>
                  <a:lnTo>
                    <a:pt x="1524" y="1598"/>
                  </a:lnTo>
                  <a:lnTo>
                    <a:pt x="1524" y="1586"/>
                  </a:lnTo>
                  <a:lnTo>
                    <a:pt x="1524" y="1570"/>
                  </a:lnTo>
                  <a:lnTo>
                    <a:pt x="1527" y="1557"/>
                  </a:lnTo>
                  <a:lnTo>
                    <a:pt x="1524" y="1549"/>
                  </a:lnTo>
                  <a:lnTo>
                    <a:pt x="1527" y="1546"/>
                  </a:lnTo>
                  <a:lnTo>
                    <a:pt x="1520" y="1537"/>
                  </a:lnTo>
                  <a:lnTo>
                    <a:pt x="1519" y="1532"/>
                  </a:lnTo>
                  <a:lnTo>
                    <a:pt x="1503" y="1521"/>
                  </a:lnTo>
                  <a:lnTo>
                    <a:pt x="1494" y="1509"/>
                  </a:lnTo>
                  <a:lnTo>
                    <a:pt x="1487" y="1493"/>
                  </a:lnTo>
                  <a:lnTo>
                    <a:pt x="1485" y="1482"/>
                  </a:lnTo>
                  <a:lnTo>
                    <a:pt x="1485" y="1466"/>
                  </a:lnTo>
                  <a:lnTo>
                    <a:pt x="1491" y="1460"/>
                  </a:lnTo>
                  <a:lnTo>
                    <a:pt x="1501" y="1457"/>
                  </a:lnTo>
                  <a:lnTo>
                    <a:pt x="1513" y="1446"/>
                  </a:lnTo>
                  <a:lnTo>
                    <a:pt x="1524" y="1437"/>
                  </a:lnTo>
                  <a:lnTo>
                    <a:pt x="1528" y="1421"/>
                  </a:lnTo>
                  <a:lnTo>
                    <a:pt x="1532" y="1409"/>
                  </a:lnTo>
                  <a:lnTo>
                    <a:pt x="1528" y="1393"/>
                  </a:lnTo>
                  <a:lnTo>
                    <a:pt x="1528" y="1387"/>
                  </a:lnTo>
                  <a:lnTo>
                    <a:pt x="1527" y="1375"/>
                  </a:lnTo>
                  <a:lnTo>
                    <a:pt x="1524" y="1367"/>
                  </a:lnTo>
                  <a:lnTo>
                    <a:pt x="1527" y="1349"/>
                  </a:lnTo>
                  <a:lnTo>
                    <a:pt x="1520" y="1331"/>
                  </a:lnTo>
                  <a:lnTo>
                    <a:pt x="1503" y="1331"/>
                  </a:lnTo>
                  <a:lnTo>
                    <a:pt x="1491" y="1323"/>
                  </a:lnTo>
                  <a:lnTo>
                    <a:pt x="1483" y="1304"/>
                  </a:lnTo>
                  <a:lnTo>
                    <a:pt x="1472" y="1293"/>
                  </a:lnTo>
                  <a:lnTo>
                    <a:pt x="1462" y="1290"/>
                  </a:lnTo>
                  <a:lnTo>
                    <a:pt x="1452" y="1286"/>
                  </a:lnTo>
                  <a:lnTo>
                    <a:pt x="1452" y="1298"/>
                  </a:lnTo>
                  <a:lnTo>
                    <a:pt x="1451" y="1317"/>
                  </a:lnTo>
                  <a:lnTo>
                    <a:pt x="1447" y="1338"/>
                  </a:lnTo>
                  <a:lnTo>
                    <a:pt x="1439" y="1354"/>
                  </a:lnTo>
                  <a:lnTo>
                    <a:pt x="1424" y="1365"/>
                  </a:lnTo>
                  <a:lnTo>
                    <a:pt x="1412" y="1367"/>
                  </a:lnTo>
                  <a:lnTo>
                    <a:pt x="1404" y="1379"/>
                  </a:lnTo>
                  <a:lnTo>
                    <a:pt x="1393" y="1391"/>
                  </a:lnTo>
                  <a:lnTo>
                    <a:pt x="1389" y="1390"/>
                  </a:lnTo>
                  <a:lnTo>
                    <a:pt x="1379" y="1401"/>
                  </a:lnTo>
                  <a:lnTo>
                    <a:pt x="1364" y="1414"/>
                  </a:lnTo>
                  <a:lnTo>
                    <a:pt x="1347" y="1410"/>
                  </a:lnTo>
                  <a:lnTo>
                    <a:pt x="1335" y="1401"/>
                  </a:lnTo>
                  <a:lnTo>
                    <a:pt x="1325" y="1397"/>
                  </a:lnTo>
                  <a:lnTo>
                    <a:pt x="1317" y="1391"/>
                  </a:lnTo>
                  <a:lnTo>
                    <a:pt x="1310" y="1399"/>
                  </a:lnTo>
                  <a:lnTo>
                    <a:pt x="1306" y="1414"/>
                  </a:lnTo>
                  <a:lnTo>
                    <a:pt x="1303" y="1426"/>
                  </a:lnTo>
                  <a:lnTo>
                    <a:pt x="1300" y="1430"/>
                  </a:lnTo>
                  <a:lnTo>
                    <a:pt x="1293" y="1437"/>
                  </a:lnTo>
                  <a:lnTo>
                    <a:pt x="1285" y="1426"/>
                  </a:lnTo>
                  <a:lnTo>
                    <a:pt x="1278" y="1423"/>
                  </a:lnTo>
                  <a:lnTo>
                    <a:pt x="1268" y="1397"/>
                  </a:lnTo>
                  <a:lnTo>
                    <a:pt x="1258" y="1375"/>
                  </a:lnTo>
                  <a:lnTo>
                    <a:pt x="1245" y="1362"/>
                  </a:lnTo>
                  <a:lnTo>
                    <a:pt x="1245" y="1358"/>
                  </a:lnTo>
                  <a:lnTo>
                    <a:pt x="1242" y="1350"/>
                  </a:lnTo>
                  <a:lnTo>
                    <a:pt x="1235" y="1342"/>
                  </a:lnTo>
                  <a:lnTo>
                    <a:pt x="1227" y="1338"/>
                  </a:lnTo>
                  <a:lnTo>
                    <a:pt x="1225" y="1334"/>
                  </a:lnTo>
                  <a:lnTo>
                    <a:pt x="1202" y="1323"/>
                  </a:lnTo>
                  <a:lnTo>
                    <a:pt x="1178" y="1315"/>
                  </a:lnTo>
                  <a:lnTo>
                    <a:pt x="1171" y="1301"/>
                  </a:lnTo>
                  <a:lnTo>
                    <a:pt x="1167" y="1293"/>
                  </a:lnTo>
                  <a:lnTo>
                    <a:pt x="1147" y="1293"/>
                  </a:lnTo>
                  <a:lnTo>
                    <a:pt x="1137" y="1283"/>
                  </a:lnTo>
                  <a:lnTo>
                    <a:pt x="1130" y="1275"/>
                  </a:lnTo>
                  <a:lnTo>
                    <a:pt x="1122" y="1274"/>
                  </a:lnTo>
                  <a:lnTo>
                    <a:pt x="1109" y="1271"/>
                  </a:lnTo>
                  <a:lnTo>
                    <a:pt x="1090" y="1244"/>
                  </a:lnTo>
                  <a:lnTo>
                    <a:pt x="1082" y="1236"/>
                  </a:lnTo>
                  <a:lnTo>
                    <a:pt x="1082" y="1234"/>
                  </a:lnTo>
                  <a:lnTo>
                    <a:pt x="1073" y="1219"/>
                  </a:lnTo>
                  <a:lnTo>
                    <a:pt x="1068" y="1197"/>
                  </a:lnTo>
                  <a:lnTo>
                    <a:pt x="1062" y="1189"/>
                  </a:lnTo>
                  <a:lnTo>
                    <a:pt x="1055" y="1178"/>
                  </a:lnTo>
                  <a:lnTo>
                    <a:pt x="1055" y="1127"/>
                  </a:lnTo>
                  <a:lnTo>
                    <a:pt x="1055" y="1124"/>
                  </a:lnTo>
                  <a:lnTo>
                    <a:pt x="1055" y="1119"/>
                  </a:lnTo>
                  <a:lnTo>
                    <a:pt x="1059" y="1100"/>
                  </a:lnTo>
                  <a:lnTo>
                    <a:pt x="1055" y="1067"/>
                  </a:lnTo>
                  <a:lnTo>
                    <a:pt x="1040" y="1053"/>
                  </a:lnTo>
                  <a:lnTo>
                    <a:pt x="1026" y="1044"/>
                  </a:lnTo>
                  <a:lnTo>
                    <a:pt x="1009" y="1037"/>
                  </a:lnTo>
                  <a:lnTo>
                    <a:pt x="1009" y="1021"/>
                  </a:lnTo>
                  <a:lnTo>
                    <a:pt x="1022" y="1008"/>
                  </a:lnTo>
                  <a:lnTo>
                    <a:pt x="1029" y="998"/>
                  </a:lnTo>
                  <a:lnTo>
                    <a:pt x="1047" y="992"/>
                  </a:lnTo>
                  <a:lnTo>
                    <a:pt x="1068" y="985"/>
                  </a:lnTo>
                  <a:lnTo>
                    <a:pt x="1076" y="974"/>
                  </a:lnTo>
                  <a:lnTo>
                    <a:pt x="1090" y="963"/>
                  </a:lnTo>
                  <a:lnTo>
                    <a:pt x="1115" y="956"/>
                  </a:lnTo>
                  <a:lnTo>
                    <a:pt x="1137" y="950"/>
                  </a:lnTo>
                  <a:lnTo>
                    <a:pt x="1162" y="945"/>
                  </a:lnTo>
                  <a:lnTo>
                    <a:pt x="1185" y="945"/>
                  </a:lnTo>
                  <a:lnTo>
                    <a:pt x="1217" y="944"/>
                  </a:lnTo>
                  <a:lnTo>
                    <a:pt x="1245" y="933"/>
                  </a:lnTo>
                  <a:lnTo>
                    <a:pt x="1278" y="925"/>
                  </a:lnTo>
                  <a:lnTo>
                    <a:pt x="1310" y="918"/>
                  </a:lnTo>
                  <a:lnTo>
                    <a:pt x="1329" y="904"/>
                  </a:lnTo>
                  <a:lnTo>
                    <a:pt x="1351" y="880"/>
                  </a:lnTo>
                  <a:lnTo>
                    <a:pt x="1369" y="858"/>
                  </a:lnTo>
                  <a:lnTo>
                    <a:pt x="1386" y="838"/>
                  </a:lnTo>
                  <a:lnTo>
                    <a:pt x="1409" y="817"/>
                  </a:lnTo>
                  <a:lnTo>
                    <a:pt x="1430" y="797"/>
                  </a:lnTo>
                  <a:lnTo>
                    <a:pt x="1444" y="787"/>
                  </a:lnTo>
                  <a:lnTo>
                    <a:pt x="1451" y="777"/>
                  </a:lnTo>
                  <a:lnTo>
                    <a:pt x="1455" y="769"/>
                  </a:lnTo>
                  <a:lnTo>
                    <a:pt x="1479" y="742"/>
                  </a:lnTo>
                  <a:lnTo>
                    <a:pt x="1510" y="711"/>
                  </a:lnTo>
                  <a:lnTo>
                    <a:pt x="1537" y="687"/>
                  </a:lnTo>
                  <a:lnTo>
                    <a:pt x="1559" y="666"/>
                  </a:lnTo>
                  <a:lnTo>
                    <a:pt x="1578" y="643"/>
                  </a:lnTo>
                  <a:lnTo>
                    <a:pt x="1578" y="638"/>
                  </a:lnTo>
                  <a:lnTo>
                    <a:pt x="1570" y="595"/>
                  </a:lnTo>
                  <a:lnTo>
                    <a:pt x="1563" y="585"/>
                  </a:lnTo>
                  <a:lnTo>
                    <a:pt x="1563" y="564"/>
                  </a:lnTo>
                  <a:lnTo>
                    <a:pt x="1563" y="543"/>
                  </a:lnTo>
                  <a:lnTo>
                    <a:pt x="1570" y="527"/>
                  </a:lnTo>
                  <a:lnTo>
                    <a:pt x="1578" y="520"/>
                  </a:lnTo>
                  <a:lnTo>
                    <a:pt x="1590" y="520"/>
                  </a:lnTo>
                  <a:lnTo>
                    <a:pt x="1610" y="523"/>
                  </a:lnTo>
                  <a:lnTo>
                    <a:pt x="1627" y="524"/>
                  </a:lnTo>
                  <a:lnTo>
                    <a:pt x="1635" y="527"/>
                  </a:lnTo>
                  <a:lnTo>
                    <a:pt x="1645" y="523"/>
                  </a:lnTo>
                  <a:lnTo>
                    <a:pt x="1650" y="515"/>
                  </a:lnTo>
                  <a:lnTo>
                    <a:pt x="1657" y="504"/>
                  </a:lnTo>
                  <a:lnTo>
                    <a:pt x="1660" y="479"/>
                  </a:lnTo>
                  <a:lnTo>
                    <a:pt x="1667" y="460"/>
                  </a:lnTo>
                  <a:lnTo>
                    <a:pt x="1668" y="448"/>
                  </a:lnTo>
                  <a:lnTo>
                    <a:pt x="1673" y="441"/>
                  </a:lnTo>
                  <a:lnTo>
                    <a:pt x="1690" y="420"/>
                  </a:lnTo>
                  <a:lnTo>
                    <a:pt x="1708" y="412"/>
                  </a:lnTo>
                  <a:lnTo>
                    <a:pt x="1723" y="405"/>
                  </a:lnTo>
                  <a:lnTo>
                    <a:pt x="1741" y="396"/>
                  </a:lnTo>
                  <a:lnTo>
                    <a:pt x="1752" y="386"/>
                  </a:lnTo>
                  <a:lnTo>
                    <a:pt x="1765" y="378"/>
                  </a:lnTo>
                  <a:lnTo>
                    <a:pt x="1761" y="368"/>
                  </a:lnTo>
                  <a:lnTo>
                    <a:pt x="1752" y="356"/>
                  </a:lnTo>
                  <a:lnTo>
                    <a:pt x="1741" y="348"/>
                  </a:lnTo>
                  <a:lnTo>
                    <a:pt x="1746" y="337"/>
                  </a:lnTo>
                  <a:lnTo>
                    <a:pt x="1752" y="329"/>
                  </a:lnTo>
                  <a:lnTo>
                    <a:pt x="1754" y="325"/>
                  </a:lnTo>
                  <a:lnTo>
                    <a:pt x="1761" y="325"/>
                  </a:lnTo>
                  <a:lnTo>
                    <a:pt x="1754" y="316"/>
                  </a:lnTo>
                  <a:lnTo>
                    <a:pt x="1721" y="329"/>
                  </a:lnTo>
                  <a:lnTo>
                    <a:pt x="1711" y="337"/>
                  </a:lnTo>
                  <a:lnTo>
                    <a:pt x="1704" y="348"/>
                  </a:lnTo>
                  <a:lnTo>
                    <a:pt x="1682" y="337"/>
                  </a:lnTo>
                  <a:lnTo>
                    <a:pt x="1654" y="320"/>
                  </a:lnTo>
                  <a:lnTo>
                    <a:pt x="1636" y="306"/>
                  </a:lnTo>
                  <a:lnTo>
                    <a:pt x="1632" y="300"/>
                  </a:lnTo>
                  <a:lnTo>
                    <a:pt x="1607" y="266"/>
                  </a:lnTo>
                  <a:lnTo>
                    <a:pt x="1578" y="222"/>
                  </a:lnTo>
                  <a:lnTo>
                    <a:pt x="1571" y="199"/>
                  </a:lnTo>
                  <a:lnTo>
                    <a:pt x="1563" y="183"/>
                  </a:lnTo>
                  <a:lnTo>
                    <a:pt x="1549" y="191"/>
                  </a:lnTo>
                  <a:lnTo>
                    <a:pt x="1528" y="197"/>
                  </a:lnTo>
                  <a:lnTo>
                    <a:pt x="1503" y="195"/>
                  </a:lnTo>
                  <a:lnTo>
                    <a:pt x="1479" y="197"/>
                  </a:lnTo>
                  <a:lnTo>
                    <a:pt x="1463" y="207"/>
                  </a:lnTo>
                  <a:lnTo>
                    <a:pt x="1451" y="211"/>
                  </a:lnTo>
                  <a:lnTo>
                    <a:pt x="1427" y="207"/>
                  </a:lnTo>
                  <a:lnTo>
                    <a:pt x="1412" y="203"/>
                  </a:lnTo>
                  <a:lnTo>
                    <a:pt x="1408" y="195"/>
                  </a:lnTo>
                  <a:lnTo>
                    <a:pt x="1409" y="183"/>
                  </a:lnTo>
                  <a:lnTo>
                    <a:pt x="1409" y="174"/>
                  </a:lnTo>
                  <a:lnTo>
                    <a:pt x="1412" y="166"/>
                  </a:lnTo>
                  <a:lnTo>
                    <a:pt x="1408" y="158"/>
                  </a:lnTo>
                  <a:lnTo>
                    <a:pt x="1404" y="147"/>
                  </a:lnTo>
                  <a:lnTo>
                    <a:pt x="1401" y="133"/>
                  </a:lnTo>
                  <a:lnTo>
                    <a:pt x="1389" y="133"/>
                  </a:lnTo>
                  <a:lnTo>
                    <a:pt x="1379" y="142"/>
                  </a:lnTo>
                  <a:lnTo>
                    <a:pt x="1364" y="144"/>
                  </a:lnTo>
                  <a:lnTo>
                    <a:pt x="1351" y="133"/>
                  </a:lnTo>
                  <a:lnTo>
                    <a:pt x="1343" y="109"/>
                  </a:lnTo>
                  <a:lnTo>
                    <a:pt x="1343" y="99"/>
                  </a:lnTo>
                  <a:lnTo>
                    <a:pt x="1341" y="96"/>
                  </a:lnTo>
                  <a:lnTo>
                    <a:pt x="1325" y="83"/>
                  </a:lnTo>
                  <a:lnTo>
                    <a:pt x="1303" y="83"/>
                  </a:lnTo>
                  <a:lnTo>
                    <a:pt x="1288" y="80"/>
                  </a:lnTo>
                  <a:lnTo>
                    <a:pt x="1268" y="71"/>
                  </a:lnTo>
                  <a:lnTo>
                    <a:pt x="1253" y="63"/>
                  </a:lnTo>
                  <a:lnTo>
                    <a:pt x="1238" y="54"/>
                  </a:lnTo>
                  <a:lnTo>
                    <a:pt x="1213" y="56"/>
                  </a:lnTo>
                  <a:lnTo>
                    <a:pt x="1195" y="47"/>
                  </a:lnTo>
                  <a:lnTo>
                    <a:pt x="1162" y="39"/>
                  </a:lnTo>
                  <a:lnTo>
                    <a:pt x="1130" y="22"/>
                  </a:lnTo>
                  <a:lnTo>
                    <a:pt x="1102" y="16"/>
                  </a:lnTo>
                  <a:lnTo>
                    <a:pt x="1079" y="8"/>
                  </a:lnTo>
                  <a:lnTo>
                    <a:pt x="1062" y="0"/>
                  </a:lnTo>
                  <a:lnTo>
                    <a:pt x="1059" y="3"/>
                  </a:lnTo>
                  <a:lnTo>
                    <a:pt x="1044" y="3"/>
                  </a:lnTo>
                  <a:lnTo>
                    <a:pt x="1015" y="8"/>
                  </a:lnTo>
                  <a:lnTo>
                    <a:pt x="994" y="10"/>
                  </a:lnTo>
                  <a:lnTo>
                    <a:pt x="965" y="16"/>
                  </a:lnTo>
                  <a:lnTo>
                    <a:pt x="939" y="16"/>
                  </a:lnTo>
                  <a:lnTo>
                    <a:pt x="931" y="16"/>
                  </a:lnTo>
                  <a:lnTo>
                    <a:pt x="913" y="16"/>
                  </a:lnTo>
                  <a:lnTo>
                    <a:pt x="899" y="20"/>
                  </a:lnTo>
                  <a:lnTo>
                    <a:pt x="881" y="26"/>
                  </a:lnTo>
                  <a:lnTo>
                    <a:pt x="896" y="43"/>
                  </a:lnTo>
                  <a:lnTo>
                    <a:pt x="913" y="90"/>
                  </a:lnTo>
                  <a:lnTo>
                    <a:pt x="931" y="133"/>
                  </a:lnTo>
                  <a:lnTo>
                    <a:pt x="949" y="158"/>
                  </a:lnTo>
                  <a:lnTo>
                    <a:pt x="965" y="217"/>
                  </a:lnTo>
                  <a:lnTo>
                    <a:pt x="968" y="280"/>
                  </a:lnTo>
                  <a:lnTo>
                    <a:pt x="968" y="330"/>
                  </a:lnTo>
                  <a:lnTo>
                    <a:pt x="968" y="368"/>
                  </a:lnTo>
                  <a:lnTo>
                    <a:pt x="965" y="393"/>
                  </a:lnTo>
                  <a:lnTo>
                    <a:pt x="946" y="405"/>
                  </a:lnTo>
                  <a:lnTo>
                    <a:pt x="943" y="402"/>
                  </a:lnTo>
                  <a:lnTo>
                    <a:pt x="920" y="399"/>
                  </a:lnTo>
                  <a:lnTo>
                    <a:pt x="881" y="405"/>
                  </a:lnTo>
                  <a:lnTo>
                    <a:pt x="849" y="405"/>
                  </a:lnTo>
                  <a:lnTo>
                    <a:pt x="815" y="408"/>
                  </a:lnTo>
                  <a:lnTo>
                    <a:pt x="791" y="421"/>
                  </a:lnTo>
                  <a:lnTo>
                    <a:pt x="777" y="412"/>
                  </a:lnTo>
                  <a:lnTo>
                    <a:pt x="758" y="402"/>
                  </a:lnTo>
                  <a:lnTo>
                    <a:pt x="755" y="402"/>
                  </a:lnTo>
                  <a:lnTo>
                    <a:pt x="725" y="402"/>
                  </a:lnTo>
                  <a:lnTo>
                    <a:pt x="687" y="402"/>
                  </a:lnTo>
                  <a:lnTo>
                    <a:pt x="653" y="394"/>
                  </a:lnTo>
                  <a:lnTo>
                    <a:pt x="628" y="386"/>
                  </a:lnTo>
                  <a:lnTo>
                    <a:pt x="579" y="378"/>
                  </a:lnTo>
                  <a:lnTo>
                    <a:pt x="574" y="378"/>
                  </a:lnTo>
                  <a:lnTo>
                    <a:pt x="554" y="370"/>
                  </a:lnTo>
                  <a:lnTo>
                    <a:pt x="524" y="369"/>
                  </a:lnTo>
                  <a:lnTo>
                    <a:pt x="496" y="378"/>
                  </a:lnTo>
                  <a:lnTo>
                    <a:pt x="474" y="381"/>
                  </a:lnTo>
                  <a:lnTo>
                    <a:pt x="462" y="396"/>
                  </a:lnTo>
                  <a:lnTo>
                    <a:pt x="458" y="415"/>
                  </a:lnTo>
                  <a:lnTo>
                    <a:pt x="458" y="432"/>
                  </a:lnTo>
                  <a:lnTo>
                    <a:pt x="451" y="441"/>
                  </a:lnTo>
                  <a:lnTo>
                    <a:pt x="443" y="447"/>
                  </a:lnTo>
                  <a:lnTo>
                    <a:pt x="423" y="455"/>
                  </a:lnTo>
                  <a:lnTo>
                    <a:pt x="419" y="456"/>
                  </a:lnTo>
                  <a:lnTo>
                    <a:pt x="405" y="469"/>
                  </a:lnTo>
                  <a:lnTo>
                    <a:pt x="398" y="481"/>
                  </a:lnTo>
                  <a:lnTo>
                    <a:pt x="382" y="501"/>
                  </a:lnTo>
                  <a:lnTo>
                    <a:pt x="368" y="517"/>
                  </a:lnTo>
                  <a:lnTo>
                    <a:pt x="357" y="531"/>
                  </a:lnTo>
                  <a:lnTo>
                    <a:pt x="350" y="551"/>
                  </a:lnTo>
                  <a:lnTo>
                    <a:pt x="339" y="551"/>
                  </a:lnTo>
                  <a:lnTo>
                    <a:pt x="333" y="548"/>
                  </a:lnTo>
                  <a:lnTo>
                    <a:pt x="318" y="555"/>
                  </a:lnTo>
                  <a:lnTo>
                    <a:pt x="304" y="561"/>
                  </a:lnTo>
                  <a:lnTo>
                    <a:pt x="277" y="577"/>
                  </a:lnTo>
                  <a:lnTo>
                    <a:pt x="261" y="603"/>
                  </a:lnTo>
                  <a:lnTo>
                    <a:pt x="252" y="642"/>
                  </a:lnTo>
                  <a:lnTo>
                    <a:pt x="249" y="646"/>
                  </a:lnTo>
                  <a:lnTo>
                    <a:pt x="246" y="658"/>
                  </a:lnTo>
                  <a:lnTo>
                    <a:pt x="240" y="668"/>
                  </a:lnTo>
                  <a:lnTo>
                    <a:pt x="246" y="687"/>
                  </a:lnTo>
                  <a:lnTo>
                    <a:pt x="249" y="711"/>
                  </a:lnTo>
                  <a:lnTo>
                    <a:pt x="242" y="731"/>
                  </a:lnTo>
                  <a:lnTo>
                    <a:pt x="235" y="759"/>
                  </a:lnTo>
                  <a:lnTo>
                    <a:pt x="246" y="769"/>
                  </a:lnTo>
                  <a:lnTo>
                    <a:pt x="257" y="785"/>
                  </a:lnTo>
                  <a:lnTo>
                    <a:pt x="261" y="787"/>
                  </a:lnTo>
                  <a:lnTo>
                    <a:pt x="253" y="797"/>
                  </a:lnTo>
                  <a:lnTo>
                    <a:pt x="235" y="799"/>
                  </a:lnTo>
                  <a:lnTo>
                    <a:pt x="217" y="799"/>
                  </a:lnTo>
                  <a:lnTo>
                    <a:pt x="199" y="799"/>
                  </a:lnTo>
                  <a:lnTo>
                    <a:pt x="188" y="811"/>
                  </a:lnTo>
                  <a:lnTo>
                    <a:pt x="182" y="827"/>
                  </a:lnTo>
                  <a:lnTo>
                    <a:pt x="182" y="842"/>
                  </a:lnTo>
                  <a:lnTo>
                    <a:pt x="167" y="850"/>
                  </a:lnTo>
                  <a:lnTo>
                    <a:pt x="145" y="862"/>
                  </a:lnTo>
                  <a:lnTo>
                    <a:pt x="131" y="874"/>
                  </a:lnTo>
                  <a:lnTo>
                    <a:pt x="120" y="898"/>
                  </a:lnTo>
                  <a:lnTo>
                    <a:pt x="114" y="925"/>
                  </a:lnTo>
                  <a:lnTo>
                    <a:pt x="108" y="948"/>
                  </a:lnTo>
                  <a:lnTo>
                    <a:pt x="108" y="971"/>
                  </a:lnTo>
                  <a:lnTo>
                    <a:pt x="108" y="985"/>
                  </a:lnTo>
                  <a:lnTo>
                    <a:pt x="105" y="1011"/>
                  </a:lnTo>
                  <a:lnTo>
                    <a:pt x="98" y="1029"/>
                  </a:lnTo>
                  <a:lnTo>
                    <a:pt x="98" y="1033"/>
                  </a:lnTo>
                  <a:lnTo>
                    <a:pt x="90" y="1049"/>
                  </a:lnTo>
                  <a:lnTo>
                    <a:pt x="79" y="1064"/>
                  </a:lnTo>
                  <a:lnTo>
                    <a:pt x="77" y="1076"/>
                  </a:lnTo>
                  <a:lnTo>
                    <a:pt x="79" y="1093"/>
                  </a:lnTo>
                  <a:lnTo>
                    <a:pt x="79" y="1111"/>
                  </a:lnTo>
                  <a:lnTo>
                    <a:pt x="77" y="1140"/>
                  </a:lnTo>
                  <a:lnTo>
                    <a:pt x="77" y="1156"/>
                  </a:lnTo>
                  <a:lnTo>
                    <a:pt x="73" y="1205"/>
                  </a:lnTo>
                  <a:lnTo>
                    <a:pt x="73" y="1234"/>
                  </a:lnTo>
                  <a:lnTo>
                    <a:pt x="73" y="1271"/>
                  </a:lnTo>
                  <a:lnTo>
                    <a:pt x="73" y="1298"/>
                  </a:lnTo>
                  <a:lnTo>
                    <a:pt x="69" y="1331"/>
                  </a:lnTo>
                  <a:lnTo>
                    <a:pt x="77" y="1354"/>
                  </a:lnTo>
                  <a:lnTo>
                    <a:pt x="83" y="1375"/>
                  </a:lnTo>
                  <a:lnTo>
                    <a:pt x="73" y="1390"/>
                  </a:lnTo>
                  <a:lnTo>
                    <a:pt x="66" y="1410"/>
                  </a:lnTo>
                  <a:lnTo>
                    <a:pt x="28" y="1476"/>
                  </a:lnTo>
                  <a:lnTo>
                    <a:pt x="8" y="1522"/>
                  </a:lnTo>
                  <a:lnTo>
                    <a:pt x="0" y="1546"/>
                  </a:lnTo>
                  <a:lnTo>
                    <a:pt x="8" y="1574"/>
                  </a:lnTo>
                  <a:lnTo>
                    <a:pt x="111" y="1529"/>
                  </a:lnTo>
                  <a:lnTo>
                    <a:pt x="152" y="1524"/>
                  </a:lnTo>
                  <a:lnTo>
                    <a:pt x="181" y="1522"/>
                  </a:lnTo>
                  <a:lnTo>
                    <a:pt x="194" y="1501"/>
                  </a:lnTo>
                  <a:lnTo>
                    <a:pt x="206" y="1487"/>
                  </a:lnTo>
                  <a:lnTo>
                    <a:pt x="206" y="1445"/>
                  </a:lnTo>
                  <a:lnTo>
                    <a:pt x="188" y="1430"/>
                  </a:lnTo>
                  <a:lnTo>
                    <a:pt x="163" y="1421"/>
                  </a:lnTo>
                  <a:lnTo>
                    <a:pt x="164" y="1315"/>
                  </a:lnTo>
                  <a:lnTo>
                    <a:pt x="170" y="1298"/>
                  </a:lnTo>
                  <a:lnTo>
                    <a:pt x="290" y="1327"/>
                  </a:lnTo>
                  <a:lnTo>
                    <a:pt x="289" y="1387"/>
                  </a:lnTo>
                  <a:lnTo>
                    <a:pt x="246" y="1410"/>
                  </a:lnTo>
                  <a:lnTo>
                    <a:pt x="249" y="1417"/>
                  </a:lnTo>
                  <a:lnTo>
                    <a:pt x="252" y="1457"/>
                  </a:lnTo>
                  <a:lnTo>
                    <a:pt x="242" y="1457"/>
                  </a:lnTo>
                  <a:lnTo>
                    <a:pt x="235" y="1466"/>
                  </a:lnTo>
                  <a:lnTo>
                    <a:pt x="242" y="1487"/>
                  </a:lnTo>
                  <a:lnTo>
                    <a:pt x="242" y="1495"/>
                  </a:lnTo>
                  <a:lnTo>
                    <a:pt x="235" y="1546"/>
                  </a:lnTo>
                  <a:lnTo>
                    <a:pt x="234" y="1592"/>
                  </a:lnTo>
                  <a:lnTo>
                    <a:pt x="246" y="1609"/>
                  </a:lnTo>
                  <a:lnTo>
                    <a:pt x="260" y="1565"/>
                  </a:lnTo>
                  <a:lnTo>
                    <a:pt x="274" y="1522"/>
                  </a:lnTo>
                  <a:lnTo>
                    <a:pt x="283" y="1466"/>
                  </a:lnTo>
                  <a:lnTo>
                    <a:pt x="296" y="1401"/>
                  </a:lnTo>
                  <a:lnTo>
                    <a:pt x="301" y="1399"/>
                  </a:lnTo>
                  <a:lnTo>
                    <a:pt x="318" y="1406"/>
                  </a:lnTo>
                  <a:lnTo>
                    <a:pt x="322" y="1409"/>
                  </a:lnTo>
                  <a:lnTo>
                    <a:pt x="357" y="1410"/>
                  </a:lnTo>
                  <a:lnTo>
                    <a:pt x="358" y="1423"/>
                  </a:lnTo>
                  <a:lnTo>
                    <a:pt x="376" y="1426"/>
                  </a:lnTo>
                  <a:lnTo>
                    <a:pt x="365" y="1476"/>
                  </a:lnTo>
                  <a:lnTo>
                    <a:pt x="361" y="1487"/>
                  </a:lnTo>
                  <a:lnTo>
                    <a:pt x="333" y="1573"/>
                  </a:lnTo>
                  <a:lnTo>
                    <a:pt x="330" y="1617"/>
                  </a:lnTo>
                  <a:lnTo>
                    <a:pt x="326" y="1632"/>
                  </a:lnTo>
                  <a:lnTo>
                    <a:pt x="330" y="1644"/>
                  </a:lnTo>
                  <a:lnTo>
                    <a:pt x="380" y="1644"/>
                  </a:lnTo>
                  <a:lnTo>
                    <a:pt x="382" y="1644"/>
                  </a:lnTo>
                  <a:lnTo>
                    <a:pt x="393" y="1629"/>
                  </a:lnTo>
                  <a:lnTo>
                    <a:pt x="443" y="1648"/>
                  </a:lnTo>
                  <a:lnTo>
                    <a:pt x="446" y="1648"/>
                  </a:lnTo>
                  <a:lnTo>
                    <a:pt x="462" y="1586"/>
                  </a:lnTo>
                  <a:lnTo>
                    <a:pt x="484" y="1586"/>
                  </a:lnTo>
                  <a:lnTo>
                    <a:pt x="501" y="1573"/>
                  </a:lnTo>
                  <a:lnTo>
                    <a:pt x="501" y="1570"/>
                  </a:lnTo>
                  <a:lnTo>
                    <a:pt x="489" y="1548"/>
                  </a:lnTo>
                  <a:lnTo>
                    <a:pt x="489" y="1542"/>
                  </a:lnTo>
                  <a:lnTo>
                    <a:pt x="489" y="1524"/>
                  </a:lnTo>
                  <a:lnTo>
                    <a:pt x="480" y="1524"/>
                  </a:lnTo>
                  <a:lnTo>
                    <a:pt x="462" y="1484"/>
                  </a:lnTo>
                  <a:lnTo>
                    <a:pt x="496" y="1437"/>
                  </a:lnTo>
                  <a:lnTo>
                    <a:pt x="545" y="1479"/>
                  </a:lnTo>
                  <a:lnTo>
                    <a:pt x="559" y="1484"/>
                  </a:lnTo>
                  <a:lnTo>
                    <a:pt x="588" y="1495"/>
                  </a:lnTo>
                  <a:lnTo>
                    <a:pt x="582" y="1517"/>
                  </a:lnTo>
                  <a:lnTo>
                    <a:pt x="575" y="1542"/>
                  </a:lnTo>
                  <a:lnTo>
                    <a:pt x="560" y="1548"/>
                  </a:lnTo>
                  <a:lnTo>
                    <a:pt x="574" y="1557"/>
                  </a:lnTo>
                  <a:lnTo>
                    <a:pt x="588" y="1546"/>
                  </a:lnTo>
                  <a:lnTo>
                    <a:pt x="617" y="1546"/>
                  </a:lnTo>
                  <a:lnTo>
                    <a:pt x="629" y="1562"/>
                  </a:lnTo>
                  <a:lnTo>
                    <a:pt x="653" y="1565"/>
                  </a:lnTo>
                  <a:lnTo>
                    <a:pt x="653" y="1576"/>
                  </a:lnTo>
                  <a:lnTo>
                    <a:pt x="653" y="1580"/>
                  </a:lnTo>
                  <a:lnTo>
                    <a:pt x="637" y="1600"/>
                  </a:lnTo>
                  <a:lnTo>
                    <a:pt x="617" y="1617"/>
                  </a:lnTo>
                  <a:lnTo>
                    <a:pt x="617" y="1647"/>
                  </a:lnTo>
                  <a:lnTo>
                    <a:pt x="609" y="1647"/>
                  </a:lnTo>
                  <a:lnTo>
                    <a:pt x="606" y="1659"/>
                  </a:lnTo>
                  <a:lnTo>
                    <a:pt x="624" y="1665"/>
                  </a:lnTo>
                  <a:lnTo>
                    <a:pt x="624" y="1688"/>
                  </a:lnTo>
                  <a:lnTo>
                    <a:pt x="609" y="1691"/>
                  </a:lnTo>
                  <a:lnTo>
                    <a:pt x="603" y="1727"/>
                  </a:lnTo>
                  <a:lnTo>
                    <a:pt x="588" y="1729"/>
                  </a:lnTo>
                  <a:lnTo>
                    <a:pt x="574" y="1732"/>
                  </a:lnTo>
                  <a:lnTo>
                    <a:pt x="531" y="1721"/>
                  </a:lnTo>
                  <a:lnTo>
                    <a:pt x="506" y="1732"/>
                  </a:lnTo>
                  <a:lnTo>
                    <a:pt x="502" y="1732"/>
                  </a:lnTo>
                  <a:lnTo>
                    <a:pt x="496" y="1736"/>
                  </a:lnTo>
                  <a:lnTo>
                    <a:pt x="488" y="1742"/>
                  </a:lnTo>
                  <a:lnTo>
                    <a:pt x="484" y="1742"/>
                  </a:lnTo>
                  <a:lnTo>
                    <a:pt x="466" y="1748"/>
                  </a:lnTo>
                  <a:lnTo>
                    <a:pt x="433" y="1796"/>
                  </a:lnTo>
                  <a:lnTo>
                    <a:pt x="430" y="1803"/>
                  </a:lnTo>
                  <a:lnTo>
                    <a:pt x="397" y="1844"/>
                  </a:lnTo>
                  <a:lnTo>
                    <a:pt x="393" y="1856"/>
                  </a:lnTo>
                  <a:lnTo>
                    <a:pt x="405" y="1878"/>
                  </a:lnTo>
                  <a:lnTo>
                    <a:pt x="405" y="1919"/>
                  </a:lnTo>
                  <a:lnTo>
                    <a:pt x="404" y="1922"/>
                  </a:lnTo>
                  <a:lnTo>
                    <a:pt x="405" y="1938"/>
                  </a:lnTo>
                  <a:lnTo>
                    <a:pt x="348" y="1938"/>
                  </a:lnTo>
                  <a:lnTo>
                    <a:pt x="325" y="1963"/>
                  </a:lnTo>
                  <a:lnTo>
                    <a:pt x="311" y="1953"/>
                  </a:lnTo>
                  <a:lnTo>
                    <a:pt x="299" y="1974"/>
                  </a:lnTo>
                  <a:lnTo>
                    <a:pt x="311" y="2017"/>
                  </a:lnTo>
                  <a:lnTo>
                    <a:pt x="293" y="2051"/>
                  </a:lnTo>
                  <a:lnTo>
                    <a:pt x="290" y="2061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g31246982efe_0_39"/>
            <p:cNvSpPr/>
            <p:nvPr/>
          </p:nvSpPr>
          <p:spPr>
            <a:xfrm>
              <a:off x="2146714" y="3282776"/>
              <a:ext cx="157772" cy="143481"/>
            </a:xfrm>
            <a:custGeom>
              <a:rect b="b" l="l" r="r" t="t"/>
              <a:pathLst>
                <a:path extrusionOk="0" h="433" w="562">
                  <a:moveTo>
                    <a:pt x="480" y="148"/>
                  </a:moveTo>
                  <a:lnTo>
                    <a:pt x="486" y="172"/>
                  </a:lnTo>
                  <a:lnTo>
                    <a:pt x="479" y="198"/>
                  </a:lnTo>
                  <a:lnTo>
                    <a:pt x="492" y="215"/>
                  </a:lnTo>
                  <a:lnTo>
                    <a:pt x="513" y="227"/>
                  </a:lnTo>
                  <a:lnTo>
                    <a:pt x="534" y="248"/>
                  </a:lnTo>
                  <a:lnTo>
                    <a:pt x="538" y="251"/>
                  </a:lnTo>
                  <a:lnTo>
                    <a:pt x="562" y="260"/>
                  </a:lnTo>
                  <a:lnTo>
                    <a:pt x="551" y="288"/>
                  </a:lnTo>
                  <a:lnTo>
                    <a:pt x="535" y="311"/>
                  </a:lnTo>
                  <a:lnTo>
                    <a:pt x="513" y="322"/>
                  </a:lnTo>
                  <a:lnTo>
                    <a:pt x="488" y="328"/>
                  </a:lnTo>
                  <a:lnTo>
                    <a:pt x="470" y="344"/>
                  </a:lnTo>
                  <a:lnTo>
                    <a:pt x="448" y="352"/>
                  </a:lnTo>
                  <a:lnTo>
                    <a:pt x="430" y="379"/>
                  </a:lnTo>
                  <a:lnTo>
                    <a:pt x="415" y="405"/>
                  </a:lnTo>
                  <a:lnTo>
                    <a:pt x="390" y="414"/>
                  </a:lnTo>
                  <a:lnTo>
                    <a:pt x="364" y="419"/>
                  </a:lnTo>
                  <a:lnTo>
                    <a:pt x="344" y="433"/>
                  </a:lnTo>
                  <a:lnTo>
                    <a:pt x="304" y="427"/>
                  </a:lnTo>
                  <a:lnTo>
                    <a:pt x="285" y="417"/>
                  </a:lnTo>
                  <a:lnTo>
                    <a:pt x="266" y="410"/>
                  </a:lnTo>
                  <a:lnTo>
                    <a:pt x="224" y="395"/>
                  </a:lnTo>
                  <a:lnTo>
                    <a:pt x="188" y="376"/>
                  </a:lnTo>
                  <a:lnTo>
                    <a:pt x="185" y="375"/>
                  </a:lnTo>
                  <a:lnTo>
                    <a:pt x="160" y="379"/>
                  </a:lnTo>
                  <a:lnTo>
                    <a:pt x="141" y="379"/>
                  </a:lnTo>
                  <a:lnTo>
                    <a:pt x="129" y="395"/>
                  </a:lnTo>
                  <a:lnTo>
                    <a:pt x="100" y="395"/>
                  </a:lnTo>
                  <a:lnTo>
                    <a:pt x="77" y="425"/>
                  </a:lnTo>
                  <a:lnTo>
                    <a:pt x="54" y="414"/>
                  </a:lnTo>
                  <a:lnTo>
                    <a:pt x="22" y="386"/>
                  </a:lnTo>
                  <a:lnTo>
                    <a:pt x="14" y="376"/>
                  </a:lnTo>
                  <a:lnTo>
                    <a:pt x="7" y="368"/>
                  </a:lnTo>
                  <a:lnTo>
                    <a:pt x="0" y="344"/>
                  </a:lnTo>
                  <a:lnTo>
                    <a:pt x="0" y="307"/>
                  </a:lnTo>
                  <a:lnTo>
                    <a:pt x="0" y="271"/>
                  </a:lnTo>
                  <a:lnTo>
                    <a:pt x="7" y="238"/>
                  </a:lnTo>
                  <a:lnTo>
                    <a:pt x="11" y="235"/>
                  </a:lnTo>
                  <a:lnTo>
                    <a:pt x="19" y="223"/>
                  </a:lnTo>
                  <a:lnTo>
                    <a:pt x="31" y="204"/>
                  </a:lnTo>
                  <a:lnTo>
                    <a:pt x="58" y="185"/>
                  </a:lnTo>
                  <a:lnTo>
                    <a:pt x="87" y="172"/>
                  </a:lnTo>
                  <a:lnTo>
                    <a:pt x="115" y="155"/>
                  </a:lnTo>
                  <a:lnTo>
                    <a:pt x="123" y="150"/>
                  </a:lnTo>
                  <a:lnTo>
                    <a:pt x="136" y="148"/>
                  </a:lnTo>
                  <a:lnTo>
                    <a:pt x="150" y="124"/>
                  </a:lnTo>
                  <a:lnTo>
                    <a:pt x="169" y="97"/>
                  </a:lnTo>
                  <a:lnTo>
                    <a:pt x="188" y="87"/>
                  </a:lnTo>
                  <a:lnTo>
                    <a:pt x="202" y="96"/>
                  </a:lnTo>
                  <a:lnTo>
                    <a:pt x="212" y="92"/>
                  </a:lnTo>
                  <a:lnTo>
                    <a:pt x="237" y="79"/>
                  </a:lnTo>
                  <a:lnTo>
                    <a:pt x="260" y="64"/>
                  </a:lnTo>
                  <a:lnTo>
                    <a:pt x="266" y="63"/>
                  </a:lnTo>
                  <a:lnTo>
                    <a:pt x="274" y="56"/>
                  </a:lnTo>
                  <a:lnTo>
                    <a:pt x="302" y="59"/>
                  </a:lnTo>
                  <a:lnTo>
                    <a:pt x="313" y="48"/>
                  </a:lnTo>
                  <a:lnTo>
                    <a:pt x="320" y="44"/>
                  </a:lnTo>
                  <a:lnTo>
                    <a:pt x="344" y="12"/>
                  </a:lnTo>
                  <a:lnTo>
                    <a:pt x="356" y="0"/>
                  </a:lnTo>
                  <a:lnTo>
                    <a:pt x="368" y="9"/>
                  </a:lnTo>
                  <a:lnTo>
                    <a:pt x="379" y="29"/>
                  </a:lnTo>
                  <a:lnTo>
                    <a:pt x="381" y="33"/>
                  </a:lnTo>
                  <a:lnTo>
                    <a:pt x="394" y="53"/>
                  </a:lnTo>
                  <a:lnTo>
                    <a:pt x="407" y="59"/>
                  </a:lnTo>
                  <a:lnTo>
                    <a:pt x="418" y="63"/>
                  </a:lnTo>
                  <a:lnTo>
                    <a:pt x="434" y="64"/>
                  </a:lnTo>
                  <a:lnTo>
                    <a:pt x="434" y="67"/>
                  </a:lnTo>
                  <a:lnTo>
                    <a:pt x="437" y="85"/>
                  </a:lnTo>
                  <a:lnTo>
                    <a:pt x="437" y="87"/>
                  </a:lnTo>
                  <a:lnTo>
                    <a:pt x="440" y="97"/>
                  </a:lnTo>
                  <a:lnTo>
                    <a:pt x="462" y="123"/>
                  </a:lnTo>
                  <a:lnTo>
                    <a:pt x="480" y="148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g31246982efe_0_39"/>
            <p:cNvSpPr/>
            <p:nvPr/>
          </p:nvSpPr>
          <p:spPr>
            <a:xfrm>
              <a:off x="1898667" y="3799905"/>
              <a:ext cx="161148" cy="144478"/>
            </a:xfrm>
            <a:custGeom>
              <a:rect b="b" l="l" r="r" t="t"/>
              <a:pathLst>
                <a:path extrusionOk="0" h="436" w="573">
                  <a:moveTo>
                    <a:pt x="514" y="337"/>
                  </a:moveTo>
                  <a:lnTo>
                    <a:pt x="520" y="332"/>
                  </a:lnTo>
                  <a:lnTo>
                    <a:pt x="521" y="332"/>
                  </a:lnTo>
                  <a:lnTo>
                    <a:pt x="524" y="332"/>
                  </a:lnTo>
                  <a:lnTo>
                    <a:pt x="530" y="332"/>
                  </a:lnTo>
                  <a:lnTo>
                    <a:pt x="530" y="324"/>
                  </a:lnTo>
                  <a:lnTo>
                    <a:pt x="530" y="322"/>
                  </a:lnTo>
                  <a:lnTo>
                    <a:pt x="531" y="322"/>
                  </a:lnTo>
                  <a:lnTo>
                    <a:pt x="531" y="321"/>
                  </a:lnTo>
                  <a:lnTo>
                    <a:pt x="534" y="317"/>
                  </a:lnTo>
                  <a:lnTo>
                    <a:pt x="538" y="314"/>
                  </a:lnTo>
                  <a:lnTo>
                    <a:pt x="534" y="314"/>
                  </a:lnTo>
                  <a:lnTo>
                    <a:pt x="534" y="313"/>
                  </a:lnTo>
                  <a:lnTo>
                    <a:pt x="538" y="309"/>
                  </a:lnTo>
                  <a:lnTo>
                    <a:pt x="539" y="309"/>
                  </a:lnTo>
                  <a:lnTo>
                    <a:pt x="546" y="306"/>
                  </a:lnTo>
                  <a:lnTo>
                    <a:pt x="555" y="306"/>
                  </a:lnTo>
                  <a:lnTo>
                    <a:pt x="553" y="301"/>
                  </a:lnTo>
                  <a:lnTo>
                    <a:pt x="553" y="296"/>
                  </a:lnTo>
                  <a:lnTo>
                    <a:pt x="553" y="290"/>
                  </a:lnTo>
                  <a:lnTo>
                    <a:pt x="555" y="284"/>
                  </a:lnTo>
                  <a:lnTo>
                    <a:pt x="553" y="280"/>
                  </a:lnTo>
                  <a:lnTo>
                    <a:pt x="549" y="272"/>
                  </a:lnTo>
                  <a:lnTo>
                    <a:pt x="549" y="262"/>
                  </a:lnTo>
                  <a:lnTo>
                    <a:pt x="546" y="261"/>
                  </a:lnTo>
                  <a:lnTo>
                    <a:pt x="539" y="257"/>
                  </a:lnTo>
                  <a:lnTo>
                    <a:pt x="539" y="249"/>
                  </a:lnTo>
                  <a:lnTo>
                    <a:pt x="542" y="246"/>
                  </a:lnTo>
                  <a:lnTo>
                    <a:pt x="542" y="241"/>
                  </a:lnTo>
                  <a:lnTo>
                    <a:pt x="542" y="234"/>
                  </a:lnTo>
                  <a:lnTo>
                    <a:pt x="542" y="229"/>
                  </a:lnTo>
                  <a:lnTo>
                    <a:pt x="546" y="224"/>
                  </a:lnTo>
                  <a:lnTo>
                    <a:pt x="549" y="218"/>
                  </a:lnTo>
                  <a:lnTo>
                    <a:pt x="553" y="211"/>
                  </a:lnTo>
                  <a:lnTo>
                    <a:pt x="555" y="201"/>
                  </a:lnTo>
                  <a:lnTo>
                    <a:pt x="555" y="198"/>
                  </a:lnTo>
                  <a:lnTo>
                    <a:pt x="555" y="187"/>
                  </a:lnTo>
                  <a:lnTo>
                    <a:pt x="553" y="181"/>
                  </a:lnTo>
                  <a:lnTo>
                    <a:pt x="555" y="176"/>
                  </a:lnTo>
                  <a:lnTo>
                    <a:pt x="555" y="168"/>
                  </a:lnTo>
                  <a:lnTo>
                    <a:pt x="557" y="166"/>
                  </a:lnTo>
                  <a:lnTo>
                    <a:pt x="557" y="165"/>
                  </a:lnTo>
                  <a:lnTo>
                    <a:pt x="557" y="162"/>
                  </a:lnTo>
                  <a:lnTo>
                    <a:pt x="557" y="158"/>
                  </a:lnTo>
                  <a:lnTo>
                    <a:pt x="561" y="157"/>
                  </a:lnTo>
                  <a:lnTo>
                    <a:pt x="557" y="150"/>
                  </a:lnTo>
                  <a:lnTo>
                    <a:pt x="561" y="147"/>
                  </a:lnTo>
                  <a:lnTo>
                    <a:pt x="561" y="146"/>
                  </a:lnTo>
                  <a:lnTo>
                    <a:pt x="561" y="137"/>
                  </a:lnTo>
                  <a:lnTo>
                    <a:pt x="561" y="134"/>
                  </a:lnTo>
                  <a:lnTo>
                    <a:pt x="566" y="125"/>
                  </a:lnTo>
                  <a:lnTo>
                    <a:pt x="570" y="123"/>
                  </a:lnTo>
                  <a:lnTo>
                    <a:pt x="573" y="121"/>
                  </a:lnTo>
                  <a:lnTo>
                    <a:pt x="573" y="114"/>
                  </a:lnTo>
                  <a:lnTo>
                    <a:pt x="573" y="109"/>
                  </a:lnTo>
                  <a:lnTo>
                    <a:pt x="570" y="106"/>
                  </a:lnTo>
                  <a:lnTo>
                    <a:pt x="566" y="106"/>
                  </a:lnTo>
                  <a:lnTo>
                    <a:pt x="561" y="105"/>
                  </a:lnTo>
                  <a:lnTo>
                    <a:pt x="557" y="101"/>
                  </a:lnTo>
                  <a:lnTo>
                    <a:pt x="555" y="95"/>
                  </a:lnTo>
                  <a:lnTo>
                    <a:pt x="555" y="90"/>
                  </a:lnTo>
                  <a:lnTo>
                    <a:pt x="549" y="83"/>
                  </a:lnTo>
                  <a:lnTo>
                    <a:pt x="549" y="79"/>
                  </a:lnTo>
                  <a:lnTo>
                    <a:pt x="542" y="79"/>
                  </a:lnTo>
                  <a:lnTo>
                    <a:pt x="542" y="73"/>
                  </a:lnTo>
                  <a:lnTo>
                    <a:pt x="539" y="71"/>
                  </a:lnTo>
                  <a:lnTo>
                    <a:pt x="538" y="67"/>
                  </a:lnTo>
                  <a:lnTo>
                    <a:pt x="534" y="63"/>
                  </a:lnTo>
                  <a:lnTo>
                    <a:pt x="534" y="58"/>
                  </a:lnTo>
                  <a:lnTo>
                    <a:pt x="530" y="54"/>
                  </a:lnTo>
                  <a:lnTo>
                    <a:pt x="530" y="49"/>
                  </a:lnTo>
                  <a:lnTo>
                    <a:pt x="524" y="42"/>
                  </a:lnTo>
                  <a:lnTo>
                    <a:pt x="521" y="40"/>
                  </a:lnTo>
                  <a:lnTo>
                    <a:pt x="520" y="35"/>
                  </a:lnTo>
                  <a:lnTo>
                    <a:pt x="514" y="32"/>
                  </a:lnTo>
                  <a:lnTo>
                    <a:pt x="514" y="31"/>
                  </a:lnTo>
                  <a:lnTo>
                    <a:pt x="512" y="27"/>
                  </a:lnTo>
                  <a:lnTo>
                    <a:pt x="512" y="24"/>
                  </a:lnTo>
                  <a:lnTo>
                    <a:pt x="512" y="19"/>
                  </a:lnTo>
                  <a:lnTo>
                    <a:pt x="512" y="15"/>
                  </a:lnTo>
                  <a:lnTo>
                    <a:pt x="512" y="10"/>
                  </a:lnTo>
                  <a:lnTo>
                    <a:pt x="512" y="6"/>
                  </a:lnTo>
                  <a:lnTo>
                    <a:pt x="508" y="2"/>
                  </a:lnTo>
                  <a:lnTo>
                    <a:pt x="508" y="0"/>
                  </a:lnTo>
                  <a:lnTo>
                    <a:pt x="506" y="0"/>
                  </a:lnTo>
                  <a:lnTo>
                    <a:pt x="499" y="0"/>
                  </a:lnTo>
                  <a:lnTo>
                    <a:pt x="496" y="2"/>
                  </a:lnTo>
                  <a:lnTo>
                    <a:pt x="496" y="6"/>
                  </a:lnTo>
                  <a:lnTo>
                    <a:pt x="492" y="8"/>
                  </a:lnTo>
                  <a:lnTo>
                    <a:pt x="490" y="8"/>
                  </a:lnTo>
                  <a:lnTo>
                    <a:pt x="483" y="10"/>
                  </a:lnTo>
                  <a:lnTo>
                    <a:pt x="480" y="11"/>
                  </a:lnTo>
                  <a:lnTo>
                    <a:pt x="474" y="15"/>
                  </a:lnTo>
                  <a:lnTo>
                    <a:pt x="472" y="15"/>
                  </a:lnTo>
                  <a:lnTo>
                    <a:pt x="470" y="19"/>
                  </a:lnTo>
                  <a:lnTo>
                    <a:pt x="466" y="19"/>
                  </a:lnTo>
                  <a:lnTo>
                    <a:pt x="465" y="22"/>
                  </a:lnTo>
                  <a:lnTo>
                    <a:pt x="462" y="24"/>
                  </a:lnTo>
                  <a:lnTo>
                    <a:pt x="462" y="31"/>
                  </a:lnTo>
                  <a:lnTo>
                    <a:pt x="458" y="35"/>
                  </a:lnTo>
                  <a:lnTo>
                    <a:pt x="455" y="40"/>
                  </a:lnTo>
                  <a:lnTo>
                    <a:pt x="451" y="42"/>
                  </a:lnTo>
                  <a:lnTo>
                    <a:pt x="441" y="46"/>
                  </a:lnTo>
                  <a:lnTo>
                    <a:pt x="438" y="46"/>
                  </a:lnTo>
                  <a:lnTo>
                    <a:pt x="434" y="49"/>
                  </a:lnTo>
                  <a:lnTo>
                    <a:pt x="433" y="54"/>
                  </a:lnTo>
                  <a:lnTo>
                    <a:pt x="426" y="55"/>
                  </a:lnTo>
                  <a:lnTo>
                    <a:pt x="422" y="58"/>
                  </a:lnTo>
                  <a:lnTo>
                    <a:pt x="415" y="62"/>
                  </a:lnTo>
                  <a:lnTo>
                    <a:pt x="409" y="63"/>
                  </a:lnTo>
                  <a:lnTo>
                    <a:pt x="404" y="63"/>
                  </a:lnTo>
                  <a:lnTo>
                    <a:pt x="404" y="65"/>
                  </a:lnTo>
                  <a:lnTo>
                    <a:pt x="400" y="67"/>
                  </a:lnTo>
                  <a:lnTo>
                    <a:pt x="398" y="65"/>
                  </a:lnTo>
                  <a:lnTo>
                    <a:pt x="395" y="65"/>
                  </a:lnTo>
                  <a:lnTo>
                    <a:pt x="387" y="63"/>
                  </a:lnTo>
                  <a:lnTo>
                    <a:pt x="383" y="63"/>
                  </a:lnTo>
                  <a:lnTo>
                    <a:pt x="379" y="62"/>
                  </a:lnTo>
                  <a:lnTo>
                    <a:pt x="372" y="58"/>
                  </a:lnTo>
                  <a:lnTo>
                    <a:pt x="364" y="55"/>
                  </a:lnTo>
                  <a:lnTo>
                    <a:pt x="358" y="54"/>
                  </a:lnTo>
                  <a:lnTo>
                    <a:pt x="351" y="54"/>
                  </a:lnTo>
                  <a:lnTo>
                    <a:pt x="346" y="49"/>
                  </a:lnTo>
                  <a:lnTo>
                    <a:pt x="340" y="49"/>
                  </a:lnTo>
                  <a:lnTo>
                    <a:pt x="333" y="49"/>
                  </a:lnTo>
                  <a:lnTo>
                    <a:pt x="333" y="46"/>
                  </a:lnTo>
                  <a:lnTo>
                    <a:pt x="330" y="42"/>
                  </a:lnTo>
                  <a:lnTo>
                    <a:pt x="325" y="42"/>
                  </a:lnTo>
                  <a:lnTo>
                    <a:pt x="317" y="40"/>
                  </a:lnTo>
                  <a:lnTo>
                    <a:pt x="308" y="40"/>
                  </a:lnTo>
                  <a:lnTo>
                    <a:pt x="302" y="38"/>
                  </a:lnTo>
                  <a:lnTo>
                    <a:pt x="296" y="35"/>
                  </a:lnTo>
                  <a:lnTo>
                    <a:pt x="292" y="35"/>
                  </a:lnTo>
                  <a:lnTo>
                    <a:pt x="285" y="35"/>
                  </a:lnTo>
                  <a:lnTo>
                    <a:pt x="279" y="35"/>
                  </a:lnTo>
                  <a:lnTo>
                    <a:pt x="279" y="40"/>
                  </a:lnTo>
                  <a:lnTo>
                    <a:pt x="275" y="42"/>
                  </a:lnTo>
                  <a:lnTo>
                    <a:pt x="272" y="46"/>
                  </a:lnTo>
                  <a:lnTo>
                    <a:pt x="271" y="54"/>
                  </a:lnTo>
                  <a:lnTo>
                    <a:pt x="267" y="55"/>
                  </a:lnTo>
                  <a:lnTo>
                    <a:pt x="264" y="62"/>
                  </a:lnTo>
                  <a:lnTo>
                    <a:pt x="260" y="65"/>
                  </a:lnTo>
                  <a:lnTo>
                    <a:pt x="260" y="67"/>
                  </a:lnTo>
                  <a:lnTo>
                    <a:pt x="259" y="71"/>
                  </a:lnTo>
                  <a:lnTo>
                    <a:pt x="259" y="73"/>
                  </a:lnTo>
                  <a:lnTo>
                    <a:pt x="259" y="79"/>
                  </a:lnTo>
                  <a:lnTo>
                    <a:pt x="259" y="85"/>
                  </a:lnTo>
                  <a:lnTo>
                    <a:pt x="259" y="90"/>
                  </a:lnTo>
                  <a:lnTo>
                    <a:pt x="259" y="93"/>
                  </a:lnTo>
                  <a:lnTo>
                    <a:pt x="250" y="95"/>
                  </a:lnTo>
                  <a:lnTo>
                    <a:pt x="249" y="98"/>
                  </a:lnTo>
                  <a:lnTo>
                    <a:pt x="249" y="101"/>
                  </a:lnTo>
                  <a:lnTo>
                    <a:pt x="244" y="105"/>
                  </a:lnTo>
                  <a:lnTo>
                    <a:pt x="238" y="109"/>
                  </a:lnTo>
                  <a:lnTo>
                    <a:pt x="232" y="114"/>
                  </a:lnTo>
                  <a:lnTo>
                    <a:pt x="227" y="115"/>
                  </a:lnTo>
                  <a:lnTo>
                    <a:pt x="217" y="121"/>
                  </a:lnTo>
                  <a:lnTo>
                    <a:pt x="206" y="125"/>
                  </a:lnTo>
                  <a:lnTo>
                    <a:pt x="201" y="125"/>
                  </a:lnTo>
                  <a:lnTo>
                    <a:pt x="198" y="125"/>
                  </a:lnTo>
                  <a:lnTo>
                    <a:pt x="196" y="129"/>
                  </a:lnTo>
                  <a:lnTo>
                    <a:pt x="194" y="129"/>
                  </a:lnTo>
                  <a:lnTo>
                    <a:pt x="189" y="131"/>
                  </a:lnTo>
                  <a:lnTo>
                    <a:pt x="185" y="131"/>
                  </a:lnTo>
                  <a:lnTo>
                    <a:pt x="181" y="131"/>
                  </a:lnTo>
                  <a:lnTo>
                    <a:pt x="174" y="131"/>
                  </a:lnTo>
                  <a:lnTo>
                    <a:pt x="173" y="131"/>
                  </a:lnTo>
                  <a:lnTo>
                    <a:pt x="169" y="134"/>
                  </a:lnTo>
                  <a:lnTo>
                    <a:pt x="167" y="134"/>
                  </a:lnTo>
                  <a:lnTo>
                    <a:pt x="164" y="137"/>
                  </a:lnTo>
                  <a:lnTo>
                    <a:pt x="163" y="141"/>
                  </a:lnTo>
                  <a:lnTo>
                    <a:pt x="158" y="141"/>
                  </a:lnTo>
                  <a:lnTo>
                    <a:pt x="155" y="141"/>
                  </a:lnTo>
                  <a:lnTo>
                    <a:pt x="149" y="141"/>
                  </a:lnTo>
                  <a:lnTo>
                    <a:pt x="146" y="141"/>
                  </a:lnTo>
                  <a:lnTo>
                    <a:pt x="141" y="146"/>
                  </a:lnTo>
                  <a:lnTo>
                    <a:pt x="140" y="146"/>
                  </a:lnTo>
                  <a:lnTo>
                    <a:pt x="140" y="147"/>
                  </a:lnTo>
                  <a:lnTo>
                    <a:pt x="136" y="150"/>
                  </a:lnTo>
                  <a:lnTo>
                    <a:pt x="133" y="147"/>
                  </a:lnTo>
                  <a:lnTo>
                    <a:pt x="130" y="146"/>
                  </a:lnTo>
                  <a:lnTo>
                    <a:pt x="126" y="147"/>
                  </a:lnTo>
                  <a:lnTo>
                    <a:pt x="119" y="150"/>
                  </a:lnTo>
                  <a:lnTo>
                    <a:pt x="118" y="150"/>
                  </a:lnTo>
                  <a:lnTo>
                    <a:pt x="115" y="150"/>
                  </a:lnTo>
                  <a:lnTo>
                    <a:pt x="113" y="147"/>
                  </a:lnTo>
                  <a:lnTo>
                    <a:pt x="115" y="146"/>
                  </a:lnTo>
                  <a:lnTo>
                    <a:pt x="115" y="141"/>
                  </a:lnTo>
                  <a:lnTo>
                    <a:pt x="108" y="146"/>
                  </a:lnTo>
                  <a:lnTo>
                    <a:pt x="105" y="146"/>
                  </a:lnTo>
                  <a:lnTo>
                    <a:pt x="101" y="147"/>
                  </a:lnTo>
                  <a:lnTo>
                    <a:pt x="98" y="150"/>
                  </a:lnTo>
                  <a:lnTo>
                    <a:pt x="98" y="154"/>
                  </a:lnTo>
                  <a:lnTo>
                    <a:pt x="97" y="157"/>
                  </a:lnTo>
                  <a:lnTo>
                    <a:pt x="91" y="158"/>
                  </a:lnTo>
                  <a:lnTo>
                    <a:pt x="88" y="158"/>
                  </a:lnTo>
                  <a:lnTo>
                    <a:pt x="88" y="165"/>
                  </a:lnTo>
                  <a:lnTo>
                    <a:pt x="88" y="166"/>
                  </a:lnTo>
                  <a:lnTo>
                    <a:pt x="88" y="168"/>
                  </a:lnTo>
                  <a:lnTo>
                    <a:pt x="84" y="171"/>
                  </a:lnTo>
                  <a:lnTo>
                    <a:pt x="78" y="168"/>
                  </a:lnTo>
                  <a:lnTo>
                    <a:pt x="75" y="168"/>
                  </a:lnTo>
                  <a:lnTo>
                    <a:pt x="66" y="162"/>
                  </a:lnTo>
                  <a:lnTo>
                    <a:pt x="66" y="165"/>
                  </a:lnTo>
                  <a:lnTo>
                    <a:pt x="59" y="162"/>
                  </a:lnTo>
                  <a:lnTo>
                    <a:pt x="58" y="162"/>
                  </a:lnTo>
                  <a:lnTo>
                    <a:pt x="55" y="162"/>
                  </a:lnTo>
                  <a:lnTo>
                    <a:pt x="53" y="162"/>
                  </a:lnTo>
                  <a:lnTo>
                    <a:pt x="53" y="165"/>
                  </a:lnTo>
                  <a:lnTo>
                    <a:pt x="50" y="165"/>
                  </a:lnTo>
                  <a:lnTo>
                    <a:pt x="47" y="166"/>
                  </a:lnTo>
                  <a:lnTo>
                    <a:pt x="41" y="168"/>
                  </a:lnTo>
                  <a:lnTo>
                    <a:pt x="37" y="176"/>
                  </a:lnTo>
                  <a:lnTo>
                    <a:pt x="37" y="178"/>
                  </a:lnTo>
                  <a:lnTo>
                    <a:pt x="37" y="181"/>
                  </a:lnTo>
                  <a:lnTo>
                    <a:pt x="37" y="184"/>
                  </a:lnTo>
                  <a:lnTo>
                    <a:pt x="37" y="189"/>
                  </a:lnTo>
                  <a:lnTo>
                    <a:pt x="35" y="192"/>
                  </a:lnTo>
                  <a:lnTo>
                    <a:pt x="33" y="193"/>
                  </a:lnTo>
                  <a:lnTo>
                    <a:pt x="32" y="193"/>
                  </a:lnTo>
                  <a:lnTo>
                    <a:pt x="26" y="193"/>
                  </a:lnTo>
                  <a:lnTo>
                    <a:pt x="23" y="193"/>
                  </a:lnTo>
                  <a:lnTo>
                    <a:pt x="23" y="197"/>
                  </a:lnTo>
                  <a:lnTo>
                    <a:pt x="18" y="193"/>
                  </a:lnTo>
                  <a:lnTo>
                    <a:pt x="11" y="193"/>
                  </a:lnTo>
                  <a:lnTo>
                    <a:pt x="10" y="193"/>
                  </a:lnTo>
                  <a:lnTo>
                    <a:pt x="7" y="193"/>
                  </a:lnTo>
                  <a:lnTo>
                    <a:pt x="1" y="193"/>
                  </a:lnTo>
                  <a:lnTo>
                    <a:pt x="0" y="193"/>
                  </a:lnTo>
                  <a:lnTo>
                    <a:pt x="0" y="197"/>
                  </a:lnTo>
                  <a:lnTo>
                    <a:pt x="0" y="198"/>
                  </a:lnTo>
                  <a:lnTo>
                    <a:pt x="0" y="201"/>
                  </a:lnTo>
                  <a:lnTo>
                    <a:pt x="15" y="209"/>
                  </a:lnTo>
                  <a:lnTo>
                    <a:pt x="18" y="214"/>
                  </a:lnTo>
                  <a:lnTo>
                    <a:pt x="23" y="214"/>
                  </a:lnTo>
                  <a:lnTo>
                    <a:pt x="32" y="214"/>
                  </a:lnTo>
                  <a:lnTo>
                    <a:pt x="35" y="217"/>
                  </a:lnTo>
                  <a:lnTo>
                    <a:pt x="37" y="214"/>
                  </a:lnTo>
                  <a:lnTo>
                    <a:pt x="41" y="217"/>
                  </a:lnTo>
                  <a:lnTo>
                    <a:pt x="47" y="218"/>
                  </a:lnTo>
                  <a:lnTo>
                    <a:pt x="53" y="218"/>
                  </a:lnTo>
                  <a:lnTo>
                    <a:pt x="55" y="221"/>
                  </a:lnTo>
                  <a:lnTo>
                    <a:pt x="59" y="221"/>
                  </a:lnTo>
                  <a:lnTo>
                    <a:pt x="66" y="224"/>
                  </a:lnTo>
                  <a:lnTo>
                    <a:pt x="73" y="224"/>
                  </a:lnTo>
                  <a:lnTo>
                    <a:pt x="78" y="224"/>
                  </a:lnTo>
                  <a:lnTo>
                    <a:pt x="81" y="226"/>
                  </a:lnTo>
                  <a:lnTo>
                    <a:pt x="86" y="229"/>
                  </a:lnTo>
                  <a:lnTo>
                    <a:pt x="86" y="232"/>
                  </a:lnTo>
                  <a:lnTo>
                    <a:pt x="91" y="232"/>
                  </a:lnTo>
                  <a:lnTo>
                    <a:pt x="97" y="240"/>
                  </a:lnTo>
                  <a:lnTo>
                    <a:pt x="98" y="241"/>
                  </a:lnTo>
                  <a:lnTo>
                    <a:pt x="98" y="245"/>
                  </a:lnTo>
                  <a:lnTo>
                    <a:pt x="101" y="241"/>
                  </a:lnTo>
                  <a:lnTo>
                    <a:pt x="101" y="240"/>
                  </a:lnTo>
                  <a:lnTo>
                    <a:pt x="105" y="240"/>
                  </a:lnTo>
                  <a:lnTo>
                    <a:pt x="108" y="240"/>
                  </a:lnTo>
                  <a:lnTo>
                    <a:pt x="109" y="234"/>
                  </a:lnTo>
                  <a:lnTo>
                    <a:pt x="113" y="232"/>
                  </a:lnTo>
                  <a:lnTo>
                    <a:pt x="115" y="234"/>
                  </a:lnTo>
                  <a:lnTo>
                    <a:pt x="118" y="240"/>
                  </a:lnTo>
                  <a:lnTo>
                    <a:pt x="119" y="241"/>
                  </a:lnTo>
                  <a:lnTo>
                    <a:pt x="119" y="240"/>
                  </a:lnTo>
                  <a:lnTo>
                    <a:pt x="119" y="234"/>
                  </a:lnTo>
                  <a:lnTo>
                    <a:pt x="119" y="232"/>
                  </a:lnTo>
                  <a:lnTo>
                    <a:pt x="119" y="229"/>
                  </a:lnTo>
                  <a:lnTo>
                    <a:pt x="126" y="226"/>
                  </a:lnTo>
                  <a:lnTo>
                    <a:pt x="130" y="226"/>
                  </a:lnTo>
                  <a:lnTo>
                    <a:pt x="133" y="226"/>
                  </a:lnTo>
                  <a:lnTo>
                    <a:pt x="140" y="226"/>
                  </a:lnTo>
                  <a:lnTo>
                    <a:pt x="140" y="229"/>
                  </a:lnTo>
                  <a:lnTo>
                    <a:pt x="140" y="232"/>
                  </a:lnTo>
                  <a:lnTo>
                    <a:pt x="140" y="234"/>
                  </a:lnTo>
                  <a:lnTo>
                    <a:pt x="140" y="240"/>
                  </a:lnTo>
                  <a:lnTo>
                    <a:pt x="141" y="240"/>
                  </a:lnTo>
                  <a:lnTo>
                    <a:pt x="142" y="234"/>
                  </a:lnTo>
                  <a:lnTo>
                    <a:pt x="146" y="232"/>
                  </a:lnTo>
                  <a:lnTo>
                    <a:pt x="149" y="234"/>
                  </a:lnTo>
                  <a:lnTo>
                    <a:pt x="151" y="234"/>
                  </a:lnTo>
                  <a:lnTo>
                    <a:pt x="155" y="241"/>
                  </a:lnTo>
                  <a:lnTo>
                    <a:pt x="158" y="245"/>
                  </a:lnTo>
                  <a:lnTo>
                    <a:pt x="158" y="246"/>
                  </a:lnTo>
                  <a:lnTo>
                    <a:pt x="163" y="246"/>
                  </a:lnTo>
                  <a:lnTo>
                    <a:pt x="163" y="245"/>
                  </a:lnTo>
                  <a:lnTo>
                    <a:pt x="158" y="241"/>
                  </a:lnTo>
                  <a:lnTo>
                    <a:pt x="155" y="234"/>
                  </a:lnTo>
                  <a:lnTo>
                    <a:pt x="155" y="229"/>
                  </a:lnTo>
                  <a:lnTo>
                    <a:pt x="158" y="229"/>
                  </a:lnTo>
                  <a:lnTo>
                    <a:pt x="163" y="232"/>
                  </a:lnTo>
                  <a:lnTo>
                    <a:pt x="163" y="234"/>
                  </a:lnTo>
                  <a:lnTo>
                    <a:pt x="163" y="240"/>
                  </a:lnTo>
                  <a:lnTo>
                    <a:pt x="167" y="241"/>
                  </a:lnTo>
                  <a:lnTo>
                    <a:pt x="169" y="245"/>
                  </a:lnTo>
                  <a:lnTo>
                    <a:pt x="169" y="246"/>
                  </a:lnTo>
                  <a:lnTo>
                    <a:pt x="169" y="249"/>
                  </a:lnTo>
                  <a:lnTo>
                    <a:pt x="167" y="250"/>
                  </a:lnTo>
                  <a:lnTo>
                    <a:pt x="164" y="249"/>
                  </a:lnTo>
                  <a:lnTo>
                    <a:pt x="158" y="250"/>
                  </a:lnTo>
                  <a:lnTo>
                    <a:pt x="155" y="250"/>
                  </a:lnTo>
                  <a:lnTo>
                    <a:pt x="149" y="257"/>
                  </a:lnTo>
                  <a:lnTo>
                    <a:pt x="146" y="261"/>
                  </a:lnTo>
                  <a:lnTo>
                    <a:pt x="146" y="262"/>
                  </a:lnTo>
                  <a:lnTo>
                    <a:pt x="146" y="265"/>
                  </a:lnTo>
                  <a:lnTo>
                    <a:pt x="146" y="272"/>
                  </a:lnTo>
                  <a:lnTo>
                    <a:pt x="146" y="273"/>
                  </a:lnTo>
                  <a:lnTo>
                    <a:pt x="149" y="276"/>
                  </a:lnTo>
                  <a:lnTo>
                    <a:pt x="151" y="276"/>
                  </a:lnTo>
                  <a:lnTo>
                    <a:pt x="158" y="276"/>
                  </a:lnTo>
                  <a:lnTo>
                    <a:pt x="164" y="276"/>
                  </a:lnTo>
                  <a:lnTo>
                    <a:pt x="169" y="280"/>
                  </a:lnTo>
                  <a:lnTo>
                    <a:pt x="173" y="281"/>
                  </a:lnTo>
                  <a:lnTo>
                    <a:pt x="174" y="284"/>
                  </a:lnTo>
                  <a:lnTo>
                    <a:pt x="177" y="284"/>
                  </a:lnTo>
                  <a:lnTo>
                    <a:pt x="181" y="284"/>
                  </a:lnTo>
                  <a:lnTo>
                    <a:pt x="185" y="284"/>
                  </a:lnTo>
                  <a:lnTo>
                    <a:pt x="189" y="284"/>
                  </a:lnTo>
                  <a:lnTo>
                    <a:pt x="196" y="288"/>
                  </a:lnTo>
                  <a:lnTo>
                    <a:pt x="198" y="290"/>
                  </a:lnTo>
                  <a:lnTo>
                    <a:pt x="201" y="292"/>
                  </a:lnTo>
                  <a:lnTo>
                    <a:pt x="206" y="292"/>
                  </a:lnTo>
                  <a:lnTo>
                    <a:pt x="209" y="296"/>
                  </a:lnTo>
                  <a:lnTo>
                    <a:pt x="216" y="297"/>
                  </a:lnTo>
                  <a:lnTo>
                    <a:pt x="217" y="301"/>
                  </a:lnTo>
                  <a:lnTo>
                    <a:pt x="224" y="301"/>
                  </a:lnTo>
                  <a:lnTo>
                    <a:pt x="229" y="301"/>
                  </a:lnTo>
                  <a:lnTo>
                    <a:pt x="235" y="304"/>
                  </a:lnTo>
                  <a:lnTo>
                    <a:pt x="249" y="306"/>
                  </a:lnTo>
                  <a:lnTo>
                    <a:pt x="249" y="309"/>
                  </a:lnTo>
                  <a:lnTo>
                    <a:pt x="250" y="309"/>
                  </a:lnTo>
                  <a:lnTo>
                    <a:pt x="254" y="313"/>
                  </a:lnTo>
                  <a:lnTo>
                    <a:pt x="260" y="314"/>
                  </a:lnTo>
                  <a:lnTo>
                    <a:pt x="267" y="317"/>
                  </a:lnTo>
                  <a:lnTo>
                    <a:pt x="272" y="321"/>
                  </a:lnTo>
                  <a:lnTo>
                    <a:pt x="275" y="322"/>
                  </a:lnTo>
                  <a:lnTo>
                    <a:pt x="279" y="324"/>
                  </a:lnTo>
                  <a:lnTo>
                    <a:pt x="279" y="328"/>
                  </a:lnTo>
                  <a:lnTo>
                    <a:pt x="289" y="332"/>
                  </a:lnTo>
                  <a:lnTo>
                    <a:pt x="296" y="333"/>
                  </a:lnTo>
                  <a:lnTo>
                    <a:pt x="302" y="337"/>
                  </a:lnTo>
                  <a:lnTo>
                    <a:pt x="304" y="344"/>
                  </a:lnTo>
                  <a:lnTo>
                    <a:pt x="314" y="345"/>
                  </a:lnTo>
                  <a:lnTo>
                    <a:pt x="317" y="345"/>
                  </a:lnTo>
                  <a:lnTo>
                    <a:pt x="325" y="348"/>
                  </a:lnTo>
                  <a:lnTo>
                    <a:pt x="330" y="353"/>
                  </a:lnTo>
                  <a:lnTo>
                    <a:pt x="337" y="365"/>
                  </a:lnTo>
                  <a:lnTo>
                    <a:pt x="351" y="375"/>
                  </a:lnTo>
                  <a:lnTo>
                    <a:pt x="358" y="377"/>
                  </a:lnTo>
                  <a:lnTo>
                    <a:pt x="362" y="380"/>
                  </a:lnTo>
                  <a:lnTo>
                    <a:pt x="367" y="385"/>
                  </a:lnTo>
                  <a:lnTo>
                    <a:pt x="380" y="391"/>
                  </a:lnTo>
                  <a:lnTo>
                    <a:pt x="383" y="397"/>
                  </a:lnTo>
                  <a:lnTo>
                    <a:pt x="387" y="400"/>
                  </a:lnTo>
                  <a:lnTo>
                    <a:pt x="387" y="405"/>
                  </a:lnTo>
                  <a:lnTo>
                    <a:pt x="391" y="411"/>
                  </a:lnTo>
                  <a:lnTo>
                    <a:pt x="395" y="413"/>
                  </a:lnTo>
                  <a:lnTo>
                    <a:pt x="400" y="415"/>
                  </a:lnTo>
                  <a:lnTo>
                    <a:pt x="404" y="419"/>
                  </a:lnTo>
                  <a:lnTo>
                    <a:pt x="409" y="421"/>
                  </a:lnTo>
                  <a:lnTo>
                    <a:pt x="412" y="428"/>
                  </a:lnTo>
                  <a:lnTo>
                    <a:pt x="416" y="436"/>
                  </a:lnTo>
                  <a:lnTo>
                    <a:pt x="423" y="432"/>
                  </a:lnTo>
                  <a:lnTo>
                    <a:pt x="426" y="429"/>
                  </a:lnTo>
                  <a:lnTo>
                    <a:pt x="430" y="428"/>
                  </a:lnTo>
                  <a:lnTo>
                    <a:pt x="430" y="421"/>
                  </a:lnTo>
                  <a:lnTo>
                    <a:pt x="434" y="421"/>
                  </a:lnTo>
                  <a:lnTo>
                    <a:pt x="438" y="419"/>
                  </a:lnTo>
                  <a:lnTo>
                    <a:pt x="438" y="413"/>
                  </a:lnTo>
                  <a:lnTo>
                    <a:pt x="441" y="411"/>
                  </a:lnTo>
                  <a:lnTo>
                    <a:pt x="441" y="405"/>
                  </a:lnTo>
                  <a:lnTo>
                    <a:pt x="443" y="404"/>
                  </a:lnTo>
                  <a:lnTo>
                    <a:pt x="448" y="404"/>
                  </a:lnTo>
                  <a:lnTo>
                    <a:pt x="451" y="400"/>
                  </a:lnTo>
                  <a:lnTo>
                    <a:pt x="451" y="397"/>
                  </a:lnTo>
                  <a:lnTo>
                    <a:pt x="455" y="396"/>
                  </a:lnTo>
                  <a:lnTo>
                    <a:pt x="462" y="391"/>
                  </a:lnTo>
                  <a:lnTo>
                    <a:pt x="466" y="391"/>
                  </a:lnTo>
                  <a:lnTo>
                    <a:pt x="472" y="388"/>
                  </a:lnTo>
                  <a:lnTo>
                    <a:pt x="476" y="385"/>
                  </a:lnTo>
                  <a:lnTo>
                    <a:pt x="480" y="383"/>
                  </a:lnTo>
                  <a:lnTo>
                    <a:pt x="480" y="377"/>
                  </a:lnTo>
                  <a:lnTo>
                    <a:pt x="480" y="375"/>
                  </a:lnTo>
                  <a:lnTo>
                    <a:pt x="480" y="370"/>
                  </a:lnTo>
                  <a:lnTo>
                    <a:pt x="480" y="365"/>
                  </a:lnTo>
                  <a:lnTo>
                    <a:pt x="480" y="361"/>
                  </a:lnTo>
                  <a:lnTo>
                    <a:pt x="476" y="357"/>
                  </a:lnTo>
                  <a:lnTo>
                    <a:pt x="476" y="349"/>
                  </a:lnTo>
                  <a:lnTo>
                    <a:pt x="474" y="348"/>
                  </a:lnTo>
                  <a:lnTo>
                    <a:pt x="476" y="345"/>
                  </a:lnTo>
                  <a:lnTo>
                    <a:pt x="483" y="344"/>
                  </a:lnTo>
                  <a:lnTo>
                    <a:pt x="490" y="340"/>
                  </a:lnTo>
                  <a:lnTo>
                    <a:pt x="496" y="340"/>
                  </a:lnTo>
                  <a:lnTo>
                    <a:pt x="498" y="344"/>
                  </a:lnTo>
                  <a:lnTo>
                    <a:pt x="499" y="344"/>
                  </a:lnTo>
                  <a:lnTo>
                    <a:pt x="499" y="345"/>
                  </a:lnTo>
                  <a:lnTo>
                    <a:pt x="503" y="345"/>
                  </a:lnTo>
                  <a:lnTo>
                    <a:pt x="506" y="348"/>
                  </a:lnTo>
                  <a:lnTo>
                    <a:pt x="506" y="345"/>
                  </a:lnTo>
                  <a:lnTo>
                    <a:pt x="506" y="344"/>
                  </a:lnTo>
                  <a:lnTo>
                    <a:pt x="508" y="340"/>
                  </a:lnTo>
                  <a:lnTo>
                    <a:pt x="512" y="340"/>
                  </a:lnTo>
                  <a:lnTo>
                    <a:pt x="514" y="337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g31246982efe_0_39"/>
            <p:cNvSpPr/>
            <p:nvPr/>
          </p:nvSpPr>
          <p:spPr>
            <a:xfrm>
              <a:off x="2582061" y="3467109"/>
              <a:ext cx="293607" cy="323829"/>
            </a:xfrm>
            <a:custGeom>
              <a:rect b="b" l="l" r="r" t="t"/>
              <a:pathLst>
                <a:path extrusionOk="0" h="977" w="1044">
                  <a:moveTo>
                    <a:pt x="652" y="870"/>
                  </a:moveTo>
                  <a:lnTo>
                    <a:pt x="651" y="866"/>
                  </a:lnTo>
                  <a:lnTo>
                    <a:pt x="640" y="861"/>
                  </a:lnTo>
                  <a:lnTo>
                    <a:pt x="629" y="861"/>
                  </a:lnTo>
                  <a:lnTo>
                    <a:pt x="615" y="861"/>
                  </a:lnTo>
                  <a:lnTo>
                    <a:pt x="600" y="862"/>
                  </a:lnTo>
                  <a:lnTo>
                    <a:pt x="596" y="861"/>
                  </a:lnTo>
                  <a:lnTo>
                    <a:pt x="586" y="861"/>
                  </a:lnTo>
                  <a:lnTo>
                    <a:pt x="575" y="861"/>
                  </a:lnTo>
                  <a:lnTo>
                    <a:pt x="547" y="861"/>
                  </a:lnTo>
                  <a:lnTo>
                    <a:pt x="539" y="869"/>
                  </a:lnTo>
                  <a:lnTo>
                    <a:pt x="528" y="873"/>
                  </a:lnTo>
                  <a:lnTo>
                    <a:pt x="521" y="875"/>
                  </a:lnTo>
                  <a:lnTo>
                    <a:pt x="516" y="883"/>
                  </a:lnTo>
                  <a:lnTo>
                    <a:pt x="503" y="883"/>
                  </a:lnTo>
                  <a:lnTo>
                    <a:pt x="496" y="883"/>
                  </a:lnTo>
                  <a:lnTo>
                    <a:pt x="489" y="883"/>
                  </a:lnTo>
                  <a:lnTo>
                    <a:pt x="489" y="870"/>
                  </a:lnTo>
                  <a:lnTo>
                    <a:pt x="489" y="862"/>
                  </a:lnTo>
                  <a:lnTo>
                    <a:pt x="492" y="854"/>
                  </a:lnTo>
                  <a:lnTo>
                    <a:pt x="496" y="845"/>
                  </a:lnTo>
                  <a:lnTo>
                    <a:pt x="498" y="831"/>
                  </a:lnTo>
                  <a:lnTo>
                    <a:pt x="498" y="827"/>
                  </a:lnTo>
                  <a:lnTo>
                    <a:pt x="500" y="822"/>
                  </a:lnTo>
                  <a:lnTo>
                    <a:pt x="496" y="815"/>
                  </a:lnTo>
                  <a:lnTo>
                    <a:pt x="492" y="799"/>
                  </a:lnTo>
                  <a:lnTo>
                    <a:pt x="489" y="791"/>
                  </a:lnTo>
                  <a:lnTo>
                    <a:pt x="488" y="787"/>
                  </a:lnTo>
                  <a:lnTo>
                    <a:pt x="484" y="779"/>
                  </a:lnTo>
                  <a:lnTo>
                    <a:pt x="474" y="778"/>
                  </a:lnTo>
                  <a:lnTo>
                    <a:pt x="466" y="778"/>
                  </a:lnTo>
                  <a:lnTo>
                    <a:pt x="449" y="775"/>
                  </a:lnTo>
                  <a:lnTo>
                    <a:pt x="442" y="779"/>
                  </a:lnTo>
                  <a:lnTo>
                    <a:pt x="421" y="783"/>
                  </a:lnTo>
                  <a:lnTo>
                    <a:pt x="420" y="787"/>
                  </a:lnTo>
                  <a:lnTo>
                    <a:pt x="412" y="791"/>
                  </a:lnTo>
                  <a:lnTo>
                    <a:pt x="399" y="791"/>
                  </a:lnTo>
                  <a:lnTo>
                    <a:pt x="394" y="799"/>
                  </a:lnTo>
                  <a:lnTo>
                    <a:pt x="381" y="802"/>
                  </a:lnTo>
                  <a:lnTo>
                    <a:pt x="376" y="815"/>
                  </a:lnTo>
                  <a:lnTo>
                    <a:pt x="369" y="827"/>
                  </a:lnTo>
                  <a:lnTo>
                    <a:pt x="369" y="833"/>
                  </a:lnTo>
                  <a:lnTo>
                    <a:pt x="366" y="835"/>
                  </a:lnTo>
                  <a:lnTo>
                    <a:pt x="365" y="851"/>
                  </a:lnTo>
                  <a:lnTo>
                    <a:pt x="347" y="858"/>
                  </a:lnTo>
                  <a:lnTo>
                    <a:pt x="338" y="858"/>
                  </a:lnTo>
                  <a:lnTo>
                    <a:pt x="337" y="858"/>
                  </a:lnTo>
                  <a:lnTo>
                    <a:pt x="322" y="858"/>
                  </a:lnTo>
                  <a:lnTo>
                    <a:pt x="314" y="858"/>
                  </a:lnTo>
                  <a:lnTo>
                    <a:pt x="304" y="854"/>
                  </a:lnTo>
                  <a:lnTo>
                    <a:pt x="292" y="854"/>
                  </a:lnTo>
                  <a:lnTo>
                    <a:pt x="283" y="854"/>
                  </a:lnTo>
                  <a:lnTo>
                    <a:pt x="272" y="845"/>
                  </a:lnTo>
                  <a:lnTo>
                    <a:pt x="267" y="827"/>
                  </a:lnTo>
                  <a:lnTo>
                    <a:pt x="267" y="825"/>
                  </a:lnTo>
                  <a:lnTo>
                    <a:pt x="267" y="814"/>
                  </a:lnTo>
                  <a:lnTo>
                    <a:pt x="257" y="798"/>
                  </a:lnTo>
                  <a:lnTo>
                    <a:pt x="249" y="764"/>
                  </a:lnTo>
                  <a:lnTo>
                    <a:pt x="239" y="738"/>
                  </a:lnTo>
                  <a:lnTo>
                    <a:pt x="235" y="735"/>
                  </a:lnTo>
                  <a:lnTo>
                    <a:pt x="225" y="706"/>
                  </a:lnTo>
                  <a:lnTo>
                    <a:pt x="217" y="694"/>
                  </a:lnTo>
                  <a:lnTo>
                    <a:pt x="206" y="695"/>
                  </a:lnTo>
                  <a:lnTo>
                    <a:pt x="196" y="706"/>
                  </a:lnTo>
                  <a:lnTo>
                    <a:pt x="190" y="707"/>
                  </a:lnTo>
                  <a:lnTo>
                    <a:pt x="174" y="707"/>
                  </a:lnTo>
                  <a:lnTo>
                    <a:pt x="156" y="706"/>
                  </a:lnTo>
                  <a:lnTo>
                    <a:pt x="139" y="702"/>
                  </a:lnTo>
                  <a:lnTo>
                    <a:pt x="121" y="690"/>
                  </a:lnTo>
                  <a:lnTo>
                    <a:pt x="109" y="683"/>
                  </a:lnTo>
                  <a:lnTo>
                    <a:pt x="88" y="684"/>
                  </a:lnTo>
                  <a:lnTo>
                    <a:pt x="76" y="676"/>
                  </a:lnTo>
                  <a:lnTo>
                    <a:pt x="66" y="666"/>
                  </a:lnTo>
                  <a:lnTo>
                    <a:pt x="66" y="657"/>
                  </a:lnTo>
                  <a:lnTo>
                    <a:pt x="59" y="659"/>
                  </a:lnTo>
                  <a:lnTo>
                    <a:pt x="38" y="652"/>
                  </a:lnTo>
                  <a:lnTo>
                    <a:pt x="27" y="643"/>
                  </a:lnTo>
                  <a:lnTo>
                    <a:pt x="11" y="635"/>
                  </a:lnTo>
                  <a:lnTo>
                    <a:pt x="0" y="627"/>
                  </a:lnTo>
                  <a:lnTo>
                    <a:pt x="0" y="619"/>
                  </a:lnTo>
                  <a:lnTo>
                    <a:pt x="5" y="612"/>
                  </a:lnTo>
                  <a:lnTo>
                    <a:pt x="11" y="607"/>
                  </a:lnTo>
                  <a:lnTo>
                    <a:pt x="15" y="603"/>
                  </a:lnTo>
                  <a:lnTo>
                    <a:pt x="24" y="593"/>
                  </a:lnTo>
                  <a:lnTo>
                    <a:pt x="34" y="579"/>
                  </a:lnTo>
                  <a:lnTo>
                    <a:pt x="36" y="560"/>
                  </a:lnTo>
                  <a:lnTo>
                    <a:pt x="34" y="545"/>
                  </a:lnTo>
                  <a:lnTo>
                    <a:pt x="34" y="527"/>
                  </a:lnTo>
                  <a:lnTo>
                    <a:pt x="34" y="512"/>
                  </a:lnTo>
                  <a:lnTo>
                    <a:pt x="36" y="503"/>
                  </a:lnTo>
                  <a:lnTo>
                    <a:pt x="34" y="501"/>
                  </a:lnTo>
                  <a:lnTo>
                    <a:pt x="34" y="489"/>
                  </a:lnTo>
                  <a:lnTo>
                    <a:pt x="36" y="477"/>
                  </a:lnTo>
                  <a:lnTo>
                    <a:pt x="55" y="471"/>
                  </a:lnTo>
                  <a:lnTo>
                    <a:pt x="63" y="466"/>
                  </a:lnTo>
                  <a:lnTo>
                    <a:pt x="77" y="463"/>
                  </a:lnTo>
                  <a:lnTo>
                    <a:pt x="91" y="460"/>
                  </a:lnTo>
                  <a:lnTo>
                    <a:pt x="105" y="455"/>
                  </a:lnTo>
                  <a:lnTo>
                    <a:pt x="109" y="452"/>
                  </a:lnTo>
                  <a:lnTo>
                    <a:pt x="113" y="450"/>
                  </a:lnTo>
                  <a:lnTo>
                    <a:pt x="124" y="441"/>
                  </a:lnTo>
                  <a:lnTo>
                    <a:pt x="141" y="429"/>
                  </a:lnTo>
                  <a:lnTo>
                    <a:pt x="156" y="426"/>
                  </a:lnTo>
                  <a:lnTo>
                    <a:pt x="171" y="423"/>
                  </a:lnTo>
                  <a:lnTo>
                    <a:pt x="182" y="417"/>
                  </a:lnTo>
                  <a:lnTo>
                    <a:pt x="196" y="402"/>
                  </a:lnTo>
                  <a:lnTo>
                    <a:pt x="196" y="400"/>
                  </a:lnTo>
                  <a:lnTo>
                    <a:pt x="193" y="385"/>
                  </a:lnTo>
                  <a:lnTo>
                    <a:pt x="185" y="364"/>
                  </a:lnTo>
                  <a:lnTo>
                    <a:pt x="188" y="352"/>
                  </a:lnTo>
                  <a:lnTo>
                    <a:pt x="196" y="344"/>
                  </a:lnTo>
                  <a:lnTo>
                    <a:pt x="204" y="329"/>
                  </a:lnTo>
                  <a:lnTo>
                    <a:pt x="204" y="318"/>
                  </a:lnTo>
                  <a:lnTo>
                    <a:pt x="209" y="311"/>
                  </a:lnTo>
                  <a:lnTo>
                    <a:pt x="217" y="306"/>
                  </a:lnTo>
                  <a:lnTo>
                    <a:pt x="225" y="295"/>
                  </a:lnTo>
                  <a:lnTo>
                    <a:pt x="235" y="281"/>
                  </a:lnTo>
                  <a:lnTo>
                    <a:pt x="246" y="269"/>
                  </a:lnTo>
                  <a:lnTo>
                    <a:pt x="249" y="261"/>
                  </a:lnTo>
                  <a:lnTo>
                    <a:pt x="254" y="255"/>
                  </a:lnTo>
                  <a:lnTo>
                    <a:pt x="258" y="237"/>
                  </a:lnTo>
                  <a:lnTo>
                    <a:pt x="271" y="211"/>
                  </a:lnTo>
                  <a:lnTo>
                    <a:pt x="280" y="190"/>
                  </a:lnTo>
                  <a:lnTo>
                    <a:pt x="280" y="178"/>
                  </a:lnTo>
                  <a:lnTo>
                    <a:pt x="283" y="158"/>
                  </a:lnTo>
                  <a:lnTo>
                    <a:pt x="287" y="151"/>
                  </a:lnTo>
                  <a:lnTo>
                    <a:pt x="295" y="147"/>
                  </a:lnTo>
                  <a:lnTo>
                    <a:pt x="304" y="146"/>
                  </a:lnTo>
                  <a:lnTo>
                    <a:pt x="314" y="147"/>
                  </a:lnTo>
                  <a:lnTo>
                    <a:pt x="322" y="151"/>
                  </a:lnTo>
                  <a:lnTo>
                    <a:pt x="330" y="158"/>
                  </a:lnTo>
                  <a:lnTo>
                    <a:pt x="337" y="166"/>
                  </a:lnTo>
                  <a:lnTo>
                    <a:pt x="345" y="173"/>
                  </a:lnTo>
                  <a:lnTo>
                    <a:pt x="350" y="173"/>
                  </a:lnTo>
                  <a:lnTo>
                    <a:pt x="354" y="173"/>
                  </a:lnTo>
                  <a:lnTo>
                    <a:pt x="358" y="173"/>
                  </a:lnTo>
                  <a:lnTo>
                    <a:pt x="365" y="170"/>
                  </a:lnTo>
                  <a:lnTo>
                    <a:pt x="369" y="162"/>
                  </a:lnTo>
                  <a:lnTo>
                    <a:pt x="376" y="155"/>
                  </a:lnTo>
                  <a:lnTo>
                    <a:pt x="381" y="146"/>
                  </a:lnTo>
                  <a:lnTo>
                    <a:pt x="391" y="139"/>
                  </a:lnTo>
                  <a:lnTo>
                    <a:pt x="398" y="136"/>
                  </a:lnTo>
                  <a:lnTo>
                    <a:pt x="408" y="139"/>
                  </a:lnTo>
                  <a:lnTo>
                    <a:pt x="420" y="135"/>
                  </a:lnTo>
                  <a:lnTo>
                    <a:pt x="423" y="133"/>
                  </a:lnTo>
                  <a:lnTo>
                    <a:pt x="430" y="120"/>
                  </a:lnTo>
                  <a:lnTo>
                    <a:pt x="433" y="110"/>
                  </a:lnTo>
                  <a:lnTo>
                    <a:pt x="434" y="90"/>
                  </a:lnTo>
                  <a:lnTo>
                    <a:pt x="434" y="78"/>
                  </a:lnTo>
                  <a:lnTo>
                    <a:pt x="442" y="72"/>
                  </a:lnTo>
                  <a:lnTo>
                    <a:pt x="453" y="62"/>
                  </a:lnTo>
                  <a:lnTo>
                    <a:pt x="464" y="62"/>
                  </a:lnTo>
                  <a:lnTo>
                    <a:pt x="474" y="60"/>
                  </a:lnTo>
                  <a:lnTo>
                    <a:pt x="481" y="60"/>
                  </a:lnTo>
                  <a:lnTo>
                    <a:pt x="496" y="62"/>
                  </a:lnTo>
                  <a:lnTo>
                    <a:pt x="503" y="74"/>
                  </a:lnTo>
                  <a:lnTo>
                    <a:pt x="510" y="80"/>
                  </a:lnTo>
                  <a:lnTo>
                    <a:pt x="513" y="83"/>
                  </a:lnTo>
                  <a:lnTo>
                    <a:pt x="524" y="95"/>
                  </a:lnTo>
                  <a:lnTo>
                    <a:pt x="529" y="99"/>
                  </a:lnTo>
                  <a:lnTo>
                    <a:pt x="539" y="99"/>
                  </a:lnTo>
                  <a:lnTo>
                    <a:pt x="547" y="99"/>
                  </a:lnTo>
                  <a:lnTo>
                    <a:pt x="553" y="99"/>
                  </a:lnTo>
                  <a:lnTo>
                    <a:pt x="557" y="99"/>
                  </a:lnTo>
                  <a:lnTo>
                    <a:pt x="575" y="103"/>
                  </a:lnTo>
                  <a:lnTo>
                    <a:pt x="586" y="107"/>
                  </a:lnTo>
                  <a:lnTo>
                    <a:pt x="589" y="104"/>
                  </a:lnTo>
                  <a:lnTo>
                    <a:pt x="597" y="103"/>
                  </a:lnTo>
                  <a:lnTo>
                    <a:pt x="611" y="103"/>
                  </a:lnTo>
                  <a:lnTo>
                    <a:pt x="624" y="107"/>
                  </a:lnTo>
                  <a:lnTo>
                    <a:pt x="627" y="107"/>
                  </a:lnTo>
                  <a:lnTo>
                    <a:pt x="640" y="107"/>
                  </a:lnTo>
                  <a:lnTo>
                    <a:pt x="647" y="110"/>
                  </a:lnTo>
                  <a:lnTo>
                    <a:pt x="661" y="112"/>
                  </a:lnTo>
                  <a:lnTo>
                    <a:pt x="672" y="112"/>
                  </a:lnTo>
                  <a:lnTo>
                    <a:pt x="682" y="103"/>
                  </a:lnTo>
                  <a:lnTo>
                    <a:pt x="687" y="87"/>
                  </a:lnTo>
                  <a:lnTo>
                    <a:pt x="683" y="78"/>
                  </a:lnTo>
                  <a:lnTo>
                    <a:pt x="683" y="70"/>
                  </a:lnTo>
                  <a:lnTo>
                    <a:pt x="682" y="50"/>
                  </a:lnTo>
                  <a:lnTo>
                    <a:pt x="676" y="39"/>
                  </a:lnTo>
                  <a:lnTo>
                    <a:pt x="672" y="28"/>
                  </a:lnTo>
                  <a:lnTo>
                    <a:pt x="676" y="14"/>
                  </a:lnTo>
                  <a:lnTo>
                    <a:pt x="690" y="11"/>
                  </a:lnTo>
                  <a:lnTo>
                    <a:pt x="710" y="6"/>
                  </a:lnTo>
                  <a:lnTo>
                    <a:pt x="719" y="0"/>
                  </a:lnTo>
                  <a:lnTo>
                    <a:pt x="728" y="6"/>
                  </a:lnTo>
                  <a:lnTo>
                    <a:pt x="748" y="16"/>
                  </a:lnTo>
                  <a:lnTo>
                    <a:pt x="748" y="22"/>
                  </a:lnTo>
                  <a:lnTo>
                    <a:pt x="752" y="30"/>
                  </a:lnTo>
                  <a:lnTo>
                    <a:pt x="738" y="60"/>
                  </a:lnTo>
                  <a:lnTo>
                    <a:pt x="737" y="74"/>
                  </a:lnTo>
                  <a:lnTo>
                    <a:pt x="738" y="78"/>
                  </a:lnTo>
                  <a:lnTo>
                    <a:pt x="741" y="83"/>
                  </a:lnTo>
                  <a:lnTo>
                    <a:pt x="755" y="99"/>
                  </a:lnTo>
                  <a:lnTo>
                    <a:pt x="760" y="107"/>
                  </a:lnTo>
                  <a:lnTo>
                    <a:pt x="778" y="123"/>
                  </a:lnTo>
                  <a:lnTo>
                    <a:pt x="792" y="136"/>
                  </a:lnTo>
                  <a:lnTo>
                    <a:pt x="799" y="143"/>
                  </a:lnTo>
                  <a:lnTo>
                    <a:pt x="814" y="135"/>
                  </a:lnTo>
                  <a:lnTo>
                    <a:pt x="831" y="126"/>
                  </a:lnTo>
                  <a:lnTo>
                    <a:pt x="838" y="120"/>
                  </a:lnTo>
                  <a:lnTo>
                    <a:pt x="842" y="120"/>
                  </a:lnTo>
                  <a:lnTo>
                    <a:pt x="850" y="118"/>
                  </a:lnTo>
                  <a:lnTo>
                    <a:pt x="860" y="120"/>
                  </a:lnTo>
                  <a:lnTo>
                    <a:pt x="860" y="135"/>
                  </a:lnTo>
                  <a:lnTo>
                    <a:pt x="857" y="146"/>
                  </a:lnTo>
                  <a:lnTo>
                    <a:pt x="857" y="155"/>
                  </a:lnTo>
                  <a:lnTo>
                    <a:pt x="878" y="158"/>
                  </a:lnTo>
                  <a:lnTo>
                    <a:pt x="888" y="155"/>
                  </a:lnTo>
                  <a:lnTo>
                    <a:pt x="896" y="162"/>
                  </a:lnTo>
                  <a:lnTo>
                    <a:pt x="900" y="166"/>
                  </a:lnTo>
                  <a:lnTo>
                    <a:pt x="907" y="173"/>
                  </a:lnTo>
                  <a:lnTo>
                    <a:pt x="918" y="178"/>
                  </a:lnTo>
                  <a:lnTo>
                    <a:pt x="918" y="199"/>
                  </a:lnTo>
                  <a:lnTo>
                    <a:pt x="907" y="215"/>
                  </a:lnTo>
                  <a:lnTo>
                    <a:pt x="901" y="234"/>
                  </a:lnTo>
                  <a:lnTo>
                    <a:pt x="892" y="243"/>
                  </a:lnTo>
                  <a:lnTo>
                    <a:pt x="885" y="255"/>
                  </a:lnTo>
                  <a:lnTo>
                    <a:pt x="885" y="265"/>
                  </a:lnTo>
                  <a:lnTo>
                    <a:pt x="881" y="281"/>
                  </a:lnTo>
                  <a:lnTo>
                    <a:pt x="886" y="301"/>
                  </a:lnTo>
                  <a:lnTo>
                    <a:pt x="888" y="314"/>
                  </a:lnTo>
                  <a:lnTo>
                    <a:pt x="888" y="326"/>
                  </a:lnTo>
                  <a:lnTo>
                    <a:pt x="881" y="332"/>
                  </a:lnTo>
                  <a:lnTo>
                    <a:pt x="870" y="329"/>
                  </a:lnTo>
                  <a:lnTo>
                    <a:pt x="853" y="322"/>
                  </a:lnTo>
                  <a:lnTo>
                    <a:pt x="838" y="314"/>
                  </a:lnTo>
                  <a:lnTo>
                    <a:pt x="827" y="310"/>
                  </a:lnTo>
                  <a:lnTo>
                    <a:pt x="821" y="306"/>
                  </a:lnTo>
                  <a:lnTo>
                    <a:pt x="818" y="303"/>
                  </a:lnTo>
                  <a:lnTo>
                    <a:pt x="806" y="303"/>
                  </a:lnTo>
                  <a:lnTo>
                    <a:pt x="795" y="310"/>
                  </a:lnTo>
                  <a:lnTo>
                    <a:pt x="790" y="314"/>
                  </a:lnTo>
                  <a:lnTo>
                    <a:pt x="784" y="332"/>
                  </a:lnTo>
                  <a:lnTo>
                    <a:pt x="780" y="352"/>
                  </a:lnTo>
                  <a:lnTo>
                    <a:pt x="773" y="362"/>
                  </a:lnTo>
                  <a:lnTo>
                    <a:pt x="763" y="368"/>
                  </a:lnTo>
                  <a:lnTo>
                    <a:pt x="752" y="368"/>
                  </a:lnTo>
                  <a:lnTo>
                    <a:pt x="737" y="368"/>
                  </a:lnTo>
                  <a:lnTo>
                    <a:pt x="715" y="381"/>
                  </a:lnTo>
                  <a:lnTo>
                    <a:pt x="715" y="385"/>
                  </a:lnTo>
                  <a:lnTo>
                    <a:pt x="710" y="389"/>
                  </a:lnTo>
                  <a:lnTo>
                    <a:pt x="710" y="396"/>
                  </a:lnTo>
                  <a:lnTo>
                    <a:pt x="719" y="400"/>
                  </a:lnTo>
                  <a:lnTo>
                    <a:pt x="738" y="400"/>
                  </a:lnTo>
                  <a:lnTo>
                    <a:pt x="748" y="396"/>
                  </a:lnTo>
                  <a:lnTo>
                    <a:pt x="777" y="385"/>
                  </a:lnTo>
                  <a:lnTo>
                    <a:pt x="778" y="396"/>
                  </a:lnTo>
                  <a:lnTo>
                    <a:pt x="763" y="420"/>
                  </a:lnTo>
                  <a:lnTo>
                    <a:pt x="755" y="429"/>
                  </a:lnTo>
                  <a:lnTo>
                    <a:pt x="741" y="445"/>
                  </a:lnTo>
                  <a:lnTo>
                    <a:pt x="745" y="455"/>
                  </a:lnTo>
                  <a:lnTo>
                    <a:pt x="734" y="471"/>
                  </a:lnTo>
                  <a:lnTo>
                    <a:pt x="726" y="489"/>
                  </a:lnTo>
                  <a:lnTo>
                    <a:pt x="719" y="509"/>
                  </a:lnTo>
                  <a:lnTo>
                    <a:pt x="719" y="520"/>
                  </a:lnTo>
                  <a:lnTo>
                    <a:pt x="723" y="533"/>
                  </a:lnTo>
                  <a:lnTo>
                    <a:pt x="726" y="537"/>
                  </a:lnTo>
                  <a:lnTo>
                    <a:pt x="728" y="541"/>
                  </a:lnTo>
                  <a:lnTo>
                    <a:pt x="728" y="553"/>
                  </a:lnTo>
                  <a:lnTo>
                    <a:pt x="737" y="555"/>
                  </a:lnTo>
                  <a:lnTo>
                    <a:pt x="738" y="568"/>
                  </a:lnTo>
                  <a:lnTo>
                    <a:pt x="738" y="576"/>
                  </a:lnTo>
                  <a:lnTo>
                    <a:pt x="745" y="583"/>
                  </a:lnTo>
                  <a:lnTo>
                    <a:pt x="748" y="588"/>
                  </a:lnTo>
                  <a:lnTo>
                    <a:pt x="756" y="592"/>
                  </a:lnTo>
                  <a:lnTo>
                    <a:pt x="770" y="585"/>
                  </a:lnTo>
                  <a:lnTo>
                    <a:pt x="778" y="585"/>
                  </a:lnTo>
                  <a:lnTo>
                    <a:pt x="784" y="583"/>
                  </a:lnTo>
                  <a:lnTo>
                    <a:pt x="784" y="585"/>
                  </a:lnTo>
                  <a:lnTo>
                    <a:pt x="787" y="583"/>
                  </a:lnTo>
                  <a:lnTo>
                    <a:pt x="790" y="580"/>
                  </a:lnTo>
                  <a:lnTo>
                    <a:pt x="805" y="572"/>
                  </a:lnTo>
                  <a:lnTo>
                    <a:pt x="823" y="563"/>
                  </a:lnTo>
                  <a:lnTo>
                    <a:pt x="846" y="545"/>
                  </a:lnTo>
                  <a:lnTo>
                    <a:pt x="853" y="541"/>
                  </a:lnTo>
                  <a:lnTo>
                    <a:pt x="857" y="529"/>
                  </a:lnTo>
                  <a:lnTo>
                    <a:pt x="881" y="508"/>
                  </a:lnTo>
                  <a:lnTo>
                    <a:pt x="886" y="501"/>
                  </a:lnTo>
                  <a:lnTo>
                    <a:pt x="892" y="493"/>
                  </a:lnTo>
                  <a:lnTo>
                    <a:pt x="919" y="471"/>
                  </a:lnTo>
                  <a:lnTo>
                    <a:pt x="943" y="447"/>
                  </a:lnTo>
                  <a:lnTo>
                    <a:pt x="954" y="433"/>
                  </a:lnTo>
                  <a:lnTo>
                    <a:pt x="962" y="426"/>
                  </a:lnTo>
                  <a:lnTo>
                    <a:pt x="968" y="425"/>
                  </a:lnTo>
                  <a:lnTo>
                    <a:pt x="972" y="420"/>
                  </a:lnTo>
                  <a:lnTo>
                    <a:pt x="980" y="423"/>
                  </a:lnTo>
                  <a:lnTo>
                    <a:pt x="989" y="416"/>
                  </a:lnTo>
                  <a:lnTo>
                    <a:pt x="1009" y="436"/>
                  </a:lnTo>
                  <a:lnTo>
                    <a:pt x="1022" y="452"/>
                  </a:lnTo>
                  <a:lnTo>
                    <a:pt x="1033" y="468"/>
                  </a:lnTo>
                  <a:lnTo>
                    <a:pt x="1036" y="476"/>
                  </a:lnTo>
                  <a:lnTo>
                    <a:pt x="1044" y="485"/>
                  </a:lnTo>
                  <a:lnTo>
                    <a:pt x="1041" y="489"/>
                  </a:lnTo>
                  <a:lnTo>
                    <a:pt x="1041" y="501"/>
                  </a:lnTo>
                  <a:lnTo>
                    <a:pt x="1036" y="508"/>
                  </a:lnTo>
                  <a:lnTo>
                    <a:pt x="1029" y="512"/>
                  </a:lnTo>
                  <a:lnTo>
                    <a:pt x="1020" y="524"/>
                  </a:lnTo>
                  <a:lnTo>
                    <a:pt x="1016" y="527"/>
                  </a:lnTo>
                  <a:lnTo>
                    <a:pt x="996" y="543"/>
                  </a:lnTo>
                  <a:lnTo>
                    <a:pt x="975" y="553"/>
                  </a:lnTo>
                  <a:lnTo>
                    <a:pt x="969" y="560"/>
                  </a:lnTo>
                  <a:lnTo>
                    <a:pt x="962" y="571"/>
                  </a:lnTo>
                  <a:lnTo>
                    <a:pt x="958" y="572"/>
                  </a:lnTo>
                  <a:lnTo>
                    <a:pt x="954" y="579"/>
                  </a:lnTo>
                  <a:lnTo>
                    <a:pt x="953" y="585"/>
                  </a:lnTo>
                  <a:lnTo>
                    <a:pt x="950" y="596"/>
                  </a:lnTo>
                  <a:lnTo>
                    <a:pt x="943" y="608"/>
                  </a:lnTo>
                  <a:lnTo>
                    <a:pt x="939" y="612"/>
                  </a:lnTo>
                  <a:lnTo>
                    <a:pt x="926" y="616"/>
                  </a:lnTo>
                  <a:lnTo>
                    <a:pt x="914" y="616"/>
                  </a:lnTo>
                  <a:lnTo>
                    <a:pt x="910" y="616"/>
                  </a:lnTo>
                  <a:lnTo>
                    <a:pt x="901" y="611"/>
                  </a:lnTo>
                  <a:lnTo>
                    <a:pt x="885" y="611"/>
                  </a:lnTo>
                  <a:lnTo>
                    <a:pt x="876" y="616"/>
                  </a:lnTo>
                  <a:lnTo>
                    <a:pt x="870" y="622"/>
                  </a:lnTo>
                  <a:lnTo>
                    <a:pt x="870" y="632"/>
                  </a:lnTo>
                  <a:lnTo>
                    <a:pt x="873" y="632"/>
                  </a:lnTo>
                  <a:lnTo>
                    <a:pt x="881" y="638"/>
                  </a:lnTo>
                  <a:lnTo>
                    <a:pt x="888" y="643"/>
                  </a:lnTo>
                  <a:lnTo>
                    <a:pt x="901" y="649"/>
                  </a:lnTo>
                  <a:lnTo>
                    <a:pt x="904" y="657"/>
                  </a:lnTo>
                  <a:lnTo>
                    <a:pt x="913" y="659"/>
                  </a:lnTo>
                  <a:lnTo>
                    <a:pt x="922" y="666"/>
                  </a:lnTo>
                  <a:lnTo>
                    <a:pt x="940" y="676"/>
                  </a:lnTo>
                  <a:lnTo>
                    <a:pt x="946" y="690"/>
                  </a:lnTo>
                  <a:lnTo>
                    <a:pt x="950" y="695"/>
                  </a:lnTo>
                  <a:lnTo>
                    <a:pt x="950" y="699"/>
                  </a:lnTo>
                  <a:lnTo>
                    <a:pt x="950" y="710"/>
                  </a:lnTo>
                  <a:lnTo>
                    <a:pt x="950" y="711"/>
                  </a:lnTo>
                  <a:lnTo>
                    <a:pt x="950" y="716"/>
                  </a:lnTo>
                  <a:lnTo>
                    <a:pt x="950" y="719"/>
                  </a:lnTo>
                  <a:lnTo>
                    <a:pt x="940" y="732"/>
                  </a:lnTo>
                  <a:lnTo>
                    <a:pt x="933" y="737"/>
                  </a:lnTo>
                  <a:lnTo>
                    <a:pt x="931" y="750"/>
                  </a:lnTo>
                  <a:lnTo>
                    <a:pt x="933" y="753"/>
                  </a:lnTo>
                  <a:lnTo>
                    <a:pt x="933" y="764"/>
                  </a:lnTo>
                  <a:lnTo>
                    <a:pt x="933" y="775"/>
                  </a:lnTo>
                  <a:lnTo>
                    <a:pt x="933" y="779"/>
                  </a:lnTo>
                  <a:lnTo>
                    <a:pt x="922" y="798"/>
                  </a:lnTo>
                  <a:lnTo>
                    <a:pt x="913" y="810"/>
                  </a:lnTo>
                  <a:lnTo>
                    <a:pt x="910" y="814"/>
                  </a:lnTo>
                  <a:lnTo>
                    <a:pt x="901" y="825"/>
                  </a:lnTo>
                  <a:lnTo>
                    <a:pt x="896" y="833"/>
                  </a:lnTo>
                  <a:lnTo>
                    <a:pt x="892" y="850"/>
                  </a:lnTo>
                  <a:lnTo>
                    <a:pt x="886" y="869"/>
                  </a:lnTo>
                  <a:lnTo>
                    <a:pt x="886" y="873"/>
                  </a:lnTo>
                  <a:lnTo>
                    <a:pt x="886" y="881"/>
                  </a:lnTo>
                  <a:lnTo>
                    <a:pt x="888" y="893"/>
                  </a:lnTo>
                  <a:lnTo>
                    <a:pt x="900" y="906"/>
                  </a:lnTo>
                  <a:lnTo>
                    <a:pt x="901" y="915"/>
                  </a:lnTo>
                  <a:lnTo>
                    <a:pt x="901" y="922"/>
                  </a:lnTo>
                  <a:lnTo>
                    <a:pt x="886" y="928"/>
                  </a:lnTo>
                  <a:lnTo>
                    <a:pt x="870" y="928"/>
                  </a:lnTo>
                  <a:lnTo>
                    <a:pt x="856" y="939"/>
                  </a:lnTo>
                  <a:lnTo>
                    <a:pt x="835" y="950"/>
                  </a:lnTo>
                  <a:lnTo>
                    <a:pt x="823" y="965"/>
                  </a:lnTo>
                  <a:lnTo>
                    <a:pt x="810" y="974"/>
                  </a:lnTo>
                  <a:lnTo>
                    <a:pt x="803" y="974"/>
                  </a:lnTo>
                  <a:lnTo>
                    <a:pt x="799" y="976"/>
                  </a:lnTo>
                  <a:lnTo>
                    <a:pt x="778" y="977"/>
                  </a:lnTo>
                  <a:lnTo>
                    <a:pt x="763" y="977"/>
                  </a:lnTo>
                  <a:lnTo>
                    <a:pt x="748" y="974"/>
                  </a:lnTo>
                  <a:lnTo>
                    <a:pt x="745" y="974"/>
                  </a:lnTo>
                  <a:lnTo>
                    <a:pt x="734" y="976"/>
                  </a:lnTo>
                  <a:lnTo>
                    <a:pt x="722" y="977"/>
                  </a:lnTo>
                  <a:lnTo>
                    <a:pt x="710" y="977"/>
                  </a:lnTo>
                  <a:lnTo>
                    <a:pt x="697" y="976"/>
                  </a:lnTo>
                  <a:lnTo>
                    <a:pt x="690" y="974"/>
                  </a:lnTo>
                  <a:lnTo>
                    <a:pt x="679" y="974"/>
                  </a:lnTo>
                  <a:lnTo>
                    <a:pt x="682" y="965"/>
                  </a:lnTo>
                  <a:lnTo>
                    <a:pt x="683" y="961"/>
                  </a:lnTo>
                  <a:lnTo>
                    <a:pt x="687" y="950"/>
                  </a:lnTo>
                  <a:lnTo>
                    <a:pt x="687" y="945"/>
                  </a:lnTo>
                  <a:lnTo>
                    <a:pt x="683" y="936"/>
                  </a:lnTo>
                  <a:lnTo>
                    <a:pt x="683" y="931"/>
                  </a:lnTo>
                  <a:lnTo>
                    <a:pt x="682" y="925"/>
                  </a:lnTo>
                  <a:lnTo>
                    <a:pt x="672" y="909"/>
                  </a:lnTo>
                  <a:lnTo>
                    <a:pt x="669" y="902"/>
                  </a:lnTo>
                  <a:lnTo>
                    <a:pt x="664" y="894"/>
                  </a:lnTo>
                  <a:lnTo>
                    <a:pt x="664" y="891"/>
                  </a:lnTo>
                  <a:lnTo>
                    <a:pt x="658" y="875"/>
                  </a:lnTo>
                  <a:lnTo>
                    <a:pt x="652" y="870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g31246982efe_0_39"/>
            <p:cNvSpPr/>
            <p:nvPr/>
          </p:nvSpPr>
          <p:spPr>
            <a:xfrm>
              <a:off x="2509504" y="3675356"/>
              <a:ext cx="264919" cy="330804"/>
            </a:xfrm>
            <a:custGeom>
              <a:rect b="b" l="l" r="r" t="t"/>
              <a:pathLst>
                <a:path extrusionOk="0" h="996" w="944">
                  <a:moveTo>
                    <a:pt x="926" y="603"/>
                  </a:moveTo>
                  <a:lnTo>
                    <a:pt x="926" y="617"/>
                  </a:lnTo>
                  <a:lnTo>
                    <a:pt x="926" y="618"/>
                  </a:lnTo>
                  <a:lnTo>
                    <a:pt x="927" y="621"/>
                  </a:lnTo>
                  <a:lnTo>
                    <a:pt x="927" y="625"/>
                  </a:lnTo>
                  <a:lnTo>
                    <a:pt x="927" y="629"/>
                  </a:lnTo>
                  <a:lnTo>
                    <a:pt x="927" y="634"/>
                  </a:lnTo>
                  <a:lnTo>
                    <a:pt x="928" y="635"/>
                  </a:lnTo>
                  <a:lnTo>
                    <a:pt x="928" y="638"/>
                  </a:lnTo>
                  <a:lnTo>
                    <a:pt x="931" y="640"/>
                  </a:lnTo>
                  <a:lnTo>
                    <a:pt x="931" y="646"/>
                  </a:lnTo>
                  <a:lnTo>
                    <a:pt x="931" y="650"/>
                  </a:lnTo>
                  <a:lnTo>
                    <a:pt x="931" y="654"/>
                  </a:lnTo>
                  <a:lnTo>
                    <a:pt x="928" y="661"/>
                  </a:lnTo>
                  <a:lnTo>
                    <a:pt x="928" y="662"/>
                  </a:lnTo>
                  <a:lnTo>
                    <a:pt x="928" y="665"/>
                  </a:lnTo>
                  <a:lnTo>
                    <a:pt x="928" y="669"/>
                  </a:lnTo>
                  <a:lnTo>
                    <a:pt x="927" y="677"/>
                  </a:lnTo>
                  <a:lnTo>
                    <a:pt x="927" y="680"/>
                  </a:lnTo>
                  <a:lnTo>
                    <a:pt x="928" y="685"/>
                  </a:lnTo>
                  <a:lnTo>
                    <a:pt x="927" y="692"/>
                  </a:lnTo>
                  <a:lnTo>
                    <a:pt x="927" y="693"/>
                  </a:lnTo>
                  <a:lnTo>
                    <a:pt x="927" y="696"/>
                  </a:lnTo>
                  <a:lnTo>
                    <a:pt x="928" y="702"/>
                  </a:lnTo>
                  <a:lnTo>
                    <a:pt x="927" y="696"/>
                  </a:lnTo>
                  <a:lnTo>
                    <a:pt x="926" y="702"/>
                  </a:lnTo>
                  <a:lnTo>
                    <a:pt x="916" y="710"/>
                  </a:lnTo>
                  <a:lnTo>
                    <a:pt x="916" y="712"/>
                  </a:lnTo>
                  <a:lnTo>
                    <a:pt x="915" y="717"/>
                  </a:lnTo>
                  <a:lnTo>
                    <a:pt x="909" y="726"/>
                  </a:lnTo>
                  <a:lnTo>
                    <a:pt x="907" y="729"/>
                  </a:lnTo>
                  <a:lnTo>
                    <a:pt x="897" y="733"/>
                  </a:lnTo>
                  <a:lnTo>
                    <a:pt x="894" y="733"/>
                  </a:lnTo>
                  <a:lnTo>
                    <a:pt x="883" y="733"/>
                  </a:lnTo>
                  <a:lnTo>
                    <a:pt x="880" y="733"/>
                  </a:lnTo>
                  <a:lnTo>
                    <a:pt x="873" y="733"/>
                  </a:lnTo>
                  <a:lnTo>
                    <a:pt x="872" y="733"/>
                  </a:lnTo>
                  <a:lnTo>
                    <a:pt x="869" y="733"/>
                  </a:lnTo>
                  <a:lnTo>
                    <a:pt x="864" y="733"/>
                  </a:lnTo>
                  <a:lnTo>
                    <a:pt x="862" y="733"/>
                  </a:lnTo>
                  <a:lnTo>
                    <a:pt x="854" y="733"/>
                  </a:lnTo>
                  <a:lnTo>
                    <a:pt x="848" y="729"/>
                  </a:lnTo>
                  <a:lnTo>
                    <a:pt x="843" y="729"/>
                  </a:lnTo>
                  <a:lnTo>
                    <a:pt x="839" y="726"/>
                  </a:lnTo>
                  <a:lnTo>
                    <a:pt x="832" y="721"/>
                  </a:lnTo>
                  <a:lnTo>
                    <a:pt x="832" y="717"/>
                  </a:lnTo>
                  <a:lnTo>
                    <a:pt x="830" y="713"/>
                  </a:lnTo>
                  <a:lnTo>
                    <a:pt x="827" y="708"/>
                  </a:lnTo>
                  <a:lnTo>
                    <a:pt x="827" y="700"/>
                  </a:lnTo>
                  <a:lnTo>
                    <a:pt x="827" y="693"/>
                  </a:lnTo>
                  <a:lnTo>
                    <a:pt x="819" y="692"/>
                  </a:lnTo>
                  <a:lnTo>
                    <a:pt x="818" y="685"/>
                  </a:lnTo>
                  <a:lnTo>
                    <a:pt x="814" y="680"/>
                  </a:lnTo>
                  <a:lnTo>
                    <a:pt x="814" y="677"/>
                  </a:lnTo>
                  <a:lnTo>
                    <a:pt x="808" y="673"/>
                  </a:lnTo>
                  <a:lnTo>
                    <a:pt x="804" y="670"/>
                  </a:lnTo>
                  <a:lnTo>
                    <a:pt x="796" y="670"/>
                  </a:lnTo>
                  <a:lnTo>
                    <a:pt x="786" y="669"/>
                  </a:lnTo>
                  <a:lnTo>
                    <a:pt x="772" y="665"/>
                  </a:lnTo>
                  <a:lnTo>
                    <a:pt x="772" y="661"/>
                  </a:lnTo>
                  <a:lnTo>
                    <a:pt x="772" y="659"/>
                  </a:lnTo>
                  <a:lnTo>
                    <a:pt x="769" y="651"/>
                  </a:lnTo>
                  <a:lnTo>
                    <a:pt x="765" y="640"/>
                  </a:lnTo>
                  <a:lnTo>
                    <a:pt x="769" y="638"/>
                  </a:lnTo>
                  <a:lnTo>
                    <a:pt x="769" y="630"/>
                  </a:lnTo>
                  <a:lnTo>
                    <a:pt x="772" y="629"/>
                  </a:lnTo>
                  <a:lnTo>
                    <a:pt x="778" y="625"/>
                  </a:lnTo>
                  <a:lnTo>
                    <a:pt x="772" y="618"/>
                  </a:lnTo>
                  <a:lnTo>
                    <a:pt x="772" y="617"/>
                  </a:lnTo>
                  <a:lnTo>
                    <a:pt x="772" y="613"/>
                  </a:lnTo>
                  <a:lnTo>
                    <a:pt x="772" y="609"/>
                  </a:lnTo>
                  <a:lnTo>
                    <a:pt x="772" y="603"/>
                  </a:lnTo>
                  <a:lnTo>
                    <a:pt x="769" y="603"/>
                  </a:lnTo>
                  <a:lnTo>
                    <a:pt x="765" y="601"/>
                  </a:lnTo>
                  <a:lnTo>
                    <a:pt x="764" y="598"/>
                  </a:lnTo>
                  <a:lnTo>
                    <a:pt x="764" y="590"/>
                  </a:lnTo>
                  <a:lnTo>
                    <a:pt x="764" y="586"/>
                  </a:lnTo>
                  <a:lnTo>
                    <a:pt x="765" y="582"/>
                  </a:lnTo>
                  <a:lnTo>
                    <a:pt x="772" y="578"/>
                  </a:lnTo>
                  <a:lnTo>
                    <a:pt x="775" y="578"/>
                  </a:lnTo>
                  <a:lnTo>
                    <a:pt x="778" y="577"/>
                  </a:lnTo>
                  <a:lnTo>
                    <a:pt x="778" y="573"/>
                  </a:lnTo>
                  <a:lnTo>
                    <a:pt x="775" y="570"/>
                  </a:lnTo>
                  <a:lnTo>
                    <a:pt x="769" y="565"/>
                  </a:lnTo>
                  <a:lnTo>
                    <a:pt x="764" y="555"/>
                  </a:lnTo>
                  <a:lnTo>
                    <a:pt x="764" y="551"/>
                  </a:lnTo>
                  <a:lnTo>
                    <a:pt x="764" y="546"/>
                  </a:lnTo>
                  <a:lnTo>
                    <a:pt x="764" y="535"/>
                  </a:lnTo>
                  <a:lnTo>
                    <a:pt x="765" y="523"/>
                  </a:lnTo>
                  <a:lnTo>
                    <a:pt x="764" y="518"/>
                  </a:lnTo>
                  <a:lnTo>
                    <a:pt x="760" y="514"/>
                  </a:lnTo>
                  <a:lnTo>
                    <a:pt x="757" y="510"/>
                  </a:lnTo>
                  <a:lnTo>
                    <a:pt x="753" y="505"/>
                  </a:lnTo>
                  <a:lnTo>
                    <a:pt x="749" y="505"/>
                  </a:lnTo>
                  <a:lnTo>
                    <a:pt x="744" y="503"/>
                  </a:lnTo>
                  <a:lnTo>
                    <a:pt x="738" y="498"/>
                  </a:lnTo>
                  <a:lnTo>
                    <a:pt x="732" y="494"/>
                  </a:lnTo>
                  <a:lnTo>
                    <a:pt x="731" y="490"/>
                  </a:lnTo>
                  <a:lnTo>
                    <a:pt x="722" y="484"/>
                  </a:lnTo>
                  <a:lnTo>
                    <a:pt x="721" y="482"/>
                  </a:lnTo>
                  <a:lnTo>
                    <a:pt x="721" y="478"/>
                  </a:lnTo>
                  <a:lnTo>
                    <a:pt x="721" y="468"/>
                  </a:lnTo>
                  <a:lnTo>
                    <a:pt x="721" y="462"/>
                  </a:lnTo>
                  <a:lnTo>
                    <a:pt x="722" y="457"/>
                  </a:lnTo>
                  <a:lnTo>
                    <a:pt x="721" y="454"/>
                  </a:lnTo>
                  <a:lnTo>
                    <a:pt x="714" y="444"/>
                  </a:lnTo>
                  <a:lnTo>
                    <a:pt x="710" y="435"/>
                  </a:lnTo>
                  <a:lnTo>
                    <a:pt x="704" y="435"/>
                  </a:lnTo>
                  <a:lnTo>
                    <a:pt x="703" y="431"/>
                  </a:lnTo>
                  <a:lnTo>
                    <a:pt x="695" y="431"/>
                  </a:lnTo>
                  <a:lnTo>
                    <a:pt x="691" y="430"/>
                  </a:lnTo>
                  <a:lnTo>
                    <a:pt x="689" y="427"/>
                  </a:lnTo>
                  <a:lnTo>
                    <a:pt x="686" y="426"/>
                  </a:lnTo>
                  <a:lnTo>
                    <a:pt x="682" y="420"/>
                  </a:lnTo>
                  <a:lnTo>
                    <a:pt x="682" y="414"/>
                  </a:lnTo>
                  <a:lnTo>
                    <a:pt x="682" y="410"/>
                  </a:lnTo>
                  <a:lnTo>
                    <a:pt x="682" y="399"/>
                  </a:lnTo>
                  <a:lnTo>
                    <a:pt x="686" y="395"/>
                  </a:lnTo>
                  <a:lnTo>
                    <a:pt x="682" y="391"/>
                  </a:lnTo>
                  <a:lnTo>
                    <a:pt x="679" y="387"/>
                  </a:lnTo>
                  <a:lnTo>
                    <a:pt x="677" y="390"/>
                  </a:lnTo>
                  <a:lnTo>
                    <a:pt x="677" y="391"/>
                  </a:lnTo>
                  <a:lnTo>
                    <a:pt x="677" y="395"/>
                  </a:lnTo>
                  <a:lnTo>
                    <a:pt x="673" y="398"/>
                  </a:lnTo>
                  <a:lnTo>
                    <a:pt x="670" y="402"/>
                  </a:lnTo>
                  <a:lnTo>
                    <a:pt x="664" y="404"/>
                  </a:lnTo>
                  <a:lnTo>
                    <a:pt x="659" y="410"/>
                  </a:lnTo>
                  <a:lnTo>
                    <a:pt x="656" y="411"/>
                  </a:lnTo>
                  <a:lnTo>
                    <a:pt x="656" y="414"/>
                  </a:lnTo>
                  <a:lnTo>
                    <a:pt x="659" y="420"/>
                  </a:lnTo>
                  <a:lnTo>
                    <a:pt x="656" y="422"/>
                  </a:lnTo>
                  <a:lnTo>
                    <a:pt x="656" y="427"/>
                  </a:lnTo>
                  <a:lnTo>
                    <a:pt x="655" y="430"/>
                  </a:lnTo>
                  <a:lnTo>
                    <a:pt x="652" y="431"/>
                  </a:lnTo>
                  <a:lnTo>
                    <a:pt x="655" y="435"/>
                  </a:lnTo>
                  <a:lnTo>
                    <a:pt x="656" y="438"/>
                  </a:lnTo>
                  <a:lnTo>
                    <a:pt x="656" y="447"/>
                  </a:lnTo>
                  <a:lnTo>
                    <a:pt x="655" y="447"/>
                  </a:lnTo>
                  <a:lnTo>
                    <a:pt x="649" y="444"/>
                  </a:lnTo>
                  <a:lnTo>
                    <a:pt x="648" y="444"/>
                  </a:lnTo>
                  <a:lnTo>
                    <a:pt x="638" y="444"/>
                  </a:lnTo>
                  <a:lnTo>
                    <a:pt x="633" y="444"/>
                  </a:lnTo>
                  <a:lnTo>
                    <a:pt x="633" y="451"/>
                  </a:lnTo>
                  <a:lnTo>
                    <a:pt x="633" y="454"/>
                  </a:lnTo>
                  <a:lnTo>
                    <a:pt x="637" y="457"/>
                  </a:lnTo>
                  <a:lnTo>
                    <a:pt x="637" y="462"/>
                  </a:lnTo>
                  <a:lnTo>
                    <a:pt x="637" y="465"/>
                  </a:lnTo>
                  <a:lnTo>
                    <a:pt x="637" y="468"/>
                  </a:lnTo>
                  <a:lnTo>
                    <a:pt x="624" y="473"/>
                  </a:lnTo>
                  <a:lnTo>
                    <a:pt x="623" y="468"/>
                  </a:lnTo>
                  <a:lnTo>
                    <a:pt x="621" y="473"/>
                  </a:lnTo>
                  <a:lnTo>
                    <a:pt x="623" y="474"/>
                  </a:lnTo>
                  <a:lnTo>
                    <a:pt x="624" y="478"/>
                  </a:lnTo>
                  <a:lnTo>
                    <a:pt x="628" y="479"/>
                  </a:lnTo>
                  <a:lnTo>
                    <a:pt x="624" y="482"/>
                  </a:lnTo>
                  <a:lnTo>
                    <a:pt x="623" y="487"/>
                  </a:lnTo>
                  <a:lnTo>
                    <a:pt x="621" y="484"/>
                  </a:lnTo>
                  <a:lnTo>
                    <a:pt x="615" y="487"/>
                  </a:lnTo>
                  <a:lnTo>
                    <a:pt x="613" y="490"/>
                  </a:lnTo>
                  <a:lnTo>
                    <a:pt x="613" y="494"/>
                  </a:lnTo>
                  <a:lnTo>
                    <a:pt x="609" y="495"/>
                  </a:lnTo>
                  <a:lnTo>
                    <a:pt x="603" y="498"/>
                  </a:lnTo>
                  <a:lnTo>
                    <a:pt x="596" y="505"/>
                  </a:lnTo>
                  <a:lnTo>
                    <a:pt x="594" y="510"/>
                  </a:lnTo>
                  <a:lnTo>
                    <a:pt x="594" y="506"/>
                  </a:lnTo>
                  <a:lnTo>
                    <a:pt x="587" y="505"/>
                  </a:lnTo>
                  <a:lnTo>
                    <a:pt x="583" y="506"/>
                  </a:lnTo>
                  <a:lnTo>
                    <a:pt x="581" y="510"/>
                  </a:lnTo>
                  <a:lnTo>
                    <a:pt x="581" y="513"/>
                  </a:lnTo>
                  <a:lnTo>
                    <a:pt x="578" y="513"/>
                  </a:lnTo>
                  <a:lnTo>
                    <a:pt x="572" y="518"/>
                  </a:lnTo>
                  <a:lnTo>
                    <a:pt x="569" y="514"/>
                  </a:lnTo>
                  <a:lnTo>
                    <a:pt x="569" y="518"/>
                  </a:lnTo>
                  <a:lnTo>
                    <a:pt x="570" y="523"/>
                  </a:lnTo>
                  <a:lnTo>
                    <a:pt x="570" y="529"/>
                  </a:lnTo>
                  <a:lnTo>
                    <a:pt x="569" y="530"/>
                  </a:lnTo>
                  <a:lnTo>
                    <a:pt x="570" y="537"/>
                  </a:lnTo>
                  <a:lnTo>
                    <a:pt x="570" y="539"/>
                  </a:lnTo>
                  <a:lnTo>
                    <a:pt x="572" y="546"/>
                  </a:lnTo>
                  <a:lnTo>
                    <a:pt x="572" y="551"/>
                  </a:lnTo>
                  <a:lnTo>
                    <a:pt x="570" y="555"/>
                  </a:lnTo>
                  <a:lnTo>
                    <a:pt x="570" y="561"/>
                  </a:lnTo>
                  <a:lnTo>
                    <a:pt x="570" y="565"/>
                  </a:lnTo>
                  <a:lnTo>
                    <a:pt x="572" y="570"/>
                  </a:lnTo>
                  <a:lnTo>
                    <a:pt x="572" y="573"/>
                  </a:lnTo>
                  <a:lnTo>
                    <a:pt x="570" y="577"/>
                  </a:lnTo>
                  <a:lnTo>
                    <a:pt x="572" y="578"/>
                  </a:lnTo>
                  <a:lnTo>
                    <a:pt x="578" y="581"/>
                  </a:lnTo>
                  <a:lnTo>
                    <a:pt x="583" y="582"/>
                  </a:lnTo>
                  <a:lnTo>
                    <a:pt x="587" y="586"/>
                  </a:lnTo>
                  <a:lnTo>
                    <a:pt x="590" y="587"/>
                  </a:lnTo>
                  <a:lnTo>
                    <a:pt x="594" y="590"/>
                  </a:lnTo>
                  <a:lnTo>
                    <a:pt x="594" y="601"/>
                  </a:lnTo>
                  <a:lnTo>
                    <a:pt x="587" y="601"/>
                  </a:lnTo>
                  <a:lnTo>
                    <a:pt x="590" y="606"/>
                  </a:lnTo>
                  <a:lnTo>
                    <a:pt x="594" y="613"/>
                  </a:lnTo>
                  <a:lnTo>
                    <a:pt x="595" y="621"/>
                  </a:lnTo>
                  <a:lnTo>
                    <a:pt x="595" y="630"/>
                  </a:lnTo>
                  <a:lnTo>
                    <a:pt x="603" y="634"/>
                  </a:lnTo>
                  <a:lnTo>
                    <a:pt x="601" y="643"/>
                  </a:lnTo>
                  <a:lnTo>
                    <a:pt x="603" y="650"/>
                  </a:lnTo>
                  <a:lnTo>
                    <a:pt x="603" y="659"/>
                  </a:lnTo>
                  <a:lnTo>
                    <a:pt x="601" y="661"/>
                  </a:lnTo>
                  <a:lnTo>
                    <a:pt x="601" y="662"/>
                  </a:lnTo>
                  <a:lnTo>
                    <a:pt x="601" y="669"/>
                  </a:lnTo>
                  <a:lnTo>
                    <a:pt x="601" y="673"/>
                  </a:lnTo>
                  <a:lnTo>
                    <a:pt x="596" y="680"/>
                  </a:lnTo>
                  <a:lnTo>
                    <a:pt x="596" y="685"/>
                  </a:lnTo>
                  <a:lnTo>
                    <a:pt x="596" y="693"/>
                  </a:lnTo>
                  <a:lnTo>
                    <a:pt x="596" y="700"/>
                  </a:lnTo>
                  <a:lnTo>
                    <a:pt x="596" y="704"/>
                  </a:lnTo>
                  <a:lnTo>
                    <a:pt x="594" y="708"/>
                  </a:lnTo>
                  <a:lnTo>
                    <a:pt x="583" y="710"/>
                  </a:lnTo>
                  <a:lnTo>
                    <a:pt x="578" y="712"/>
                  </a:lnTo>
                  <a:lnTo>
                    <a:pt x="572" y="721"/>
                  </a:lnTo>
                  <a:lnTo>
                    <a:pt x="569" y="729"/>
                  </a:lnTo>
                  <a:lnTo>
                    <a:pt x="563" y="733"/>
                  </a:lnTo>
                  <a:lnTo>
                    <a:pt x="558" y="734"/>
                  </a:lnTo>
                  <a:lnTo>
                    <a:pt x="551" y="739"/>
                  </a:lnTo>
                  <a:lnTo>
                    <a:pt x="547" y="742"/>
                  </a:lnTo>
                  <a:lnTo>
                    <a:pt x="541" y="750"/>
                  </a:lnTo>
                  <a:lnTo>
                    <a:pt x="541" y="756"/>
                  </a:lnTo>
                  <a:lnTo>
                    <a:pt x="540" y="760"/>
                  </a:lnTo>
                  <a:lnTo>
                    <a:pt x="532" y="766"/>
                  </a:lnTo>
                  <a:lnTo>
                    <a:pt x="523" y="777"/>
                  </a:lnTo>
                  <a:lnTo>
                    <a:pt x="513" y="789"/>
                  </a:lnTo>
                  <a:lnTo>
                    <a:pt x="511" y="795"/>
                  </a:lnTo>
                  <a:lnTo>
                    <a:pt x="511" y="803"/>
                  </a:lnTo>
                  <a:lnTo>
                    <a:pt x="511" y="804"/>
                  </a:lnTo>
                  <a:lnTo>
                    <a:pt x="507" y="811"/>
                  </a:lnTo>
                  <a:lnTo>
                    <a:pt x="501" y="817"/>
                  </a:lnTo>
                  <a:lnTo>
                    <a:pt x="495" y="827"/>
                  </a:lnTo>
                  <a:lnTo>
                    <a:pt x="489" y="833"/>
                  </a:lnTo>
                  <a:lnTo>
                    <a:pt x="487" y="837"/>
                  </a:lnTo>
                  <a:lnTo>
                    <a:pt x="486" y="845"/>
                  </a:lnTo>
                  <a:lnTo>
                    <a:pt x="471" y="841"/>
                  </a:lnTo>
                  <a:lnTo>
                    <a:pt x="458" y="836"/>
                  </a:lnTo>
                  <a:lnTo>
                    <a:pt x="439" y="836"/>
                  </a:lnTo>
                  <a:lnTo>
                    <a:pt x="431" y="836"/>
                  </a:lnTo>
                  <a:lnTo>
                    <a:pt x="407" y="836"/>
                  </a:lnTo>
                  <a:lnTo>
                    <a:pt x="392" y="829"/>
                  </a:lnTo>
                  <a:lnTo>
                    <a:pt x="377" y="827"/>
                  </a:lnTo>
                  <a:lnTo>
                    <a:pt x="366" y="829"/>
                  </a:lnTo>
                  <a:lnTo>
                    <a:pt x="357" y="836"/>
                  </a:lnTo>
                  <a:lnTo>
                    <a:pt x="354" y="841"/>
                  </a:lnTo>
                  <a:lnTo>
                    <a:pt x="339" y="867"/>
                  </a:lnTo>
                  <a:lnTo>
                    <a:pt x="334" y="877"/>
                  </a:lnTo>
                  <a:lnTo>
                    <a:pt x="326" y="893"/>
                  </a:lnTo>
                  <a:lnTo>
                    <a:pt x="323" y="899"/>
                  </a:lnTo>
                  <a:lnTo>
                    <a:pt x="316" y="909"/>
                  </a:lnTo>
                  <a:lnTo>
                    <a:pt x="302" y="909"/>
                  </a:lnTo>
                  <a:lnTo>
                    <a:pt x="298" y="912"/>
                  </a:lnTo>
                  <a:lnTo>
                    <a:pt x="292" y="912"/>
                  </a:lnTo>
                  <a:lnTo>
                    <a:pt x="288" y="909"/>
                  </a:lnTo>
                  <a:lnTo>
                    <a:pt x="280" y="909"/>
                  </a:lnTo>
                  <a:lnTo>
                    <a:pt x="267" y="909"/>
                  </a:lnTo>
                  <a:lnTo>
                    <a:pt x="246" y="909"/>
                  </a:lnTo>
                  <a:lnTo>
                    <a:pt x="244" y="912"/>
                  </a:lnTo>
                  <a:lnTo>
                    <a:pt x="233" y="912"/>
                  </a:lnTo>
                  <a:lnTo>
                    <a:pt x="226" y="912"/>
                  </a:lnTo>
                  <a:lnTo>
                    <a:pt x="186" y="907"/>
                  </a:lnTo>
                  <a:lnTo>
                    <a:pt x="184" y="907"/>
                  </a:lnTo>
                  <a:lnTo>
                    <a:pt x="176" y="919"/>
                  </a:lnTo>
                  <a:lnTo>
                    <a:pt x="166" y="928"/>
                  </a:lnTo>
                  <a:lnTo>
                    <a:pt x="158" y="943"/>
                  </a:lnTo>
                  <a:lnTo>
                    <a:pt x="153" y="959"/>
                  </a:lnTo>
                  <a:lnTo>
                    <a:pt x="140" y="976"/>
                  </a:lnTo>
                  <a:lnTo>
                    <a:pt x="132" y="986"/>
                  </a:lnTo>
                  <a:lnTo>
                    <a:pt x="125" y="992"/>
                  </a:lnTo>
                  <a:lnTo>
                    <a:pt x="122" y="994"/>
                  </a:lnTo>
                  <a:lnTo>
                    <a:pt x="117" y="996"/>
                  </a:lnTo>
                  <a:lnTo>
                    <a:pt x="99" y="996"/>
                  </a:lnTo>
                  <a:lnTo>
                    <a:pt x="86" y="996"/>
                  </a:lnTo>
                  <a:lnTo>
                    <a:pt x="78" y="994"/>
                  </a:lnTo>
                  <a:lnTo>
                    <a:pt x="74" y="992"/>
                  </a:lnTo>
                  <a:lnTo>
                    <a:pt x="61" y="988"/>
                  </a:lnTo>
                  <a:lnTo>
                    <a:pt x="56" y="983"/>
                  </a:lnTo>
                  <a:lnTo>
                    <a:pt x="56" y="976"/>
                  </a:lnTo>
                  <a:lnTo>
                    <a:pt x="52" y="960"/>
                  </a:lnTo>
                  <a:lnTo>
                    <a:pt x="52" y="943"/>
                  </a:lnTo>
                  <a:lnTo>
                    <a:pt x="50" y="928"/>
                  </a:lnTo>
                  <a:lnTo>
                    <a:pt x="49" y="903"/>
                  </a:lnTo>
                  <a:lnTo>
                    <a:pt x="43" y="899"/>
                  </a:lnTo>
                  <a:lnTo>
                    <a:pt x="40" y="891"/>
                  </a:lnTo>
                  <a:lnTo>
                    <a:pt x="32" y="879"/>
                  </a:lnTo>
                  <a:lnTo>
                    <a:pt x="24" y="863"/>
                  </a:lnTo>
                  <a:lnTo>
                    <a:pt x="14" y="849"/>
                  </a:lnTo>
                  <a:lnTo>
                    <a:pt x="9" y="825"/>
                  </a:lnTo>
                  <a:lnTo>
                    <a:pt x="3" y="816"/>
                  </a:lnTo>
                  <a:lnTo>
                    <a:pt x="0" y="808"/>
                  </a:lnTo>
                  <a:lnTo>
                    <a:pt x="7" y="780"/>
                  </a:lnTo>
                  <a:lnTo>
                    <a:pt x="22" y="739"/>
                  </a:lnTo>
                  <a:lnTo>
                    <a:pt x="32" y="717"/>
                  </a:lnTo>
                  <a:lnTo>
                    <a:pt x="35" y="710"/>
                  </a:lnTo>
                  <a:lnTo>
                    <a:pt x="56" y="693"/>
                  </a:lnTo>
                  <a:lnTo>
                    <a:pt x="58" y="677"/>
                  </a:lnTo>
                  <a:lnTo>
                    <a:pt x="61" y="661"/>
                  </a:lnTo>
                  <a:lnTo>
                    <a:pt x="64" y="659"/>
                  </a:lnTo>
                  <a:lnTo>
                    <a:pt x="67" y="651"/>
                  </a:lnTo>
                  <a:lnTo>
                    <a:pt x="78" y="629"/>
                  </a:lnTo>
                  <a:lnTo>
                    <a:pt x="90" y="590"/>
                  </a:lnTo>
                  <a:lnTo>
                    <a:pt x="93" y="582"/>
                  </a:lnTo>
                  <a:lnTo>
                    <a:pt x="93" y="567"/>
                  </a:lnTo>
                  <a:lnTo>
                    <a:pt x="93" y="551"/>
                  </a:lnTo>
                  <a:lnTo>
                    <a:pt x="93" y="543"/>
                  </a:lnTo>
                  <a:lnTo>
                    <a:pt x="101" y="514"/>
                  </a:lnTo>
                  <a:lnTo>
                    <a:pt x="103" y="506"/>
                  </a:lnTo>
                  <a:lnTo>
                    <a:pt x="105" y="498"/>
                  </a:lnTo>
                  <a:lnTo>
                    <a:pt x="103" y="494"/>
                  </a:lnTo>
                  <a:lnTo>
                    <a:pt x="105" y="482"/>
                  </a:lnTo>
                  <a:lnTo>
                    <a:pt x="105" y="479"/>
                  </a:lnTo>
                  <a:lnTo>
                    <a:pt x="101" y="454"/>
                  </a:lnTo>
                  <a:lnTo>
                    <a:pt x="101" y="451"/>
                  </a:lnTo>
                  <a:lnTo>
                    <a:pt x="101" y="435"/>
                  </a:lnTo>
                  <a:lnTo>
                    <a:pt x="105" y="420"/>
                  </a:lnTo>
                  <a:lnTo>
                    <a:pt x="105" y="418"/>
                  </a:lnTo>
                  <a:lnTo>
                    <a:pt x="105" y="391"/>
                  </a:lnTo>
                  <a:lnTo>
                    <a:pt x="108" y="372"/>
                  </a:lnTo>
                  <a:lnTo>
                    <a:pt x="117" y="347"/>
                  </a:lnTo>
                  <a:lnTo>
                    <a:pt x="117" y="331"/>
                  </a:lnTo>
                  <a:lnTo>
                    <a:pt x="114" y="320"/>
                  </a:lnTo>
                  <a:lnTo>
                    <a:pt x="118" y="308"/>
                  </a:lnTo>
                  <a:lnTo>
                    <a:pt x="122" y="304"/>
                  </a:lnTo>
                  <a:lnTo>
                    <a:pt x="135" y="297"/>
                  </a:lnTo>
                  <a:lnTo>
                    <a:pt x="158" y="261"/>
                  </a:lnTo>
                  <a:lnTo>
                    <a:pt x="172" y="236"/>
                  </a:lnTo>
                  <a:lnTo>
                    <a:pt x="172" y="233"/>
                  </a:lnTo>
                  <a:lnTo>
                    <a:pt x="180" y="204"/>
                  </a:lnTo>
                  <a:lnTo>
                    <a:pt x="176" y="167"/>
                  </a:lnTo>
                  <a:lnTo>
                    <a:pt x="176" y="164"/>
                  </a:lnTo>
                  <a:lnTo>
                    <a:pt x="176" y="161"/>
                  </a:lnTo>
                  <a:lnTo>
                    <a:pt x="176" y="148"/>
                  </a:lnTo>
                  <a:lnTo>
                    <a:pt x="172" y="132"/>
                  </a:lnTo>
                  <a:lnTo>
                    <a:pt x="183" y="114"/>
                  </a:lnTo>
                  <a:lnTo>
                    <a:pt x="190" y="108"/>
                  </a:lnTo>
                  <a:lnTo>
                    <a:pt x="191" y="105"/>
                  </a:lnTo>
                  <a:lnTo>
                    <a:pt x="201" y="92"/>
                  </a:lnTo>
                  <a:lnTo>
                    <a:pt x="211" y="82"/>
                  </a:lnTo>
                  <a:lnTo>
                    <a:pt x="218" y="62"/>
                  </a:lnTo>
                  <a:lnTo>
                    <a:pt x="233" y="57"/>
                  </a:lnTo>
                  <a:lnTo>
                    <a:pt x="244" y="58"/>
                  </a:lnTo>
                  <a:lnTo>
                    <a:pt x="246" y="62"/>
                  </a:lnTo>
                  <a:lnTo>
                    <a:pt x="262" y="58"/>
                  </a:lnTo>
                  <a:lnTo>
                    <a:pt x="276" y="57"/>
                  </a:lnTo>
                  <a:lnTo>
                    <a:pt x="271" y="49"/>
                  </a:lnTo>
                  <a:lnTo>
                    <a:pt x="262" y="45"/>
                  </a:lnTo>
                  <a:lnTo>
                    <a:pt x="256" y="32"/>
                  </a:lnTo>
                  <a:lnTo>
                    <a:pt x="252" y="14"/>
                  </a:lnTo>
                  <a:lnTo>
                    <a:pt x="256" y="0"/>
                  </a:lnTo>
                  <a:lnTo>
                    <a:pt x="267" y="8"/>
                  </a:lnTo>
                  <a:lnTo>
                    <a:pt x="284" y="16"/>
                  </a:lnTo>
                  <a:lnTo>
                    <a:pt x="294" y="25"/>
                  </a:lnTo>
                  <a:lnTo>
                    <a:pt x="316" y="32"/>
                  </a:lnTo>
                  <a:lnTo>
                    <a:pt x="323" y="30"/>
                  </a:lnTo>
                  <a:lnTo>
                    <a:pt x="323" y="38"/>
                  </a:lnTo>
                  <a:lnTo>
                    <a:pt x="332" y="49"/>
                  </a:lnTo>
                  <a:lnTo>
                    <a:pt x="345" y="57"/>
                  </a:lnTo>
                  <a:lnTo>
                    <a:pt x="366" y="56"/>
                  </a:lnTo>
                  <a:lnTo>
                    <a:pt x="377" y="62"/>
                  </a:lnTo>
                  <a:lnTo>
                    <a:pt x="396" y="74"/>
                  </a:lnTo>
                  <a:lnTo>
                    <a:pt x="412" y="78"/>
                  </a:lnTo>
                  <a:lnTo>
                    <a:pt x="431" y="80"/>
                  </a:lnTo>
                  <a:lnTo>
                    <a:pt x="447" y="80"/>
                  </a:lnTo>
                  <a:lnTo>
                    <a:pt x="451" y="78"/>
                  </a:lnTo>
                  <a:lnTo>
                    <a:pt x="462" y="68"/>
                  </a:lnTo>
                  <a:lnTo>
                    <a:pt x="473" y="66"/>
                  </a:lnTo>
                  <a:lnTo>
                    <a:pt x="482" y="78"/>
                  </a:lnTo>
                  <a:lnTo>
                    <a:pt x="492" y="108"/>
                  </a:lnTo>
                  <a:lnTo>
                    <a:pt x="495" y="112"/>
                  </a:lnTo>
                  <a:lnTo>
                    <a:pt x="505" y="137"/>
                  </a:lnTo>
                  <a:lnTo>
                    <a:pt x="513" y="170"/>
                  </a:lnTo>
                  <a:lnTo>
                    <a:pt x="523" y="186"/>
                  </a:lnTo>
                  <a:lnTo>
                    <a:pt x="523" y="197"/>
                  </a:lnTo>
                  <a:lnTo>
                    <a:pt x="523" y="200"/>
                  </a:lnTo>
                  <a:lnTo>
                    <a:pt x="529" y="217"/>
                  </a:lnTo>
                  <a:lnTo>
                    <a:pt x="540" y="228"/>
                  </a:lnTo>
                  <a:lnTo>
                    <a:pt x="548" y="228"/>
                  </a:lnTo>
                  <a:lnTo>
                    <a:pt x="559" y="228"/>
                  </a:lnTo>
                  <a:lnTo>
                    <a:pt x="570" y="231"/>
                  </a:lnTo>
                  <a:lnTo>
                    <a:pt x="578" y="231"/>
                  </a:lnTo>
                  <a:lnTo>
                    <a:pt x="594" y="231"/>
                  </a:lnTo>
                  <a:lnTo>
                    <a:pt x="595" y="231"/>
                  </a:lnTo>
                  <a:lnTo>
                    <a:pt x="603" y="231"/>
                  </a:lnTo>
                  <a:lnTo>
                    <a:pt x="621" y="224"/>
                  </a:lnTo>
                  <a:lnTo>
                    <a:pt x="623" y="208"/>
                  </a:lnTo>
                  <a:lnTo>
                    <a:pt x="624" y="205"/>
                  </a:lnTo>
                  <a:lnTo>
                    <a:pt x="624" y="200"/>
                  </a:lnTo>
                  <a:lnTo>
                    <a:pt x="633" y="188"/>
                  </a:lnTo>
                  <a:lnTo>
                    <a:pt x="638" y="175"/>
                  </a:lnTo>
                  <a:lnTo>
                    <a:pt x="649" y="172"/>
                  </a:lnTo>
                  <a:lnTo>
                    <a:pt x="656" y="164"/>
                  </a:lnTo>
                  <a:lnTo>
                    <a:pt x="667" y="164"/>
                  </a:lnTo>
                  <a:lnTo>
                    <a:pt x="677" y="161"/>
                  </a:lnTo>
                  <a:lnTo>
                    <a:pt x="678" y="156"/>
                  </a:lnTo>
                  <a:lnTo>
                    <a:pt x="699" y="153"/>
                  </a:lnTo>
                  <a:lnTo>
                    <a:pt x="706" y="148"/>
                  </a:lnTo>
                  <a:lnTo>
                    <a:pt x="722" y="151"/>
                  </a:lnTo>
                  <a:lnTo>
                    <a:pt x="731" y="151"/>
                  </a:lnTo>
                  <a:lnTo>
                    <a:pt x="741" y="153"/>
                  </a:lnTo>
                  <a:lnTo>
                    <a:pt x="744" y="161"/>
                  </a:lnTo>
                  <a:lnTo>
                    <a:pt x="746" y="164"/>
                  </a:lnTo>
                  <a:lnTo>
                    <a:pt x="749" y="172"/>
                  </a:lnTo>
                  <a:lnTo>
                    <a:pt x="753" y="188"/>
                  </a:lnTo>
                  <a:lnTo>
                    <a:pt x="757" y="194"/>
                  </a:lnTo>
                  <a:lnTo>
                    <a:pt x="754" y="200"/>
                  </a:lnTo>
                  <a:lnTo>
                    <a:pt x="754" y="204"/>
                  </a:lnTo>
                  <a:lnTo>
                    <a:pt x="753" y="217"/>
                  </a:lnTo>
                  <a:lnTo>
                    <a:pt x="749" y="228"/>
                  </a:lnTo>
                  <a:lnTo>
                    <a:pt x="746" y="236"/>
                  </a:lnTo>
                  <a:lnTo>
                    <a:pt x="746" y="244"/>
                  </a:lnTo>
                  <a:lnTo>
                    <a:pt x="746" y="256"/>
                  </a:lnTo>
                  <a:lnTo>
                    <a:pt x="753" y="256"/>
                  </a:lnTo>
                  <a:lnTo>
                    <a:pt x="760" y="256"/>
                  </a:lnTo>
                  <a:lnTo>
                    <a:pt x="772" y="256"/>
                  </a:lnTo>
                  <a:lnTo>
                    <a:pt x="778" y="248"/>
                  </a:lnTo>
                  <a:lnTo>
                    <a:pt x="783" y="245"/>
                  </a:lnTo>
                  <a:lnTo>
                    <a:pt x="796" y="241"/>
                  </a:lnTo>
                  <a:lnTo>
                    <a:pt x="804" y="233"/>
                  </a:lnTo>
                  <a:lnTo>
                    <a:pt x="832" y="233"/>
                  </a:lnTo>
                  <a:lnTo>
                    <a:pt x="843" y="233"/>
                  </a:lnTo>
                  <a:lnTo>
                    <a:pt x="852" y="233"/>
                  </a:lnTo>
                  <a:lnTo>
                    <a:pt x="857" y="236"/>
                  </a:lnTo>
                  <a:lnTo>
                    <a:pt x="872" y="233"/>
                  </a:lnTo>
                  <a:lnTo>
                    <a:pt x="886" y="233"/>
                  </a:lnTo>
                  <a:lnTo>
                    <a:pt x="897" y="233"/>
                  </a:lnTo>
                  <a:lnTo>
                    <a:pt x="907" y="239"/>
                  </a:lnTo>
                  <a:lnTo>
                    <a:pt x="909" y="244"/>
                  </a:lnTo>
                  <a:lnTo>
                    <a:pt x="915" y="248"/>
                  </a:lnTo>
                  <a:lnTo>
                    <a:pt x="920" y="264"/>
                  </a:lnTo>
                  <a:lnTo>
                    <a:pt x="920" y="267"/>
                  </a:lnTo>
                  <a:lnTo>
                    <a:pt x="926" y="275"/>
                  </a:lnTo>
                  <a:lnTo>
                    <a:pt x="928" y="281"/>
                  </a:lnTo>
                  <a:lnTo>
                    <a:pt x="938" y="297"/>
                  </a:lnTo>
                  <a:lnTo>
                    <a:pt x="940" y="304"/>
                  </a:lnTo>
                  <a:lnTo>
                    <a:pt x="940" y="308"/>
                  </a:lnTo>
                  <a:lnTo>
                    <a:pt x="944" y="319"/>
                  </a:lnTo>
                  <a:lnTo>
                    <a:pt x="944" y="323"/>
                  </a:lnTo>
                  <a:lnTo>
                    <a:pt x="940" y="335"/>
                  </a:lnTo>
                  <a:lnTo>
                    <a:pt x="938" y="338"/>
                  </a:lnTo>
                  <a:lnTo>
                    <a:pt x="935" y="347"/>
                  </a:lnTo>
                  <a:lnTo>
                    <a:pt x="931" y="347"/>
                  </a:lnTo>
                  <a:lnTo>
                    <a:pt x="915" y="354"/>
                  </a:lnTo>
                  <a:lnTo>
                    <a:pt x="880" y="372"/>
                  </a:lnTo>
                  <a:lnTo>
                    <a:pt x="883" y="374"/>
                  </a:lnTo>
                  <a:lnTo>
                    <a:pt x="888" y="379"/>
                  </a:lnTo>
                  <a:lnTo>
                    <a:pt x="894" y="380"/>
                  </a:lnTo>
                  <a:lnTo>
                    <a:pt x="897" y="380"/>
                  </a:lnTo>
                  <a:lnTo>
                    <a:pt x="901" y="383"/>
                  </a:lnTo>
                  <a:lnTo>
                    <a:pt x="904" y="383"/>
                  </a:lnTo>
                  <a:lnTo>
                    <a:pt x="904" y="387"/>
                  </a:lnTo>
                  <a:lnTo>
                    <a:pt x="904" y="391"/>
                  </a:lnTo>
                  <a:lnTo>
                    <a:pt x="904" y="395"/>
                  </a:lnTo>
                  <a:lnTo>
                    <a:pt x="907" y="399"/>
                  </a:lnTo>
                  <a:lnTo>
                    <a:pt x="907" y="402"/>
                  </a:lnTo>
                  <a:lnTo>
                    <a:pt x="904" y="410"/>
                  </a:lnTo>
                  <a:lnTo>
                    <a:pt x="907" y="411"/>
                  </a:lnTo>
                  <a:lnTo>
                    <a:pt x="909" y="414"/>
                  </a:lnTo>
                  <a:lnTo>
                    <a:pt x="912" y="418"/>
                  </a:lnTo>
                  <a:lnTo>
                    <a:pt x="915" y="420"/>
                  </a:lnTo>
                  <a:lnTo>
                    <a:pt x="920" y="426"/>
                  </a:lnTo>
                  <a:lnTo>
                    <a:pt x="920" y="427"/>
                  </a:lnTo>
                  <a:lnTo>
                    <a:pt x="926" y="447"/>
                  </a:lnTo>
                  <a:lnTo>
                    <a:pt x="926" y="462"/>
                  </a:lnTo>
                  <a:lnTo>
                    <a:pt x="926" y="473"/>
                  </a:lnTo>
                  <a:lnTo>
                    <a:pt x="927" y="478"/>
                  </a:lnTo>
                  <a:lnTo>
                    <a:pt x="927" y="484"/>
                  </a:lnTo>
                  <a:lnTo>
                    <a:pt x="927" y="490"/>
                  </a:lnTo>
                  <a:lnTo>
                    <a:pt x="927" y="495"/>
                  </a:lnTo>
                  <a:lnTo>
                    <a:pt x="928" y="503"/>
                  </a:lnTo>
                  <a:lnTo>
                    <a:pt x="928" y="506"/>
                  </a:lnTo>
                  <a:lnTo>
                    <a:pt x="928" y="510"/>
                  </a:lnTo>
                  <a:lnTo>
                    <a:pt x="928" y="514"/>
                  </a:lnTo>
                  <a:lnTo>
                    <a:pt x="928" y="523"/>
                  </a:lnTo>
                  <a:lnTo>
                    <a:pt x="927" y="526"/>
                  </a:lnTo>
                  <a:lnTo>
                    <a:pt x="928" y="530"/>
                  </a:lnTo>
                  <a:lnTo>
                    <a:pt x="931" y="537"/>
                  </a:lnTo>
                  <a:lnTo>
                    <a:pt x="931" y="543"/>
                  </a:lnTo>
                  <a:lnTo>
                    <a:pt x="935" y="554"/>
                  </a:lnTo>
                  <a:lnTo>
                    <a:pt x="931" y="555"/>
                  </a:lnTo>
                  <a:lnTo>
                    <a:pt x="931" y="561"/>
                  </a:lnTo>
                  <a:lnTo>
                    <a:pt x="931" y="565"/>
                  </a:lnTo>
                  <a:lnTo>
                    <a:pt x="931" y="573"/>
                  </a:lnTo>
                  <a:lnTo>
                    <a:pt x="931" y="578"/>
                  </a:lnTo>
                  <a:lnTo>
                    <a:pt x="928" y="581"/>
                  </a:lnTo>
                  <a:lnTo>
                    <a:pt x="927" y="582"/>
                  </a:lnTo>
                  <a:lnTo>
                    <a:pt x="927" y="586"/>
                  </a:lnTo>
                  <a:lnTo>
                    <a:pt x="927" y="590"/>
                  </a:lnTo>
                  <a:lnTo>
                    <a:pt x="927" y="598"/>
                  </a:lnTo>
                  <a:lnTo>
                    <a:pt x="926" y="601"/>
                  </a:lnTo>
                  <a:lnTo>
                    <a:pt x="926" y="603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g31246982efe_0_39"/>
            <p:cNvSpPr/>
            <p:nvPr/>
          </p:nvSpPr>
          <p:spPr>
            <a:xfrm>
              <a:off x="2709459" y="3577709"/>
              <a:ext cx="331571" cy="517129"/>
            </a:xfrm>
            <a:custGeom>
              <a:rect b="b" l="l" r="r" t="t"/>
              <a:pathLst>
                <a:path extrusionOk="0" h="1556" w="1180">
                  <a:moveTo>
                    <a:pt x="949" y="904"/>
                  </a:moveTo>
                  <a:lnTo>
                    <a:pt x="967" y="897"/>
                  </a:lnTo>
                  <a:lnTo>
                    <a:pt x="978" y="894"/>
                  </a:lnTo>
                  <a:lnTo>
                    <a:pt x="994" y="893"/>
                  </a:lnTo>
                  <a:lnTo>
                    <a:pt x="1008" y="888"/>
                  </a:lnTo>
                  <a:lnTo>
                    <a:pt x="1027" y="885"/>
                  </a:lnTo>
                  <a:lnTo>
                    <a:pt x="1037" y="880"/>
                  </a:lnTo>
                  <a:lnTo>
                    <a:pt x="1048" y="874"/>
                  </a:lnTo>
                  <a:lnTo>
                    <a:pt x="1055" y="864"/>
                  </a:lnTo>
                  <a:lnTo>
                    <a:pt x="1061" y="848"/>
                  </a:lnTo>
                  <a:lnTo>
                    <a:pt x="1066" y="840"/>
                  </a:lnTo>
                  <a:lnTo>
                    <a:pt x="1061" y="837"/>
                  </a:lnTo>
                  <a:lnTo>
                    <a:pt x="1048" y="829"/>
                  </a:lnTo>
                  <a:lnTo>
                    <a:pt x="1036" y="824"/>
                  </a:lnTo>
                  <a:lnTo>
                    <a:pt x="1017" y="819"/>
                  </a:lnTo>
                  <a:lnTo>
                    <a:pt x="1003" y="819"/>
                  </a:lnTo>
                  <a:lnTo>
                    <a:pt x="986" y="819"/>
                  </a:lnTo>
                  <a:lnTo>
                    <a:pt x="972" y="811"/>
                  </a:lnTo>
                  <a:lnTo>
                    <a:pt x="947" y="806"/>
                  </a:lnTo>
                  <a:lnTo>
                    <a:pt x="936" y="803"/>
                  </a:lnTo>
                  <a:lnTo>
                    <a:pt x="929" y="800"/>
                  </a:lnTo>
                  <a:lnTo>
                    <a:pt x="917" y="789"/>
                  </a:lnTo>
                  <a:lnTo>
                    <a:pt x="909" y="789"/>
                  </a:lnTo>
                  <a:lnTo>
                    <a:pt x="899" y="784"/>
                  </a:lnTo>
                  <a:lnTo>
                    <a:pt x="874" y="771"/>
                  </a:lnTo>
                  <a:lnTo>
                    <a:pt x="871" y="755"/>
                  </a:lnTo>
                  <a:lnTo>
                    <a:pt x="882" y="738"/>
                  </a:lnTo>
                  <a:lnTo>
                    <a:pt x="876" y="721"/>
                  </a:lnTo>
                  <a:lnTo>
                    <a:pt x="859" y="707"/>
                  </a:lnTo>
                  <a:lnTo>
                    <a:pt x="859" y="689"/>
                  </a:lnTo>
                  <a:lnTo>
                    <a:pt x="871" y="667"/>
                  </a:lnTo>
                  <a:lnTo>
                    <a:pt x="879" y="662"/>
                  </a:lnTo>
                  <a:lnTo>
                    <a:pt x="882" y="654"/>
                  </a:lnTo>
                  <a:lnTo>
                    <a:pt x="888" y="635"/>
                  </a:lnTo>
                  <a:lnTo>
                    <a:pt x="903" y="606"/>
                  </a:lnTo>
                  <a:lnTo>
                    <a:pt x="914" y="560"/>
                  </a:lnTo>
                  <a:lnTo>
                    <a:pt x="922" y="532"/>
                  </a:lnTo>
                  <a:lnTo>
                    <a:pt x="932" y="516"/>
                  </a:lnTo>
                  <a:lnTo>
                    <a:pt x="936" y="505"/>
                  </a:lnTo>
                  <a:lnTo>
                    <a:pt x="939" y="491"/>
                  </a:lnTo>
                  <a:lnTo>
                    <a:pt x="954" y="480"/>
                  </a:lnTo>
                  <a:lnTo>
                    <a:pt x="962" y="465"/>
                  </a:lnTo>
                  <a:lnTo>
                    <a:pt x="975" y="449"/>
                  </a:lnTo>
                  <a:lnTo>
                    <a:pt x="989" y="435"/>
                  </a:lnTo>
                  <a:lnTo>
                    <a:pt x="994" y="425"/>
                  </a:lnTo>
                  <a:lnTo>
                    <a:pt x="1008" y="424"/>
                  </a:lnTo>
                  <a:lnTo>
                    <a:pt x="1015" y="403"/>
                  </a:lnTo>
                  <a:lnTo>
                    <a:pt x="989" y="401"/>
                  </a:lnTo>
                  <a:lnTo>
                    <a:pt x="975" y="396"/>
                  </a:lnTo>
                  <a:lnTo>
                    <a:pt x="944" y="381"/>
                  </a:lnTo>
                  <a:lnTo>
                    <a:pt x="914" y="368"/>
                  </a:lnTo>
                  <a:lnTo>
                    <a:pt x="899" y="356"/>
                  </a:lnTo>
                  <a:lnTo>
                    <a:pt x="888" y="343"/>
                  </a:lnTo>
                  <a:lnTo>
                    <a:pt x="871" y="343"/>
                  </a:lnTo>
                  <a:lnTo>
                    <a:pt x="866" y="343"/>
                  </a:lnTo>
                  <a:lnTo>
                    <a:pt x="855" y="343"/>
                  </a:lnTo>
                  <a:lnTo>
                    <a:pt x="842" y="356"/>
                  </a:lnTo>
                  <a:lnTo>
                    <a:pt x="834" y="376"/>
                  </a:lnTo>
                  <a:lnTo>
                    <a:pt x="824" y="385"/>
                  </a:lnTo>
                  <a:lnTo>
                    <a:pt x="816" y="393"/>
                  </a:lnTo>
                  <a:lnTo>
                    <a:pt x="803" y="408"/>
                  </a:lnTo>
                  <a:lnTo>
                    <a:pt x="787" y="416"/>
                  </a:lnTo>
                  <a:lnTo>
                    <a:pt x="778" y="416"/>
                  </a:lnTo>
                  <a:lnTo>
                    <a:pt x="772" y="408"/>
                  </a:lnTo>
                  <a:lnTo>
                    <a:pt x="766" y="401"/>
                  </a:lnTo>
                  <a:lnTo>
                    <a:pt x="758" y="385"/>
                  </a:lnTo>
                  <a:lnTo>
                    <a:pt x="751" y="381"/>
                  </a:lnTo>
                  <a:lnTo>
                    <a:pt x="730" y="381"/>
                  </a:lnTo>
                  <a:lnTo>
                    <a:pt x="725" y="373"/>
                  </a:lnTo>
                  <a:lnTo>
                    <a:pt x="708" y="361"/>
                  </a:lnTo>
                  <a:lnTo>
                    <a:pt x="697" y="356"/>
                  </a:lnTo>
                  <a:lnTo>
                    <a:pt x="693" y="343"/>
                  </a:lnTo>
                  <a:lnTo>
                    <a:pt x="693" y="332"/>
                  </a:lnTo>
                  <a:lnTo>
                    <a:pt x="701" y="320"/>
                  </a:lnTo>
                  <a:lnTo>
                    <a:pt x="701" y="309"/>
                  </a:lnTo>
                  <a:lnTo>
                    <a:pt x="701" y="285"/>
                  </a:lnTo>
                  <a:lnTo>
                    <a:pt x="705" y="252"/>
                  </a:lnTo>
                  <a:lnTo>
                    <a:pt x="705" y="249"/>
                  </a:lnTo>
                  <a:lnTo>
                    <a:pt x="701" y="226"/>
                  </a:lnTo>
                  <a:lnTo>
                    <a:pt x="705" y="215"/>
                  </a:lnTo>
                  <a:lnTo>
                    <a:pt x="716" y="207"/>
                  </a:lnTo>
                  <a:lnTo>
                    <a:pt x="740" y="215"/>
                  </a:lnTo>
                  <a:lnTo>
                    <a:pt x="758" y="209"/>
                  </a:lnTo>
                  <a:lnTo>
                    <a:pt x="778" y="193"/>
                  </a:lnTo>
                  <a:lnTo>
                    <a:pt x="790" y="186"/>
                  </a:lnTo>
                  <a:lnTo>
                    <a:pt x="809" y="165"/>
                  </a:lnTo>
                  <a:lnTo>
                    <a:pt x="775" y="133"/>
                  </a:lnTo>
                  <a:lnTo>
                    <a:pt x="762" y="123"/>
                  </a:lnTo>
                  <a:lnTo>
                    <a:pt x="748" y="123"/>
                  </a:lnTo>
                  <a:lnTo>
                    <a:pt x="725" y="102"/>
                  </a:lnTo>
                  <a:lnTo>
                    <a:pt x="708" y="91"/>
                  </a:lnTo>
                  <a:lnTo>
                    <a:pt x="705" y="62"/>
                  </a:lnTo>
                  <a:lnTo>
                    <a:pt x="712" y="30"/>
                  </a:lnTo>
                  <a:lnTo>
                    <a:pt x="685" y="0"/>
                  </a:lnTo>
                  <a:lnTo>
                    <a:pt x="672" y="10"/>
                  </a:lnTo>
                  <a:lnTo>
                    <a:pt x="633" y="10"/>
                  </a:lnTo>
                  <a:lnTo>
                    <a:pt x="630" y="23"/>
                  </a:lnTo>
                  <a:lnTo>
                    <a:pt x="625" y="48"/>
                  </a:lnTo>
                  <a:lnTo>
                    <a:pt x="589" y="51"/>
                  </a:lnTo>
                  <a:lnTo>
                    <a:pt x="585" y="69"/>
                  </a:lnTo>
                  <a:lnTo>
                    <a:pt x="596" y="93"/>
                  </a:lnTo>
                  <a:lnTo>
                    <a:pt x="577" y="134"/>
                  </a:lnTo>
                  <a:lnTo>
                    <a:pt x="581" y="142"/>
                  </a:lnTo>
                  <a:lnTo>
                    <a:pt x="589" y="151"/>
                  </a:lnTo>
                  <a:lnTo>
                    <a:pt x="585" y="157"/>
                  </a:lnTo>
                  <a:lnTo>
                    <a:pt x="585" y="167"/>
                  </a:lnTo>
                  <a:lnTo>
                    <a:pt x="581" y="174"/>
                  </a:lnTo>
                  <a:lnTo>
                    <a:pt x="574" y="178"/>
                  </a:lnTo>
                  <a:lnTo>
                    <a:pt x="566" y="190"/>
                  </a:lnTo>
                  <a:lnTo>
                    <a:pt x="560" y="193"/>
                  </a:lnTo>
                  <a:lnTo>
                    <a:pt x="541" y="209"/>
                  </a:lnTo>
                  <a:lnTo>
                    <a:pt x="519" y="220"/>
                  </a:lnTo>
                  <a:lnTo>
                    <a:pt x="514" y="226"/>
                  </a:lnTo>
                  <a:lnTo>
                    <a:pt x="507" y="237"/>
                  </a:lnTo>
                  <a:lnTo>
                    <a:pt x="502" y="239"/>
                  </a:lnTo>
                  <a:lnTo>
                    <a:pt x="499" y="245"/>
                  </a:lnTo>
                  <a:lnTo>
                    <a:pt x="498" y="252"/>
                  </a:lnTo>
                  <a:lnTo>
                    <a:pt x="494" y="262"/>
                  </a:lnTo>
                  <a:lnTo>
                    <a:pt x="488" y="274"/>
                  </a:lnTo>
                  <a:lnTo>
                    <a:pt x="484" y="280"/>
                  </a:lnTo>
                  <a:lnTo>
                    <a:pt x="471" y="282"/>
                  </a:lnTo>
                  <a:lnTo>
                    <a:pt x="459" y="282"/>
                  </a:lnTo>
                  <a:lnTo>
                    <a:pt x="455" y="282"/>
                  </a:lnTo>
                  <a:lnTo>
                    <a:pt x="446" y="277"/>
                  </a:lnTo>
                  <a:lnTo>
                    <a:pt x="430" y="277"/>
                  </a:lnTo>
                  <a:lnTo>
                    <a:pt x="422" y="282"/>
                  </a:lnTo>
                  <a:lnTo>
                    <a:pt x="415" y="289"/>
                  </a:lnTo>
                  <a:lnTo>
                    <a:pt x="415" y="298"/>
                  </a:lnTo>
                  <a:lnTo>
                    <a:pt x="418" y="298"/>
                  </a:lnTo>
                  <a:lnTo>
                    <a:pt x="426" y="305"/>
                  </a:lnTo>
                  <a:lnTo>
                    <a:pt x="433" y="309"/>
                  </a:lnTo>
                  <a:lnTo>
                    <a:pt x="446" y="316"/>
                  </a:lnTo>
                  <a:lnTo>
                    <a:pt x="449" y="324"/>
                  </a:lnTo>
                  <a:lnTo>
                    <a:pt x="458" y="325"/>
                  </a:lnTo>
                  <a:lnTo>
                    <a:pt x="467" y="332"/>
                  </a:lnTo>
                  <a:lnTo>
                    <a:pt x="485" y="343"/>
                  </a:lnTo>
                  <a:lnTo>
                    <a:pt x="491" y="356"/>
                  </a:lnTo>
                  <a:lnTo>
                    <a:pt x="494" y="361"/>
                  </a:lnTo>
                  <a:lnTo>
                    <a:pt x="494" y="365"/>
                  </a:lnTo>
                  <a:lnTo>
                    <a:pt x="494" y="376"/>
                  </a:lnTo>
                  <a:lnTo>
                    <a:pt x="494" y="377"/>
                  </a:lnTo>
                  <a:lnTo>
                    <a:pt x="494" y="383"/>
                  </a:lnTo>
                  <a:lnTo>
                    <a:pt x="494" y="385"/>
                  </a:lnTo>
                  <a:lnTo>
                    <a:pt x="485" y="399"/>
                  </a:lnTo>
                  <a:lnTo>
                    <a:pt x="477" y="403"/>
                  </a:lnTo>
                  <a:lnTo>
                    <a:pt x="476" y="416"/>
                  </a:lnTo>
                  <a:lnTo>
                    <a:pt x="477" y="419"/>
                  </a:lnTo>
                  <a:lnTo>
                    <a:pt x="477" y="431"/>
                  </a:lnTo>
                  <a:lnTo>
                    <a:pt x="477" y="441"/>
                  </a:lnTo>
                  <a:lnTo>
                    <a:pt x="477" y="447"/>
                  </a:lnTo>
                  <a:lnTo>
                    <a:pt x="467" y="464"/>
                  </a:lnTo>
                  <a:lnTo>
                    <a:pt x="458" y="476"/>
                  </a:lnTo>
                  <a:lnTo>
                    <a:pt x="455" y="480"/>
                  </a:lnTo>
                  <a:lnTo>
                    <a:pt x="446" y="491"/>
                  </a:lnTo>
                  <a:lnTo>
                    <a:pt x="441" y="499"/>
                  </a:lnTo>
                  <a:lnTo>
                    <a:pt x="436" y="516"/>
                  </a:lnTo>
                  <a:lnTo>
                    <a:pt x="431" y="535"/>
                  </a:lnTo>
                  <a:lnTo>
                    <a:pt x="431" y="539"/>
                  </a:lnTo>
                  <a:lnTo>
                    <a:pt x="431" y="547"/>
                  </a:lnTo>
                  <a:lnTo>
                    <a:pt x="433" y="559"/>
                  </a:lnTo>
                  <a:lnTo>
                    <a:pt x="444" y="572"/>
                  </a:lnTo>
                  <a:lnTo>
                    <a:pt x="446" y="582"/>
                  </a:lnTo>
                  <a:lnTo>
                    <a:pt x="446" y="588"/>
                  </a:lnTo>
                  <a:lnTo>
                    <a:pt x="436" y="614"/>
                  </a:lnTo>
                  <a:lnTo>
                    <a:pt x="452" y="620"/>
                  </a:lnTo>
                  <a:lnTo>
                    <a:pt x="467" y="620"/>
                  </a:lnTo>
                  <a:lnTo>
                    <a:pt x="481" y="622"/>
                  </a:lnTo>
                  <a:lnTo>
                    <a:pt x="488" y="631"/>
                  </a:lnTo>
                  <a:lnTo>
                    <a:pt x="499" y="631"/>
                  </a:lnTo>
                  <a:lnTo>
                    <a:pt x="509" y="622"/>
                  </a:lnTo>
                  <a:lnTo>
                    <a:pt x="513" y="625"/>
                  </a:lnTo>
                  <a:lnTo>
                    <a:pt x="529" y="641"/>
                  </a:lnTo>
                  <a:lnTo>
                    <a:pt x="534" y="643"/>
                  </a:lnTo>
                  <a:lnTo>
                    <a:pt x="546" y="643"/>
                  </a:lnTo>
                  <a:lnTo>
                    <a:pt x="557" y="654"/>
                  </a:lnTo>
                  <a:lnTo>
                    <a:pt x="566" y="658"/>
                  </a:lnTo>
                  <a:lnTo>
                    <a:pt x="572" y="667"/>
                  </a:lnTo>
                  <a:lnTo>
                    <a:pt x="589" y="667"/>
                  </a:lnTo>
                  <a:lnTo>
                    <a:pt x="596" y="678"/>
                  </a:lnTo>
                  <a:lnTo>
                    <a:pt x="593" y="689"/>
                  </a:lnTo>
                  <a:lnTo>
                    <a:pt x="592" y="695"/>
                  </a:lnTo>
                  <a:lnTo>
                    <a:pt x="599" y="707"/>
                  </a:lnTo>
                  <a:lnTo>
                    <a:pt x="596" y="723"/>
                  </a:lnTo>
                  <a:lnTo>
                    <a:pt x="607" y="723"/>
                  </a:lnTo>
                  <a:lnTo>
                    <a:pt x="622" y="723"/>
                  </a:lnTo>
                  <a:lnTo>
                    <a:pt x="643" y="719"/>
                  </a:lnTo>
                  <a:lnTo>
                    <a:pt x="657" y="719"/>
                  </a:lnTo>
                  <a:lnTo>
                    <a:pt x="665" y="725"/>
                  </a:lnTo>
                  <a:lnTo>
                    <a:pt x="671" y="731"/>
                  </a:lnTo>
                  <a:lnTo>
                    <a:pt x="675" y="741"/>
                  </a:lnTo>
                  <a:lnTo>
                    <a:pt x="680" y="758"/>
                  </a:lnTo>
                  <a:lnTo>
                    <a:pt x="692" y="769"/>
                  </a:lnTo>
                  <a:lnTo>
                    <a:pt x="701" y="758"/>
                  </a:lnTo>
                  <a:lnTo>
                    <a:pt x="713" y="766"/>
                  </a:lnTo>
                  <a:lnTo>
                    <a:pt x="720" y="771"/>
                  </a:lnTo>
                  <a:lnTo>
                    <a:pt x="720" y="773"/>
                  </a:lnTo>
                  <a:lnTo>
                    <a:pt x="720" y="787"/>
                  </a:lnTo>
                  <a:lnTo>
                    <a:pt x="713" y="798"/>
                  </a:lnTo>
                  <a:lnTo>
                    <a:pt x="708" y="803"/>
                  </a:lnTo>
                  <a:lnTo>
                    <a:pt x="705" y="808"/>
                  </a:lnTo>
                  <a:lnTo>
                    <a:pt x="697" y="814"/>
                  </a:lnTo>
                  <a:lnTo>
                    <a:pt x="685" y="811"/>
                  </a:lnTo>
                  <a:lnTo>
                    <a:pt x="680" y="811"/>
                  </a:lnTo>
                  <a:lnTo>
                    <a:pt x="665" y="811"/>
                  </a:lnTo>
                  <a:lnTo>
                    <a:pt x="650" y="806"/>
                  </a:lnTo>
                  <a:lnTo>
                    <a:pt x="627" y="811"/>
                  </a:lnTo>
                  <a:lnTo>
                    <a:pt x="621" y="817"/>
                  </a:lnTo>
                  <a:lnTo>
                    <a:pt x="617" y="830"/>
                  </a:lnTo>
                  <a:lnTo>
                    <a:pt x="617" y="837"/>
                  </a:lnTo>
                  <a:lnTo>
                    <a:pt x="621" y="841"/>
                  </a:lnTo>
                  <a:lnTo>
                    <a:pt x="607" y="845"/>
                  </a:lnTo>
                  <a:lnTo>
                    <a:pt x="599" y="854"/>
                  </a:lnTo>
                  <a:lnTo>
                    <a:pt x="593" y="864"/>
                  </a:lnTo>
                  <a:lnTo>
                    <a:pt x="589" y="866"/>
                  </a:lnTo>
                  <a:lnTo>
                    <a:pt x="585" y="870"/>
                  </a:lnTo>
                  <a:lnTo>
                    <a:pt x="577" y="870"/>
                  </a:lnTo>
                  <a:lnTo>
                    <a:pt x="574" y="858"/>
                  </a:lnTo>
                  <a:lnTo>
                    <a:pt x="567" y="858"/>
                  </a:lnTo>
                  <a:lnTo>
                    <a:pt x="563" y="854"/>
                  </a:lnTo>
                  <a:lnTo>
                    <a:pt x="554" y="850"/>
                  </a:lnTo>
                  <a:lnTo>
                    <a:pt x="552" y="841"/>
                  </a:lnTo>
                  <a:lnTo>
                    <a:pt x="542" y="840"/>
                  </a:lnTo>
                  <a:lnTo>
                    <a:pt x="531" y="845"/>
                  </a:lnTo>
                  <a:lnTo>
                    <a:pt x="514" y="850"/>
                  </a:lnTo>
                  <a:lnTo>
                    <a:pt x="513" y="858"/>
                  </a:lnTo>
                  <a:lnTo>
                    <a:pt x="509" y="872"/>
                  </a:lnTo>
                  <a:lnTo>
                    <a:pt x="498" y="877"/>
                  </a:lnTo>
                  <a:lnTo>
                    <a:pt x="485" y="885"/>
                  </a:lnTo>
                  <a:lnTo>
                    <a:pt x="477" y="893"/>
                  </a:lnTo>
                  <a:lnTo>
                    <a:pt x="463" y="894"/>
                  </a:lnTo>
                  <a:lnTo>
                    <a:pt x="449" y="893"/>
                  </a:lnTo>
                  <a:lnTo>
                    <a:pt x="446" y="893"/>
                  </a:lnTo>
                  <a:lnTo>
                    <a:pt x="444" y="881"/>
                  </a:lnTo>
                  <a:lnTo>
                    <a:pt x="436" y="877"/>
                  </a:lnTo>
                  <a:lnTo>
                    <a:pt x="423" y="874"/>
                  </a:lnTo>
                  <a:lnTo>
                    <a:pt x="415" y="872"/>
                  </a:lnTo>
                  <a:lnTo>
                    <a:pt x="405" y="866"/>
                  </a:lnTo>
                  <a:lnTo>
                    <a:pt x="398" y="864"/>
                  </a:lnTo>
                  <a:lnTo>
                    <a:pt x="386" y="858"/>
                  </a:lnTo>
                  <a:lnTo>
                    <a:pt x="383" y="848"/>
                  </a:lnTo>
                  <a:lnTo>
                    <a:pt x="376" y="841"/>
                  </a:lnTo>
                  <a:lnTo>
                    <a:pt x="363" y="837"/>
                  </a:lnTo>
                  <a:lnTo>
                    <a:pt x="360" y="833"/>
                  </a:lnTo>
                  <a:lnTo>
                    <a:pt x="355" y="824"/>
                  </a:lnTo>
                  <a:lnTo>
                    <a:pt x="351" y="814"/>
                  </a:lnTo>
                  <a:lnTo>
                    <a:pt x="350" y="806"/>
                  </a:lnTo>
                  <a:lnTo>
                    <a:pt x="344" y="798"/>
                  </a:lnTo>
                  <a:lnTo>
                    <a:pt x="335" y="792"/>
                  </a:lnTo>
                  <a:lnTo>
                    <a:pt x="325" y="784"/>
                  </a:lnTo>
                  <a:lnTo>
                    <a:pt x="323" y="781"/>
                  </a:lnTo>
                  <a:lnTo>
                    <a:pt x="318" y="771"/>
                  </a:lnTo>
                  <a:lnTo>
                    <a:pt x="305" y="747"/>
                  </a:lnTo>
                  <a:lnTo>
                    <a:pt x="301" y="746"/>
                  </a:lnTo>
                  <a:lnTo>
                    <a:pt x="300" y="745"/>
                  </a:lnTo>
                  <a:lnTo>
                    <a:pt x="290" y="729"/>
                  </a:lnTo>
                  <a:lnTo>
                    <a:pt x="286" y="723"/>
                  </a:lnTo>
                  <a:lnTo>
                    <a:pt x="278" y="721"/>
                  </a:lnTo>
                  <a:lnTo>
                    <a:pt x="270" y="721"/>
                  </a:lnTo>
                  <a:lnTo>
                    <a:pt x="264" y="725"/>
                  </a:lnTo>
                  <a:lnTo>
                    <a:pt x="247" y="737"/>
                  </a:lnTo>
                  <a:lnTo>
                    <a:pt x="227" y="729"/>
                  </a:lnTo>
                  <a:lnTo>
                    <a:pt x="214" y="725"/>
                  </a:lnTo>
                  <a:lnTo>
                    <a:pt x="209" y="721"/>
                  </a:lnTo>
                  <a:lnTo>
                    <a:pt x="214" y="741"/>
                  </a:lnTo>
                  <a:lnTo>
                    <a:pt x="214" y="755"/>
                  </a:lnTo>
                  <a:lnTo>
                    <a:pt x="214" y="766"/>
                  </a:lnTo>
                  <a:lnTo>
                    <a:pt x="216" y="771"/>
                  </a:lnTo>
                  <a:lnTo>
                    <a:pt x="216" y="778"/>
                  </a:lnTo>
                  <a:lnTo>
                    <a:pt x="216" y="784"/>
                  </a:lnTo>
                  <a:lnTo>
                    <a:pt x="216" y="789"/>
                  </a:lnTo>
                  <a:lnTo>
                    <a:pt x="217" y="797"/>
                  </a:lnTo>
                  <a:lnTo>
                    <a:pt x="217" y="800"/>
                  </a:lnTo>
                  <a:lnTo>
                    <a:pt x="217" y="803"/>
                  </a:lnTo>
                  <a:lnTo>
                    <a:pt x="217" y="808"/>
                  </a:lnTo>
                  <a:lnTo>
                    <a:pt x="217" y="817"/>
                  </a:lnTo>
                  <a:lnTo>
                    <a:pt x="216" y="819"/>
                  </a:lnTo>
                  <a:lnTo>
                    <a:pt x="217" y="824"/>
                  </a:lnTo>
                  <a:lnTo>
                    <a:pt x="220" y="830"/>
                  </a:lnTo>
                  <a:lnTo>
                    <a:pt x="220" y="837"/>
                  </a:lnTo>
                  <a:lnTo>
                    <a:pt x="224" y="848"/>
                  </a:lnTo>
                  <a:lnTo>
                    <a:pt x="220" y="849"/>
                  </a:lnTo>
                  <a:lnTo>
                    <a:pt x="220" y="854"/>
                  </a:lnTo>
                  <a:lnTo>
                    <a:pt x="220" y="858"/>
                  </a:lnTo>
                  <a:lnTo>
                    <a:pt x="220" y="866"/>
                  </a:lnTo>
                  <a:lnTo>
                    <a:pt x="220" y="872"/>
                  </a:lnTo>
                  <a:lnTo>
                    <a:pt x="217" y="874"/>
                  </a:lnTo>
                  <a:lnTo>
                    <a:pt x="216" y="877"/>
                  </a:lnTo>
                  <a:lnTo>
                    <a:pt x="216" y="880"/>
                  </a:lnTo>
                  <a:lnTo>
                    <a:pt x="216" y="885"/>
                  </a:lnTo>
                  <a:lnTo>
                    <a:pt x="216" y="893"/>
                  </a:lnTo>
                  <a:lnTo>
                    <a:pt x="214" y="894"/>
                  </a:lnTo>
                  <a:lnTo>
                    <a:pt x="214" y="897"/>
                  </a:lnTo>
                  <a:lnTo>
                    <a:pt x="214" y="910"/>
                  </a:lnTo>
                  <a:lnTo>
                    <a:pt x="214" y="912"/>
                  </a:lnTo>
                  <a:lnTo>
                    <a:pt x="216" y="914"/>
                  </a:lnTo>
                  <a:lnTo>
                    <a:pt x="216" y="918"/>
                  </a:lnTo>
                  <a:lnTo>
                    <a:pt x="216" y="922"/>
                  </a:lnTo>
                  <a:lnTo>
                    <a:pt x="216" y="928"/>
                  </a:lnTo>
                  <a:lnTo>
                    <a:pt x="217" y="929"/>
                  </a:lnTo>
                  <a:lnTo>
                    <a:pt x="217" y="932"/>
                  </a:lnTo>
                  <a:lnTo>
                    <a:pt x="220" y="933"/>
                  </a:lnTo>
                  <a:lnTo>
                    <a:pt x="220" y="940"/>
                  </a:lnTo>
                  <a:lnTo>
                    <a:pt x="220" y="944"/>
                  </a:lnTo>
                  <a:lnTo>
                    <a:pt x="220" y="948"/>
                  </a:lnTo>
                  <a:lnTo>
                    <a:pt x="217" y="955"/>
                  </a:lnTo>
                  <a:lnTo>
                    <a:pt x="217" y="956"/>
                  </a:lnTo>
                  <a:lnTo>
                    <a:pt x="217" y="960"/>
                  </a:lnTo>
                  <a:lnTo>
                    <a:pt x="217" y="963"/>
                  </a:lnTo>
                  <a:lnTo>
                    <a:pt x="216" y="971"/>
                  </a:lnTo>
                  <a:lnTo>
                    <a:pt x="216" y="973"/>
                  </a:lnTo>
                  <a:lnTo>
                    <a:pt x="217" y="979"/>
                  </a:lnTo>
                  <a:lnTo>
                    <a:pt x="216" y="985"/>
                  </a:lnTo>
                  <a:lnTo>
                    <a:pt x="216" y="987"/>
                  </a:lnTo>
                  <a:lnTo>
                    <a:pt x="216" y="989"/>
                  </a:lnTo>
                  <a:lnTo>
                    <a:pt x="217" y="996"/>
                  </a:lnTo>
                  <a:lnTo>
                    <a:pt x="217" y="997"/>
                  </a:lnTo>
                  <a:lnTo>
                    <a:pt x="217" y="1007"/>
                  </a:lnTo>
                  <a:lnTo>
                    <a:pt x="217" y="1020"/>
                  </a:lnTo>
                  <a:lnTo>
                    <a:pt x="220" y="1028"/>
                  </a:lnTo>
                  <a:lnTo>
                    <a:pt x="217" y="1036"/>
                  </a:lnTo>
                  <a:lnTo>
                    <a:pt x="220" y="1040"/>
                  </a:lnTo>
                  <a:lnTo>
                    <a:pt x="217" y="1048"/>
                  </a:lnTo>
                  <a:lnTo>
                    <a:pt x="214" y="1053"/>
                  </a:lnTo>
                  <a:lnTo>
                    <a:pt x="206" y="1059"/>
                  </a:lnTo>
                  <a:lnTo>
                    <a:pt x="203" y="1060"/>
                  </a:lnTo>
                  <a:lnTo>
                    <a:pt x="209" y="1063"/>
                  </a:lnTo>
                  <a:lnTo>
                    <a:pt x="214" y="1068"/>
                  </a:lnTo>
                  <a:lnTo>
                    <a:pt x="214" y="1071"/>
                  </a:lnTo>
                  <a:lnTo>
                    <a:pt x="206" y="1079"/>
                  </a:lnTo>
                  <a:lnTo>
                    <a:pt x="203" y="1079"/>
                  </a:lnTo>
                  <a:lnTo>
                    <a:pt x="197" y="1084"/>
                  </a:lnTo>
                  <a:lnTo>
                    <a:pt x="192" y="1088"/>
                  </a:lnTo>
                  <a:lnTo>
                    <a:pt x="189" y="1090"/>
                  </a:lnTo>
                  <a:lnTo>
                    <a:pt x="185" y="1096"/>
                  </a:lnTo>
                  <a:lnTo>
                    <a:pt x="185" y="1101"/>
                  </a:lnTo>
                  <a:lnTo>
                    <a:pt x="185" y="1111"/>
                  </a:lnTo>
                  <a:lnTo>
                    <a:pt x="185" y="1112"/>
                  </a:lnTo>
                  <a:lnTo>
                    <a:pt x="185" y="1119"/>
                  </a:lnTo>
                  <a:lnTo>
                    <a:pt x="185" y="1120"/>
                  </a:lnTo>
                  <a:lnTo>
                    <a:pt x="192" y="1123"/>
                  </a:lnTo>
                  <a:lnTo>
                    <a:pt x="200" y="1123"/>
                  </a:lnTo>
                  <a:lnTo>
                    <a:pt x="203" y="1127"/>
                  </a:lnTo>
                  <a:lnTo>
                    <a:pt x="206" y="1130"/>
                  </a:lnTo>
                  <a:lnTo>
                    <a:pt x="206" y="1139"/>
                  </a:lnTo>
                  <a:lnTo>
                    <a:pt x="209" y="1139"/>
                  </a:lnTo>
                  <a:lnTo>
                    <a:pt x="214" y="1140"/>
                  </a:lnTo>
                  <a:lnTo>
                    <a:pt x="214" y="1146"/>
                  </a:lnTo>
                  <a:lnTo>
                    <a:pt x="217" y="1148"/>
                  </a:lnTo>
                  <a:lnTo>
                    <a:pt x="220" y="1151"/>
                  </a:lnTo>
                  <a:lnTo>
                    <a:pt x="224" y="1154"/>
                  </a:lnTo>
                  <a:lnTo>
                    <a:pt x="224" y="1160"/>
                  </a:lnTo>
                  <a:lnTo>
                    <a:pt x="224" y="1162"/>
                  </a:lnTo>
                  <a:lnTo>
                    <a:pt x="224" y="1163"/>
                  </a:lnTo>
                  <a:lnTo>
                    <a:pt x="220" y="1167"/>
                  </a:lnTo>
                  <a:lnTo>
                    <a:pt x="216" y="1167"/>
                  </a:lnTo>
                  <a:lnTo>
                    <a:pt x="209" y="1167"/>
                  </a:lnTo>
                  <a:lnTo>
                    <a:pt x="206" y="1171"/>
                  </a:lnTo>
                  <a:lnTo>
                    <a:pt x="200" y="1171"/>
                  </a:lnTo>
                  <a:lnTo>
                    <a:pt x="195" y="1167"/>
                  </a:lnTo>
                  <a:lnTo>
                    <a:pt x="192" y="1167"/>
                  </a:lnTo>
                  <a:lnTo>
                    <a:pt x="189" y="1171"/>
                  </a:lnTo>
                  <a:lnTo>
                    <a:pt x="189" y="1176"/>
                  </a:lnTo>
                  <a:lnTo>
                    <a:pt x="192" y="1183"/>
                  </a:lnTo>
                  <a:lnTo>
                    <a:pt x="192" y="1187"/>
                  </a:lnTo>
                  <a:lnTo>
                    <a:pt x="192" y="1190"/>
                  </a:lnTo>
                  <a:lnTo>
                    <a:pt x="189" y="1192"/>
                  </a:lnTo>
                  <a:lnTo>
                    <a:pt x="189" y="1200"/>
                  </a:lnTo>
                  <a:lnTo>
                    <a:pt x="189" y="1210"/>
                  </a:lnTo>
                  <a:lnTo>
                    <a:pt x="192" y="1214"/>
                  </a:lnTo>
                  <a:lnTo>
                    <a:pt x="189" y="1219"/>
                  </a:lnTo>
                  <a:lnTo>
                    <a:pt x="189" y="1223"/>
                  </a:lnTo>
                  <a:lnTo>
                    <a:pt x="189" y="1235"/>
                  </a:lnTo>
                  <a:lnTo>
                    <a:pt x="189" y="1239"/>
                  </a:lnTo>
                  <a:lnTo>
                    <a:pt x="189" y="1244"/>
                  </a:lnTo>
                  <a:lnTo>
                    <a:pt x="189" y="1252"/>
                  </a:lnTo>
                  <a:lnTo>
                    <a:pt x="189" y="1258"/>
                  </a:lnTo>
                  <a:lnTo>
                    <a:pt x="189" y="1266"/>
                  </a:lnTo>
                  <a:lnTo>
                    <a:pt x="185" y="1267"/>
                  </a:lnTo>
                  <a:lnTo>
                    <a:pt x="182" y="1271"/>
                  </a:lnTo>
                  <a:lnTo>
                    <a:pt x="174" y="1275"/>
                  </a:lnTo>
                  <a:lnTo>
                    <a:pt x="166" y="1270"/>
                  </a:lnTo>
                  <a:lnTo>
                    <a:pt x="160" y="1266"/>
                  </a:lnTo>
                  <a:lnTo>
                    <a:pt x="156" y="1258"/>
                  </a:lnTo>
                  <a:lnTo>
                    <a:pt x="151" y="1252"/>
                  </a:lnTo>
                  <a:lnTo>
                    <a:pt x="145" y="1246"/>
                  </a:lnTo>
                  <a:lnTo>
                    <a:pt x="141" y="1246"/>
                  </a:lnTo>
                  <a:lnTo>
                    <a:pt x="137" y="1246"/>
                  </a:lnTo>
                  <a:lnTo>
                    <a:pt x="131" y="1243"/>
                  </a:lnTo>
                  <a:lnTo>
                    <a:pt x="131" y="1239"/>
                  </a:lnTo>
                  <a:lnTo>
                    <a:pt x="124" y="1236"/>
                  </a:lnTo>
                  <a:lnTo>
                    <a:pt x="120" y="1236"/>
                  </a:lnTo>
                  <a:lnTo>
                    <a:pt x="111" y="1250"/>
                  </a:lnTo>
                  <a:lnTo>
                    <a:pt x="106" y="1254"/>
                  </a:lnTo>
                  <a:lnTo>
                    <a:pt x="98" y="1266"/>
                  </a:lnTo>
                  <a:lnTo>
                    <a:pt x="95" y="1267"/>
                  </a:lnTo>
                  <a:lnTo>
                    <a:pt x="87" y="1270"/>
                  </a:lnTo>
                  <a:lnTo>
                    <a:pt x="79" y="1270"/>
                  </a:lnTo>
                  <a:lnTo>
                    <a:pt x="74" y="1270"/>
                  </a:lnTo>
                  <a:lnTo>
                    <a:pt x="66" y="1271"/>
                  </a:lnTo>
                  <a:lnTo>
                    <a:pt x="66" y="1279"/>
                  </a:lnTo>
                  <a:lnTo>
                    <a:pt x="65" y="1286"/>
                  </a:lnTo>
                  <a:lnTo>
                    <a:pt x="65" y="1295"/>
                  </a:lnTo>
                  <a:lnTo>
                    <a:pt x="58" y="1297"/>
                  </a:lnTo>
                  <a:lnTo>
                    <a:pt x="52" y="1302"/>
                  </a:lnTo>
                  <a:lnTo>
                    <a:pt x="43" y="1302"/>
                  </a:lnTo>
                  <a:lnTo>
                    <a:pt x="41" y="1302"/>
                  </a:lnTo>
                  <a:lnTo>
                    <a:pt x="34" y="1299"/>
                  </a:lnTo>
                  <a:lnTo>
                    <a:pt x="29" y="1305"/>
                  </a:lnTo>
                  <a:lnTo>
                    <a:pt x="23" y="1306"/>
                  </a:lnTo>
                  <a:lnTo>
                    <a:pt x="21" y="1310"/>
                  </a:lnTo>
                  <a:lnTo>
                    <a:pt x="15" y="1310"/>
                  </a:lnTo>
                  <a:lnTo>
                    <a:pt x="11" y="1317"/>
                  </a:lnTo>
                  <a:lnTo>
                    <a:pt x="11" y="1321"/>
                  </a:lnTo>
                  <a:lnTo>
                    <a:pt x="9" y="1322"/>
                  </a:lnTo>
                  <a:lnTo>
                    <a:pt x="7" y="1327"/>
                  </a:lnTo>
                  <a:lnTo>
                    <a:pt x="0" y="1329"/>
                  </a:lnTo>
                  <a:lnTo>
                    <a:pt x="9" y="1338"/>
                  </a:lnTo>
                  <a:lnTo>
                    <a:pt x="19" y="1346"/>
                  </a:lnTo>
                  <a:lnTo>
                    <a:pt x="29" y="1357"/>
                  </a:lnTo>
                  <a:lnTo>
                    <a:pt x="37" y="1362"/>
                  </a:lnTo>
                  <a:lnTo>
                    <a:pt x="43" y="1370"/>
                  </a:lnTo>
                  <a:lnTo>
                    <a:pt x="58" y="1370"/>
                  </a:lnTo>
                  <a:lnTo>
                    <a:pt x="66" y="1374"/>
                  </a:lnTo>
                  <a:lnTo>
                    <a:pt x="69" y="1375"/>
                  </a:lnTo>
                  <a:lnTo>
                    <a:pt x="73" y="1383"/>
                  </a:lnTo>
                  <a:lnTo>
                    <a:pt x="76" y="1396"/>
                  </a:lnTo>
                  <a:lnTo>
                    <a:pt x="79" y="1405"/>
                  </a:lnTo>
                  <a:lnTo>
                    <a:pt x="87" y="1410"/>
                  </a:lnTo>
                  <a:lnTo>
                    <a:pt x="95" y="1421"/>
                  </a:lnTo>
                  <a:lnTo>
                    <a:pt x="116" y="1421"/>
                  </a:lnTo>
                  <a:lnTo>
                    <a:pt x="131" y="1422"/>
                  </a:lnTo>
                  <a:lnTo>
                    <a:pt x="142" y="1433"/>
                  </a:lnTo>
                  <a:lnTo>
                    <a:pt x="151" y="1442"/>
                  </a:lnTo>
                  <a:lnTo>
                    <a:pt x="156" y="1461"/>
                  </a:lnTo>
                  <a:lnTo>
                    <a:pt x="173" y="1469"/>
                  </a:lnTo>
                  <a:lnTo>
                    <a:pt x="192" y="1478"/>
                  </a:lnTo>
                  <a:lnTo>
                    <a:pt x="197" y="1485"/>
                  </a:lnTo>
                  <a:lnTo>
                    <a:pt x="206" y="1488"/>
                  </a:lnTo>
                  <a:lnTo>
                    <a:pt x="214" y="1496"/>
                  </a:lnTo>
                  <a:lnTo>
                    <a:pt x="220" y="1496"/>
                  </a:lnTo>
                  <a:lnTo>
                    <a:pt x="232" y="1496"/>
                  </a:lnTo>
                  <a:lnTo>
                    <a:pt x="249" y="1496"/>
                  </a:lnTo>
                  <a:lnTo>
                    <a:pt x="264" y="1493"/>
                  </a:lnTo>
                  <a:lnTo>
                    <a:pt x="264" y="1496"/>
                  </a:lnTo>
                  <a:lnTo>
                    <a:pt x="278" y="1502"/>
                  </a:lnTo>
                  <a:lnTo>
                    <a:pt x="293" y="1518"/>
                  </a:lnTo>
                  <a:lnTo>
                    <a:pt x="305" y="1529"/>
                  </a:lnTo>
                  <a:lnTo>
                    <a:pt x="323" y="1536"/>
                  </a:lnTo>
                  <a:lnTo>
                    <a:pt x="335" y="1534"/>
                  </a:lnTo>
                  <a:lnTo>
                    <a:pt x="340" y="1525"/>
                  </a:lnTo>
                  <a:lnTo>
                    <a:pt x="344" y="1532"/>
                  </a:lnTo>
                  <a:lnTo>
                    <a:pt x="344" y="1534"/>
                  </a:lnTo>
                  <a:lnTo>
                    <a:pt x="355" y="1540"/>
                  </a:lnTo>
                  <a:lnTo>
                    <a:pt x="357" y="1534"/>
                  </a:lnTo>
                  <a:lnTo>
                    <a:pt x="363" y="1532"/>
                  </a:lnTo>
                  <a:lnTo>
                    <a:pt x="372" y="1512"/>
                  </a:lnTo>
                  <a:lnTo>
                    <a:pt x="376" y="1516"/>
                  </a:lnTo>
                  <a:lnTo>
                    <a:pt x="383" y="1518"/>
                  </a:lnTo>
                  <a:lnTo>
                    <a:pt x="380" y="1534"/>
                  </a:lnTo>
                  <a:lnTo>
                    <a:pt x="390" y="1536"/>
                  </a:lnTo>
                  <a:lnTo>
                    <a:pt x="398" y="1556"/>
                  </a:lnTo>
                  <a:lnTo>
                    <a:pt x="405" y="1549"/>
                  </a:lnTo>
                  <a:lnTo>
                    <a:pt x="405" y="1502"/>
                  </a:lnTo>
                  <a:lnTo>
                    <a:pt x="418" y="1488"/>
                  </a:lnTo>
                  <a:lnTo>
                    <a:pt x="423" y="1478"/>
                  </a:lnTo>
                  <a:lnTo>
                    <a:pt x="431" y="1488"/>
                  </a:lnTo>
                  <a:lnTo>
                    <a:pt x="449" y="1488"/>
                  </a:lnTo>
                  <a:lnTo>
                    <a:pt x="463" y="1488"/>
                  </a:lnTo>
                  <a:lnTo>
                    <a:pt x="467" y="1488"/>
                  </a:lnTo>
                  <a:lnTo>
                    <a:pt x="476" y="1488"/>
                  </a:lnTo>
                  <a:lnTo>
                    <a:pt x="484" y="1484"/>
                  </a:lnTo>
                  <a:lnTo>
                    <a:pt x="498" y="1485"/>
                  </a:lnTo>
                  <a:lnTo>
                    <a:pt x="509" y="1485"/>
                  </a:lnTo>
                  <a:lnTo>
                    <a:pt x="513" y="1485"/>
                  </a:lnTo>
                  <a:lnTo>
                    <a:pt x="523" y="1478"/>
                  </a:lnTo>
                  <a:lnTo>
                    <a:pt x="526" y="1477"/>
                  </a:lnTo>
                  <a:lnTo>
                    <a:pt x="529" y="1478"/>
                  </a:lnTo>
                  <a:lnTo>
                    <a:pt x="529" y="1485"/>
                  </a:lnTo>
                  <a:lnTo>
                    <a:pt x="541" y="1488"/>
                  </a:lnTo>
                  <a:lnTo>
                    <a:pt x="546" y="1496"/>
                  </a:lnTo>
                  <a:lnTo>
                    <a:pt x="549" y="1504"/>
                  </a:lnTo>
                  <a:lnTo>
                    <a:pt x="557" y="1505"/>
                  </a:lnTo>
                  <a:lnTo>
                    <a:pt x="577" y="1516"/>
                  </a:lnTo>
                  <a:lnTo>
                    <a:pt x="592" y="1518"/>
                  </a:lnTo>
                  <a:lnTo>
                    <a:pt x="599" y="1516"/>
                  </a:lnTo>
                  <a:lnTo>
                    <a:pt x="609" y="1516"/>
                  </a:lnTo>
                  <a:lnTo>
                    <a:pt x="615" y="1512"/>
                  </a:lnTo>
                  <a:lnTo>
                    <a:pt x="617" y="1505"/>
                  </a:lnTo>
                  <a:lnTo>
                    <a:pt x="625" y="1502"/>
                  </a:lnTo>
                  <a:lnTo>
                    <a:pt x="633" y="1493"/>
                  </a:lnTo>
                  <a:lnTo>
                    <a:pt x="639" y="1485"/>
                  </a:lnTo>
                  <a:lnTo>
                    <a:pt x="633" y="1474"/>
                  </a:lnTo>
                  <a:lnTo>
                    <a:pt x="622" y="1466"/>
                  </a:lnTo>
                  <a:lnTo>
                    <a:pt x="621" y="1462"/>
                  </a:lnTo>
                  <a:lnTo>
                    <a:pt x="615" y="1461"/>
                  </a:lnTo>
                  <a:lnTo>
                    <a:pt x="612" y="1458"/>
                  </a:lnTo>
                  <a:lnTo>
                    <a:pt x="607" y="1446"/>
                  </a:lnTo>
                  <a:lnTo>
                    <a:pt x="604" y="1430"/>
                  </a:lnTo>
                  <a:lnTo>
                    <a:pt x="592" y="1426"/>
                  </a:lnTo>
                  <a:lnTo>
                    <a:pt x="596" y="1409"/>
                  </a:lnTo>
                  <a:lnTo>
                    <a:pt x="607" y="1396"/>
                  </a:lnTo>
                  <a:lnTo>
                    <a:pt x="609" y="1386"/>
                  </a:lnTo>
                  <a:lnTo>
                    <a:pt x="615" y="1375"/>
                  </a:lnTo>
                  <a:lnTo>
                    <a:pt x="621" y="1357"/>
                  </a:lnTo>
                  <a:lnTo>
                    <a:pt x="630" y="1350"/>
                  </a:lnTo>
                  <a:lnTo>
                    <a:pt x="640" y="1349"/>
                  </a:lnTo>
                  <a:lnTo>
                    <a:pt x="650" y="1338"/>
                  </a:lnTo>
                  <a:lnTo>
                    <a:pt x="654" y="1329"/>
                  </a:lnTo>
                  <a:lnTo>
                    <a:pt x="665" y="1322"/>
                  </a:lnTo>
                  <a:lnTo>
                    <a:pt x="676" y="1321"/>
                  </a:lnTo>
                  <a:lnTo>
                    <a:pt x="692" y="1318"/>
                  </a:lnTo>
                  <a:lnTo>
                    <a:pt x="705" y="1318"/>
                  </a:lnTo>
                  <a:lnTo>
                    <a:pt x="716" y="1322"/>
                  </a:lnTo>
                  <a:lnTo>
                    <a:pt x="716" y="1329"/>
                  </a:lnTo>
                  <a:lnTo>
                    <a:pt x="716" y="1341"/>
                  </a:lnTo>
                  <a:lnTo>
                    <a:pt x="713" y="1353"/>
                  </a:lnTo>
                  <a:lnTo>
                    <a:pt x="713" y="1369"/>
                  </a:lnTo>
                  <a:lnTo>
                    <a:pt x="712" y="1383"/>
                  </a:lnTo>
                  <a:lnTo>
                    <a:pt x="713" y="1386"/>
                  </a:lnTo>
                  <a:lnTo>
                    <a:pt x="730" y="1401"/>
                  </a:lnTo>
                  <a:lnTo>
                    <a:pt x="748" y="1410"/>
                  </a:lnTo>
                  <a:lnTo>
                    <a:pt x="751" y="1417"/>
                  </a:lnTo>
                  <a:lnTo>
                    <a:pt x="755" y="1426"/>
                  </a:lnTo>
                  <a:lnTo>
                    <a:pt x="762" y="1442"/>
                  </a:lnTo>
                  <a:lnTo>
                    <a:pt x="768" y="1461"/>
                  </a:lnTo>
                  <a:lnTo>
                    <a:pt x="783" y="1473"/>
                  </a:lnTo>
                  <a:lnTo>
                    <a:pt x="790" y="1469"/>
                  </a:lnTo>
                  <a:lnTo>
                    <a:pt x="790" y="1458"/>
                  </a:lnTo>
                  <a:lnTo>
                    <a:pt x="793" y="1446"/>
                  </a:lnTo>
                  <a:lnTo>
                    <a:pt x="813" y="1466"/>
                  </a:lnTo>
                  <a:lnTo>
                    <a:pt x="803" y="1474"/>
                  </a:lnTo>
                  <a:lnTo>
                    <a:pt x="809" y="1492"/>
                  </a:lnTo>
                  <a:lnTo>
                    <a:pt x="803" y="1504"/>
                  </a:lnTo>
                  <a:lnTo>
                    <a:pt x="813" y="1512"/>
                  </a:lnTo>
                  <a:lnTo>
                    <a:pt x="820" y="1509"/>
                  </a:lnTo>
                  <a:lnTo>
                    <a:pt x="856" y="1504"/>
                  </a:lnTo>
                  <a:lnTo>
                    <a:pt x="874" y="1500"/>
                  </a:lnTo>
                  <a:lnTo>
                    <a:pt x="879" y="1496"/>
                  </a:lnTo>
                  <a:lnTo>
                    <a:pt x="874" y="1477"/>
                  </a:lnTo>
                  <a:lnTo>
                    <a:pt x="871" y="1461"/>
                  </a:lnTo>
                  <a:lnTo>
                    <a:pt x="891" y="1453"/>
                  </a:lnTo>
                  <a:lnTo>
                    <a:pt x="888" y="1436"/>
                  </a:lnTo>
                  <a:lnTo>
                    <a:pt x="903" y="1430"/>
                  </a:lnTo>
                  <a:lnTo>
                    <a:pt x="911" y="1426"/>
                  </a:lnTo>
                  <a:lnTo>
                    <a:pt x="914" y="1421"/>
                  </a:lnTo>
                  <a:lnTo>
                    <a:pt x="914" y="1409"/>
                  </a:lnTo>
                  <a:lnTo>
                    <a:pt x="929" y="1413"/>
                  </a:lnTo>
                  <a:lnTo>
                    <a:pt x="932" y="1421"/>
                  </a:lnTo>
                  <a:lnTo>
                    <a:pt x="944" y="1428"/>
                  </a:lnTo>
                  <a:lnTo>
                    <a:pt x="962" y="1430"/>
                  </a:lnTo>
                  <a:lnTo>
                    <a:pt x="982" y="1426"/>
                  </a:lnTo>
                  <a:lnTo>
                    <a:pt x="1008" y="1421"/>
                  </a:lnTo>
                  <a:lnTo>
                    <a:pt x="1015" y="1417"/>
                  </a:lnTo>
                  <a:lnTo>
                    <a:pt x="1024" y="1413"/>
                  </a:lnTo>
                  <a:lnTo>
                    <a:pt x="1061" y="1413"/>
                  </a:lnTo>
                  <a:lnTo>
                    <a:pt x="1064" y="1413"/>
                  </a:lnTo>
                  <a:lnTo>
                    <a:pt x="1079" y="1410"/>
                  </a:lnTo>
                  <a:lnTo>
                    <a:pt x="1083" y="1409"/>
                  </a:lnTo>
                  <a:lnTo>
                    <a:pt x="1107" y="1391"/>
                  </a:lnTo>
                  <a:lnTo>
                    <a:pt x="1112" y="1383"/>
                  </a:lnTo>
                  <a:lnTo>
                    <a:pt x="1120" y="1378"/>
                  </a:lnTo>
                  <a:lnTo>
                    <a:pt x="1127" y="1375"/>
                  </a:lnTo>
                  <a:lnTo>
                    <a:pt x="1135" y="1366"/>
                  </a:lnTo>
                  <a:lnTo>
                    <a:pt x="1145" y="1353"/>
                  </a:lnTo>
                  <a:lnTo>
                    <a:pt x="1152" y="1350"/>
                  </a:lnTo>
                  <a:lnTo>
                    <a:pt x="1162" y="1343"/>
                  </a:lnTo>
                  <a:lnTo>
                    <a:pt x="1169" y="1333"/>
                  </a:lnTo>
                  <a:lnTo>
                    <a:pt x="1169" y="1317"/>
                  </a:lnTo>
                  <a:lnTo>
                    <a:pt x="1177" y="1302"/>
                  </a:lnTo>
                  <a:lnTo>
                    <a:pt x="1180" y="1291"/>
                  </a:lnTo>
                  <a:lnTo>
                    <a:pt x="1177" y="1287"/>
                  </a:lnTo>
                  <a:lnTo>
                    <a:pt x="1152" y="1275"/>
                  </a:lnTo>
                  <a:lnTo>
                    <a:pt x="1140" y="1252"/>
                  </a:lnTo>
                  <a:lnTo>
                    <a:pt x="1122" y="1230"/>
                  </a:lnTo>
                  <a:lnTo>
                    <a:pt x="1102" y="1236"/>
                  </a:lnTo>
                  <a:lnTo>
                    <a:pt x="1086" y="1244"/>
                  </a:lnTo>
                  <a:lnTo>
                    <a:pt x="1052" y="1252"/>
                  </a:lnTo>
                  <a:lnTo>
                    <a:pt x="1036" y="1254"/>
                  </a:lnTo>
                  <a:lnTo>
                    <a:pt x="1017" y="1266"/>
                  </a:lnTo>
                  <a:lnTo>
                    <a:pt x="996" y="1258"/>
                  </a:lnTo>
                  <a:lnTo>
                    <a:pt x="994" y="1243"/>
                  </a:lnTo>
                  <a:lnTo>
                    <a:pt x="982" y="1223"/>
                  </a:lnTo>
                  <a:lnTo>
                    <a:pt x="975" y="1214"/>
                  </a:lnTo>
                  <a:lnTo>
                    <a:pt x="975" y="1196"/>
                  </a:lnTo>
                  <a:lnTo>
                    <a:pt x="975" y="1187"/>
                  </a:lnTo>
                  <a:lnTo>
                    <a:pt x="975" y="1171"/>
                  </a:lnTo>
                  <a:lnTo>
                    <a:pt x="962" y="1160"/>
                  </a:lnTo>
                  <a:lnTo>
                    <a:pt x="947" y="1156"/>
                  </a:lnTo>
                  <a:lnTo>
                    <a:pt x="939" y="1154"/>
                  </a:lnTo>
                  <a:lnTo>
                    <a:pt x="932" y="1154"/>
                  </a:lnTo>
                  <a:lnTo>
                    <a:pt x="920" y="1148"/>
                  </a:lnTo>
                  <a:lnTo>
                    <a:pt x="903" y="1148"/>
                  </a:lnTo>
                  <a:lnTo>
                    <a:pt x="886" y="1143"/>
                  </a:lnTo>
                  <a:lnTo>
                    <a:pt x="874" y="1139"/>
                  </a:lnTo>
                  <a:lnTo>
                    <a:pt x="866" y="1119"/>
                  </a:lnTo>
                  <a:lnTo>
                    <a:pt x="866" y="1104"/>
                  </a:lnTo>
                  <a:lnTo>
                    <a:pt x="864" y="1088"/>
                  </a:lnTo>
                  <a:lnTo>
                    <a:pt x="870" y="1080"/>
                  </a:lnTo>
                  <a:lnTo>
                    <a:pt x="879" y="1068"/>
                  </a:lnTo>
                  <a:lnTo>
                    <a:pt x="888" y="1053"/>
                  </a:lnTo>
                  <a:lnTo>
                    <a:pt x="891" y="1048"/>
                  </a:lnTo>
                  <a:lnTo>
                    <a:pt x="903" y="1032"/>
                  </a:lnTo>
                  <a:lnTo>
                    <a:pt x="917" y="1027"/>
                  </a:lnTo>
                  <a:lnTo>
                    <a:pt x="920" y="1004"/>
                  </a:lnTo>
                  <a:lnTo>
                    <a:pt x="920" y="993"/>
                  </a:lnTo>
                  <a:lnTo>
                    <a:pt x="920" y="980"/>
                  </a:lnTo>
                  <a:lnTo>
                    <a:pt x="922" y="960"/>
                  </a:lnTo>
                  <a:lnTo>
                    <a:pt x="920" y="948"/>
                  </a:lnTo>
                  <a:lnTo>
                    <a:pt x="920" y="918"/>
                  </a:lnTo>
                  <a:lnTo>
                    <a:pt x="924" y="904"/>
                  </a:lnTo>
                  <a:lnTo>
                    <a:pt x="936" y="904"/>
                  </a:lnTo>
                  <a:lnTo>
                    <a:pt x="949" y="904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g31246982efe_0_39"/>
            <p:cNvSpPr/>
            <p:nvPr/>
          </p:nvSpPr>
          <p:spPr>
            <a:xfrm>
              <a:off x="2479974" y="3431239"/>
              <a:ext cx="223580" cy="287959"/>
            </a:xfrm>
            <a:custGeom>
              <a:rect b="b" l="l" r="r" t="t"/>
              <a:pathLst>
                <a:path extrusionOk="0" h="867" w="795">
                  <a:moveTo>
                    <a:pt x="50" y="576"/>
                  </a:moveTo>
                  <a:lnTo>
                    <a:pt x="50" y="568"/>
                  </a:lnTo>
                  <a:lnTo>
                    <a:pt x="50" y="560"/>
                  </a:lnTo>
                  <a:lnTo>
                    <a:pt x="40" y="556"/>
                  </a:lnTo>
                  <a:lnTo>
                    <a:pt x="32" y="556"/>
                  </a:lnTo>
                  <a:lnTo>
                    <a:pt x="27" y="549"/>
                  </a:lnTo>
                  <a:lnTo>
                    <a:pt x="21" y="541"/>
                  </a:lnTo>
                  <a:lnTo>
                    <a:pt x="15" y="532"/>
                  </a:lnTo>
                  <a:lnTo>
                    <a:pt x="8" y="520"/>
                  </a:lnTo>
                  <a:lnTo>
                    <a:pt x="5" y="511"/>
                  </a:lnTo>
                  <a:lnTo>
                    <a:pt x="4" y="504"/>
                  </a:lnTo>
                  <a:lnTo>
                    <a:pt x="0" y="495"/>
                  </a:lnTo>
                  <a:lnTo>
                    <a:pt x="0" y="485"/>
                  </a:lnTo>
                  <a:lnTo>
                    <a:pt x="0" y="476"/>
                  </a:lnTo>
                  <a:lnTo>
                    <a:pt x="4" y="465"/>
                  </a:lnTo>
                  <a:lnTo>
                    <a:pt x="8" y="449"/>
                  </a:lnTo>
                  <a:lnTo>
                    <a:pt x="12" y="441"/>
                  </a:lnTo>
                  <a:lnTo>
                    <a:pt x="8" y="434"/>
                  </a:lnTo>
                  <a:lnTo>
                    <a:pt x="15" y="429"/>
                  </a:lnTo>
                  <a:lnTo>
                    <a:pt x="17" y="420"/>
                  </a:lnTo>
                  <a:lnTo>
                    <a:pt x="24" y="418"/>
                  </a:lnTo>
                  <a:lnTo>
                    <a:pt x="32" y="412"/>
                  </a:lnTo>
                  <a:lnTo>
                    <a:pt x="29" y="401"/>
                  </a:lnTo>
                  <a:lnTo>
                    <a:pt x="36" y="390"/>
                  </a:lnTo>
                  <a:lnTo>
                    <a:pt x="36" y="382"/>
                  </a:lnTo>
                  <a:lnTo>
                    <a:pt x="40" y="377"/>
                  </a:lnTo>
                  <a:lnTo>
                    <a:pt x="47" y="377"/>
                  </a:lnTo>
                  <a:lnTo>
                    <a:pt x="55" y="382"/>
                  </a:lnTo>
                  <a:lnTo>
                    <a:pt x="64" y="385"/>
                  </a:lnTo>
                  <a:lnTo>
                    <a:pt x="66" y="388"/>
                  </a:lnTo>
                  <a:lnTo>
                    <a:pt x="70" y="393"/>
                  </a:lnTo>
                  <a:lnTo>
                    <a:pt x="80" y="398"/>
                  </a:lnTo>
                  <a:lnTo>
                    <a:pt x="98" y="398"/>
                  </a:lnTo>
                  <a:lnTo>
                    <a:pt x="112" y="393"/>
                  </a:lnTo>
                  <a:lnTo>
                    <a:pt x="127" y="388"/>
                  </a:lnTo>
                  <a:lnTo>
                    <a:pt x="135" y="388"/>
                  </a:lnTo>
                  <a:lnTo>
                    <a:pt x="140" y="378"/>
                  </a:lnTo>
                  <a:lnTo>
                    <a:pt x="144" y="374"/>
                  </a:lnTo>
                  <a:lnTo>
                    <a:pt x="144" y="365"/>
                  </a:lnTo>
                  <a:lnTo>
                    <a:pt x="144" y="352"/>
                  </a:lnTo>
                  <a:lnTo>
                    <a:pt x="148" y="345"/>
                  </a:lnTo>
                  <a:lnTo>
                    <a:pt x="155" y="342"/>
                  </a:lnTo>
                  <a:lnTo>
                    <a:pt x="160" y="345"/>
                  </a:lnTo>
                  <a:lnTo>
                    <a:pt x="163" y="349"/>
                  </a:lnTo>
                  <a:lnTo>
                    <a:pt x="174" y="349"/>
                  </a:lnTo>
                  <a:lnTo>
                    <a:pt x="190" y="354"/>
                  </a:lnTo>
                  <a:lnTo>
                    <a:pt x="199" y="354"/>
                  </a:lnTo>
                  <a:lnTo>
                    <a:pt x="203" y="368"/>
                  </a:lnTo>
                  <a:lnTo>
                    <a:pt x="206" y="377"/>
                  </a:lnTo>
                  <a:lnTo>
                    <a:pt x="213" y="377"/>
                  </a:lnTo>
                  <a:lnTo>
                    <a:pt x="221" y="378"/>
                  </a:lnTo>
                  <a:lnTo>
                    <a:pt x="227" y="382"/>
                  </a:lnTo>
                  <a:lnTo>
                    <a:pt x="235" y="378"/>
                  </a:lnTo>
                  <a:lnTo>
                    <a:pt x="236" y="374"/>
                  </a:lnTo>
                  <a:lnTo>
                    <a:pt x="245" y="374"/>
                  </a:lnTo>
                  <a:lnTo>
                    <a:pt x="249" y="373"/>
                  </a:lnTo>
                  <a:lnTo>
                    <a:pt x="253" y="368"/>
                  </a:lnTo>
                  <a:lnTo>
                    <a:pt x="254" y="365"/>
                  </a:lnTo>
                  <a:lnTo>
                    <a:pt x="257" y="352"/>
                  </a:lnTo>
                  <a:lnTo>
                    <a:pt x="254" y="338"/>
                  </a:lnTo>
                  <a:lnTo>
                    <a:pt x="254" y="325"/>
                  </a:lnTo>
                  <a:lnTo>
                    <a:pt x="257" y="315"/>
                  </a:lnTo>
                  <a:lnTo>
                    <a:pt x="257" y="307"/>
                  </a:lnTo>
                  <a:lnTo>
                    <a:pt x="261" y="304"/>
                  </a:lnTo>
                  <a:lnTo>
                    <a:pt x="263" y="299"/>
                  </a:lnTo>
                  <a:lnTo>
                    <a:pt x="268" y="294"/>
                  </a:lnTo>
                  <a:lnTo>
                    <a:pt x="271" y="286"/>
                  </a:lnTo>
                  <a:lnTo>
                    <a:pt x="276" y="278"/>
                  </a:lnTo>
                  <a:lnTo>
                    <a:pt x="281" y="274"/>
                  </a:lnTo>
                  <a:lnTo>
                    <a:pt x="288" y="259"/>
                  </a:lnTo>
                  <a:lnTo>
                    <a:pt x="289" y="247"/>
                  </a:lnTo>
                  <a:lnTo>
                    <a:pt x="289" y="237"/>
                  </a:lnTo>
                  <a:lnTo>
                    <a:pt x="294" y="226"/>
                  </a:lnTo>
                  <a:lnTo>
                    <a:pt x="299" y="229"/>
                  </a:lnTo>
                  <a:lnTo>
                    <a:pt x="303" y="229"/>
                  </a:lnTo>
                  <a:lnTo>
                    <a:pt x="307" y="226"/>
                  </a:lnTo>
                  <a:lnTo>
                    <a:pt x="315" y="222"/>
                  </a:lnTo>
                  <a:lnTo>
                    <a:pt x="326" y="222"/>
                  </a:lnTo>
                  <a:lnTo>
                    <a:pt x="331" y="229"/>
                  </a:lnTo>
                  <a:lnTo>
                    <a:pt x="331" y="234"/>
                  </a:lnTo>
                  <a:lnTo>
                    <a:pt x="340" y="234"/>
                  </a:lnTo>
                  <a:lnTo>
                    <a:pt x="346" y="237"/>
                  </a:lnTo>
                  <a:lnTo>
                    <a:pt x="351" y="243"/>
                  </a:lnTo>
                  <a:lnTo>
                    <a:pt x="361" y="251"/>
                  </a:lnTo>
                  <a:lnTo>
                    <a:pt x="369" y="254"/>
                  </a:lnTo>
                  <a:lnTo>
                    <a:pt x="384" y="247"/>
                  </a:lnTo>
                  <a:lnTo>
                    <a:pt x="397" y="243"/>
                  </a:lnTo>
                  <a:lnTo>
                    <a:pt x="412" y="232"/>
                  </a:lnTo>
                  <a:lnTo>
                    <a:pt x="415" y="222"/>
                  </a:lnTo>
                  <a:lnTo>
                    <a:pt x="423" y="221"/>
                  </a:lnTo>
                  <a:lnTo>
                    <a:pt x="430" y="218"/>
                  </a:lnTo>
                  <a:lnTo>
                    <a:pt x="438" y="213"/>
                  </a:lnTo>
                  <a:lnTo>
                    <a:pt x="452" y="208"/>
                  </a:lnTo>
                  <a:lnTo>
                    <a:pt x="459" y="199"/>
                  </a:lnTo>
                  <a:lnTo>
                    <a:pt x="459" y="195"/>
                  </a:lnTo>
                  <a:lnTo>
                    <a:pt x="459" y="186"/>
                  </a:lnTo>
                  <a:lnTo>
                    <a:pt x="457" y="181"/>
                  </a:lnTo>
                  <a:lnTo>
                    <a:pt x="448" y="181"/>
                  </a:lnTo>
                  <a:lnTo>
                    <a:pt x="447" y="181"/>
                  </a:lnTo>
                  <a:lnTo>
                    <a:pt x="437" y="181"/>
                  </a:lnTo>
                  <a:lnTo>
                    <a:pt x="427" y="181"/>
                  </a:lnTo>
                  <a:lnTo>
                    <a:pt x="420" y="181"/>
                  </a:lnTo>
                  <a:lnTo>
                    <a:pt x="418" y="174"/>
                  </a:lnTo>
                  <a:lnTo>
                    <a:pt x="415" y="168"/>
                  </a:lnTo>
                  <a:lnTo>
                    <a:pt x="415" y="160"/>
                  </a:lnTo>
                  <a:lnTo>
                    <a:pt x="415" y="151"/>
                  </a:lnTo>
                  <a:lnTo>
                    <a:pt x="418" y="139"/>
                  </a:lnTo>
                  <a:lnTo>
                    <a:pt x="407" y="134"/>
                  </a:lnTo>
                  <a:lnTo>
                    <a:pt x="402" y="130"/>
                  </a:lnTo>
                  <a:lnTo>
                    <a:pt x="404" y="119"/>
                  </a:lnTo>
                  <a:lnTo>
                    <a:pt x="404" y="111"/>
                  </a:lnTo>
                  <a:lnTo>
                    <a:pt x="404" y="106"/>
                  </a:lnTo>
                  <a:lnTo>
                    <a:pt x="412" y="95"/>
                  </a:lnTo>
                  <a:lnTo>
                    <a:pt x="415" y="87"/>
                  </a:lnTo>
                  <a:lnTo>
                    <a:pt x="420" y="67"/>
                  </a:lnTo>
                  <a:lnTo>
                    <a:pt x="427" y="52"/>
                  </a:lnTo>
                  <a:lnTo>
                    <a:pt x="427" y="47"/>
                  </a:lnTo>
                  <a:lnTo>
                    <a:pt x="434" y="46"/>
                  </a:lnTo>
                  <a:lnTo>
                    <a:pt x="437" y="43"/>
                  </a:lnTo>
                  <a:lnTo>
                    <a:pt x="444" y="43"/>
                  </a:lnTo>
                  <a:lnTo>
                    <a:pt x="447" y="43"/>
                  </a:lnTo>
                  <a:lnTo>
                    <a:pt x="457" y="46"/>
                  </a:lnTo>
                  <a:lnTo>
                    <a:pt x="465" y="55"/>
                  </a:lnTo>
                  <a:lnTo>
                    <a:pt x="479" y="62"/>
                  </a:lnTo>
                  <a:lnTo>
                    <a:pt x="488" y="70"/>
                  </a:lnTo>
                  <a:lnTo>
                    <a:pt x="505" y="80"/>
                  </a:lnTo>
                  <a:lnTo>
                    <a:pt x="528" y="98"/>
                  </a:lnTo>
                  <a:lnTo>
                    <a:pt x="548" y="103"/>
                  </a:lnTo>
                  <a:lnTo>
                    <a:pt x="560" y="110"/>
                  </a:lnTo>
                  <a:lnTo>
                    <a:pt x="567" y="103"/>
                  </a:lnTo>
                  <a:lnTo>
                    <a:pt x="570" y="103"/>
                  </a:lnTo>
                  <a:lnTo>
                    <a:pt x="575" y="103"/>
                  </a:lnTo>
                  <a:lnTo>
                    <a:pt x="584" y="103"/>
                  </a:lnTo>
                  <a:lnTo>
                    <a:pt x="589" y="110"/>
                  </a:lnTo>
                  <a:lnTo>
                    <a:pt x="596" y="118"/>
                  </a:lnTo>
                  <a:lnTo>
                    <a:pt x="611" y="119"/>
                  </a:lnTo>
                  <a:lnTo>
                    <a:pt x="614" y="114"/>
                  </a:lnTo>
                  <a:lnTo>
                    <a:pt x="620" y="110"/>
                  </a:lnTo>
                  <a:lnTo>
                    <a:pt x="620" y="100"/>
                  </a:lnTo>
                  <a:lnTo>
                    <a:pt x="620" y="86"/>
                  </a:lnTo>
                  <a:lnTo>
                    <a:pt x="620" y="76"/>
                  </a:lnTo>
                  <a:lnTo>
                    <a:pt x="620" y="62"/>
                  </a:lnTo>
                  <a:lnTo>
                    <a:pt x="625" y="47"/>
                  </a:lnTo>
                  <a:lnTo>
                    <a:pt x="636" y="32"/>
                  </a:lnTo>
                  <a:lnTo>
                    <a:pt x="647" y="17"/>
                  </a:lnTo>
                  <a:lnTo>
                    <a:pt x="664" y="12"/>
                  </a:lnTo>
                  <a:lnTo>
                    <a:pt x="675" y="3"/>
                  </a:lnTo>
                  <a:lnTo>
                    <a:pt x="676" y="0"/>
                  </a:lnTo>
                  <a:lnTo>
                    <a:pt x="687" y="0"/>
                  </a:lnTo>
                  <a:lnTo>
                    <a:pt x="697" y="0"/>
                  </a:lnTo>
                  <a:lnTo>
                    <a:pt x="700" y="0"/>
                  </a:lnTo>
                  <a:lnTo>
                    <a:pt x="711" y="6"/>
                  </a:lnTo>
                  <a:lnTo>
                    <a:pt x="718" y="14"/>
                  </a:lnTo>
                  <a:lnTo>
                    <a:pt x="719" y="9"/>
                  </a:lnTo>
                  <a:lnTo>
                    <a:pt x="719" y="30"/>
                  </a:lnTo>
                  <a:lnTo>
                    <a:pt x="722" y="36"/>
                  </a:lnTo>
                  <a:lnTo>
                    <a:pt x="722" y="39"/>
                  </a:lnTo>
                  <a:lnTo>
                    <a:pt x="726" y="60"/>
                  </a:lnTo>
                  <a:lnTo>
                    <a:pt x="729" y="64"/>
                  </a:lnTo>
                  <a:lnTo>
                    <a:pt x="737" y="76"/>
                  </a:lnTo>
                  <a:lnTo>
                    <a:pt x="743" y="88"/>
                  </a:lnTo>
                  <a:lnTo>
                    <a:pt x="746" y="100"/>
                  </a:lnTo>
                  <a:lnTo>
                    <a:pt x="750" y="103"/>
                  </a:lnTo>
                  <a:lnTo>
                    <a:pt x="754" y="111"/>
                  </a:lnTo>
                  <a:lnTo>
                    <a:pt x="761" y="128"/>
                  </a:lnTo>
                  <a:lnTo>
                    <a:pt x="764" y="130"/>
                  </a:lnTo>
                  <a:lnTo>
                    <a:pt x="777" y="152"/>
                  </a:lnTo>
                  <a:lnTo>
                    <a:pt x="784" y="178"/>
                  </a:lnTo>
                  <a:lnTo>
                    <a:pt x="795" y="199"/>
                  </a:lnTo>
                  <a:lnTo>
                    <a:pt x="794" y="218"/>
                  </a:lnTo>
                  <a:lnTo>
                    <a:pt x="791" y="229"/>
                  </a:lnTo>
                  <a:lnTo>
                    <a:pt x="784" y="242"/>
                  </a:lnTo>
                  <a:lnTo>
                    <a:pt x="780" y="243"/>
                  </a:lnTo>
                  <a:lnTo>
                    <a:pt x="769" y="247"/>
                  </a:lnTo>
                  <a:lnTo>
                    <a:pt x="759" y="245"/>
                  </a:lnTo>
                  <a:lnTo>
                    <a:pt x="752" y="247"/>
                  </a:lnTo>
                  <a:lnTo>
                    <a:pt x="743" y="254"/>
                  </a:lnTo>
                  <a:lnTo>
                    <a:pt x="737" y="264"/>
                  </a:lnTo>
                  <a:lnTo>
                    <a:pt x="729" y="270"/>
                  </a:lnTo>
                  <a:lnTo>
                    <a:pt x="726" y="278"/>
                  </a:lnTo>
                  <a:lnTo>
                    <a:pt x="719" y="282"/>
                  </a:lnTo>
                  <a:lnTo>
                    <a:pt x="714" y="282"/>
                  </a:lnTo>
                  <a:lnTo>
                    <a:pt x="711" y="282"/>
                  </a:lnTo>
                  <a:lnTo>
                    <a:pt x="706" y="282"/>
                  </a:lnTo>
                  <a:lnTo>
                    <a:pt x="697" y="275"/>
                  </a:lnTo>
                  <a:lnTo>
                    <a:pt x="691" y="267"/>
                  </a:lnTo>
                  <a:lnTo>
                    <a:pt x="683" y="259"/>
                  </a:lnTo>
                  <a:lnTo>
                    <a:pt x="675" y="255"/>
                  </a:lnTo>
                  <a:lnTo>
                    <a:pt x="664" y="254"/>
                  </a:lnTo>
                  <a:lnTo>
                    <a:pt x="656" y="255"/>
                  </a:lnTo>
                  <a:lnTo>
                    <a:pt x="647" y="259"/>
                  </a:lnTo>
                  <a:lnTo>
                    <a:pt x="645" y="267"/>
                  </a:lnTo>
                  <a:lnTo>
                    <a:pt x="642" y="286"/>
                  </a:lnTo>
                  <a:lnTo>
                    <a:pt x="642" y="299"/>
                  </a:lnTo>
                  <a:lnTo>
                    <a:pt x="631" y="320"/>
                  </a:lnTo>
                  <a:lnTo>
                    <a:pt x="620" y="345"/>
                  </a:lnTo>
                  <a:lnTo>
                    <a:pt x="614" y="365"/>
                  </a:lnTo>
                  <a:lnTo>
                    <a:pt x="610" y="369"/>
                  </a:lnTo>
                  <a:lnTo>
                    <a:pt x="606" y="377"/>
                  </a:lnTo>
                  <a:lnTo>
                    <a:pt x="596" y="390"/>
                  </a:lnTo>
                  <a:lnTo>
                    <a:pt x="586" y="404"/>
                  </a:lnTo>
                  <a:lnTo>
                    <a:pt x="578" y="416"/>
                  </a:lnTo>
                  <a:lnTo>
                    <a:pt x="570" y="420"/>
                  </a:lnTo>
                  <a:lnTo>
                    <a:pt x="564" y="426"/>
                  </a:lnTo>
                  <a:lnTo>
                    <a:pt x="564" y="437"/>
                  </a:lnTo>
                  <a:lnTo>
                    <a:pt x="556" y="452"/>
                  </a:lnTo>
                  <a:lnTo>
                    <a:pt x="548" y="460"/>
                  </a:lnTo>
                  <a:lnTo>
                    <a:pt x="546" y="473"/>
                  </a:lnTo>
                  <a:lnTo>
                    <a:pt x="555" y="493"/>
                  </a:lnTo>
                  <a:lnTo>
                    <a:pt x="556" y="508"/>
                  </a:lnTo>
                  <a:lnTo>
                    <a:pt x="556" y="511"/>
                  </a:lnTo>
                  <a:lnTo>
                    <a:pt x="543" y="525"/>
                  </a:lnTo>
                  <a:lnTo>
                    <a:pt x="531" y="532"/>
                  </a:lnTo>
                  <a:lnTo>
                    <a:pt x="517" y="535"/>
                  </a:lnTo>
                  <a:lnTo>
                    <a:pt x="502" y="537"/>
                  </a:lnTo>
                  <a:lnTo>
                    <a:pt x="485" y="549"/>
                  </a:lnTo>
                  <a:lnTo>
                    <a:pt x="473" y="559"/>
                  </a:lnTo>
                  <a:lnTo>
                    <a:pt x="470" y="560"/>
                  </a:lnTo>
                  <a:lnTo>
                    <a:pt x="465" y="564"/>
                  </a:lnTo>
                  <a:lnTo>
                    <a:pt x="452" y="568"/>
                  </a:lnTo>
                  <a:lnTo>
                    <a:pt x="438" y="572"/>
                  </a:lnTo>
                  <a:lnTo>
                    <a:pt x="423" y="575"/>
                  </a:lnTo>
                  <a:lnTo>
                    <a:pt x="415" y="580"/>
                  </a:lnTo>
                  <a:lnTo>
                    <a:pt x="397" y="585"/>
                  </a:lnTo>
                  <a:lnTo>
                    <a:pt x="396" y="599"/>
                  </a:lnTo>
                  <a:lnTo>
                    <a:pt x="396" y="610"/>
                  </a:lnTo>
                  <a:lnTo>
                    <a:pt x="397" y="611"/>
                  </a:lnTo>
                  <a:lnTo>
                    <a:pt x="396" y="620"/>
                  </a:lnTo>
                  <a:lnTo>
                    <a:pt x="396" y="635"/>
                  </a:lnTo>
                  <a:lnTo>
                    <a:pt x="396" y="655"/>
                  </a:lnTo>
                  <a:lnTo>
                    <a:pt x="397" y="668"/>
                  </a:lnTo>
                  <a:lnTo>
                    <a:pt x="396" y="688"/>
                  </a:lnTo>
                  <a:lnTo>
                    <a:pt x="386" y="702"/>
                  </a:lnTo>
                  <a:lnTo>
                    <a:pt x="376" y="711"/>
                  </a:lnTo>
                  <a:lnTo>
                    <a:pt x="372" y="715"/>
                  </a:lnTo>
                  <a:lnTo>
                    <a:pt x="365" y="722"/>
                  </a:lnTo>
                  <a:lnTo>
                    <a:pt x="361" y="727"/>
                  </a:lnTo>
                  <a:lnTo>
                    <a:pt x="361" y="735"/>
                  </a:lnTo>
                  <a:lnTo>
                    <a:pt x="357" y="750"/>
                  </a:lnTo>
                  <a:lnTo>
                    <a:pt x="361" y="767"/>
                  </a:lnTo>
                  <a:lnTo>
                    <a:pt x="365" y="780"/>
                  </a:lnTo>
                  <a:lnTo>
                    <a:pt x="376" y="785"/>
                  </a:lnTo>
                  <a:lnTo>
                    <a:pt x="380" y="793"/>
                  </a:lnTo>
                  <a:lnTo>
                    <a:pt x="365" y="794"/>
                  </a:lnTo>
                  <a:lnTo>
                    <a:pt x="351" y="798"/>
                  </a:lnTo>
                  <a:lnTo>
                    <a:pt x="349" y="794"/>
                  </a:lnTo>
                  <a:lnTo>
                    <a:pt x="337" y="793"/>
                  </a:lnTo>
                  <a:lnTo>
                    <a:pt x="322" y="798"/>
                  </a:lnTo>
                  <a:lnTo>
                    <a:pt x="315" y="818"/>
                  </a:lnTo>
                  <a:lnTo>
                    <a:pt x="306" y="827"/>
                  </a:lnTo>
                  <a:lnTo>
                    <a:pt x="296" y="841"/>
                  </a:lnTo>
                  <a:lnTo>
                    <a:pt x="294" y="843"/>
                  </a:lnTo>
                  <a:lnTo>
                    <a:pt x="288" y="850"/>
                  </a:lnTo>
                  <a:lnTo>
                    <a:pt x="276" y="867"/>
                  </a:lnTo>
                  <a:lnTo>
                    <a:pt x="264" y="858"/>
                  </a:lnTo>
                  <a:lnTo>
                    <a:pt x="254" y="847"/>
                  </a:lnTo>
                  <a:lnTo>
                    <a:pt x="236" y="838"/>
                  </a:lnTo>
                  <a:lnTo>
                    <a:pt x="232" y="833"/>
                  </a:lnTo>
                  <a:lnTo>
                    <a:pt x="223" y="823"/>
                  </a:lnTo>
                  <a:lnTo>
                    <a:pt x="223" y="818"/>
                  </a:lnTo>
                  <a:lnTo>
                    <a:pt x="223" y="810"/>
                  </a:lnTo>
                  <a:lnTo>
                    <a:pt x="223" y="804"/>
                  </a:lnTo>
                  <a:lnTo>
                    <a:pt x="223" y="793"/>
                  </a:lnTo>
                  <a:lnTo>
                    <a:pt x="221" y="785"/>
                  </a:lnTo>
                  <a:lnTo>
                    <a:pt x="213" y="774"/>
                  </a:lnTo>
                  <a:lnTo>
                    <a:pt x="203" y="766"/>
                  </a:lnTo>
                  <a:lnTo>
                    <a:pt x="198" y="758"/>
                  </a:lnTo>
                  <a:lnTo>
                    <a:pt x="190" y="751"/>
                  </a:lnTo>
                  <a:lnTo>
                    <a:pt x="178" y="751"/>
                  </a:lnTo>
                  <a:lnTo>
                    <a:pt x="171" y="750"/>
                  </a:lnTo>
                  <a:lnTo>
                    <a:pt x="160" y="747"/>
                  </a:lnTo>
                  <a:lnTo>
                    <a:pt x="148" y="740"/>
                  </a:lnTo>
                  <a:lnTo>
                    <a:pt x="137" y="735"/>
                  </a:lnTo>
                  <a:lnTo>
                    <a:pt x="131" y="727"/>
                  </a:lnTo>
                  <a:lnTo>
                    <a:pt x="122" y="716"/>
                  </a:lnTo>
                  <a:lnTo>
                    <a:pt x="127" y="715"/>
                  </a:lnTo>
                  <a:lnTo>
                    <a:pt x="127" y="710"/>
                  </a:lnTo>
                  <a:lnTo>
                    <a:pt x="122" y="706"/>
                  </a:lnTo>
                  <a:lnTo>
                    <a:pt x="113" y="700"/>
                  </a:lnTo>
                  <a:lnTo>
                    <a:pt x="108" y="698"/>
                  </a:lnTo>
                  <a:lnTo>
                    <a:pt x="100" y="694"/>
                  </a:lnTo>
                  <a:lnTo>
                    <a:pt x="95" y="690"/>
                  </a:lnTo>
                  <a:lnTo>
                    <a:pt x="90" y="690"/>
                  </a:lnTo>
                  <a:lnTo>
                    <a:pt x="77" y="682"/>
                  </a:lnTo>
                  <a:lnTo>
                    <a:pt x="73" y="680"/>
                  </a:lnTo>
                  <a:lnTo>
                    <a:pt x="73" y="672"/>
                  </a:lnTo>
                  <a:lnTo>
                    <a:pt x="72" y="667"/>
                  </a:lnTo>
                  <a:lnTo>
                    <a:pt x="66" y="663"/>
                  </a:lnTo>
                  <a:lnTo>
                    <a:pt x="64" y="655"/>
                  </a:lnTo>
                  <a:lnTo>
                    <a:pt x="61" y="650"/>
                  </a:lnTo>
                  <a:lnTo>
                    <a:pt x="61" y="636"/>
                  </a:lnTo>
                  <a:lnTo>
                    <a:pt x="58" y="628"/>
                  </a:lnTo>
                  <a:lnTo>
                    <a:pt x="55" y="618"/>
                  </a:lnTo>
                  <a:lnTo>
                    <a:pt x="45" y="607"/>
                  </a:lnTo>
                  <a:lnTo>
                    <a:pt x="40" y="597"/>
                  </a:lnTo>
                  <a:lnTo>
                    <a:pt x="44" y="587"/>
                  </a:lnTo>
                  <a:lnTo>
                    <a:pt x="45" y="584"/>
                  </a:lnTo>
                  <a:lnTo>
                    <a:pt x="50" y="576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g31246982efe_0_39"/>
            <p:cNvSpPr/>
            <p:nvPr/>
          </p:nvSpPr>
          <p:spPr>
            <a:xfrm>
              <a:off x="2646182" y="3886592"/>
              <a:ext cx="126555" cy="133517"/>
            </a:xfrm>
            <a:custGeom>
              <a:rect b="b" l="l" r="r" t="t"/>
              <a:pathLst>
                <a:path extrusionOk="0" h="402" w="450">
                  <a:moveTo>
                    <a:pt x="400" y="348"/>
                  </a:moveTo>
                  <a:lnTo>
                    <a:pt x="391" y="343"/>
                  </a:lnTo>
                  <a:lnTo>
                    <a:pt x="386" y="338"/>
                  </a:lnTo>
                  <a:lnTo>
                    <a:pt x="382" y="330"/>
                  </a:lnTo>
                  <a:lnTo>
                    <a:pt x="376" y="325"/>
                  </a:lnTo>
                  <a:lnTo>
                    <a:pt x="371" y="319"/>
                  </a:lnTo>
                  <a:lnTo>
                    <a:pt x="367" y="319"/>
                  </a:lnTo>
                  <a:lnTo>
                    <a:pt x="363" y="319"/>
                  </a:lnTo>
                  <a:lnTo>
                    <a:pt x="357" y="316"/>
                  </a:lnTo>
                  <a:lnTo>
                    <a:pt x="357" y="313"/>
                  </a:lnTo>
                  <a:lnTo>
                    <a:pt x="350" y="309"/>
                  </a:lnTo>
                  <a:lnTo>
                    <a:pt x="346" y="309"/>
                  </a:lnTo>
                  <a:lnTo>
                    <a:pt x="336" y="322"/>
                  </a:lnTo>
                  <a:lnTo>
                    <a:pt x="332" y="327"/>
                  </a:lnTo>
                  <a:lnTo>
                    <a:pt x="324" y="338"/>
                  </a:lnTo>
                  <a:lnTo>
                    <a:pt x="321" y="340"/>
                  </a:lnTo>
                  <a:lnTo>
                    <a:pt x="313" y="343"/>
                  </a:lnTo>
                  <a:lnTo>
                    <a:pt x="305" y="343"/>
                  </a:lnTo>
                  <a:lnTo>
                    <a:pt x="300" y="343"/>
                  </a:lnTo>
                  <a:lnTo>
                    <a:pt x="292" y="344"/>
                  </a:lnTo>
                  <a:lnTo>
                    <a:pt x="292" y="352"/>
                  </a:lnTo>
                  <a:lnTo>
                    <a:pt x="289" y="359"/>
                  </a:lnTo>
                  <a:lnTo>
                    <a:pt x="289" y="368"/>
                  </a:lnTo>
                  <a:lnTo>
                    <a:pt x="284" y="369"/>
                  </a:lnTo>
                  <a:lnTo>
                    <a:pt x="278" y="375"/>
                  </a:lnTo>
                  <a:lnTo>
                    <a:pt x="268" y="375"/>
                  </a:lnTo>
                  <a:lnTo>
                    <a:pt x="267" y="375"/>
                  </a:lnTo>
                  <a:lnTo>
                    <a:pt x="260" y="372"/>
                  </a:lnTo>
                  <a:lnTo>
                    <a:pt x="255" y="378"/>
                  </a:lnTo>
                  <a:lnTo>
                    <a:pt x="249" y="380"/>
                  </a:lnTo>
                  <a:lnTo>
                    <a:pt x="246" y="383"/>
                  </a:lnTo>
                  <a:lnTo>
                    <a:pt x="241" y="383"/>
                  </a:lnTo>
                  <a:lnTo>
                    <a:pt x="237" y="389"/>
                  </a:lnTo>
                  <a:lnTo>
                    <a:pt x="237" y="394"/>
                  </a:lnTo>
                  <a:lnTo>
                    <a:pt x="235" y="396"/>
                  </a:lnTo>
                  <a:lnTo>
                    <a:pt x="231" y="400"/>
                  </a:lnTo>
                  <a:lnTo>
                    <a:pt x="225" y="402"/>
                  </a:lnTo>
                  <a:lnTo>
                    <a:pt x="220" y="396"/>
                  </a:lnTo>
                  <a:lnTo>
                    <a:pt x="219" y="386"/>
                  </a:lnTo>
                  <a:lnTo>
                    <a:pt x="217" y="380"/>
                  </a:lnTo>
                  <a:lnTo>
                    <a:pt x="217" y="372"/>
                  </a:lnTo>
                  <a:lnTo>
                    <a:pt x="213" y="368"/>
                  </a:lnTo>
                  <a:lnTo>
                    <a:pt x="203" y="364"/>
                  </a:lnTo>
                  <a:lnTo>
                    <a:pt x="197" y="359"/>
                  </a:lnTo>
                  <a:lnTo>
                    <a:pt x="192" y="352"/>
                  </a:lnTo>
                  <a:lnTo>
                    <a:pt x="187" y="344"/>
                  </a:lnTo>
                  <a:lnTo>
                    <a:pt x="183" y="340"/>
                  </a:lnTo>
                  <a:lnTo>
                    <a:pt x="170" y="333"/>
                  </a:lnTo>
                  <a:lnTo>
                    <a:pt x="169" y="325"/>
                  </a:lnTo>
                  <a:lnTo>
                    <a:pt x="166" y="317"/>
                  </a:lnTo>
                  <a:lnTo>
                    <a:pt x="163" y="316"/>
                  </a:lnTo>
                  <a:lnTo>
                    <a:pt x="162" y="309"/>
                  </a:lnTo>
                  <a:lnTo>
                    <a:pt x="155" y="303"/>
                  </a:lnTo>
                  <a:lnTo>
                    <a:pt x="151" y="300"/>
                  </a:lnTo>
                  <a:lnTo>
                    <a:pt x="147" y="297"/>
                  </a:lnTo>
                  <a:lnTo>
                    <a:pt x="139" y="300"/>
                  </a:lnTo>
                  <a:lnTo>
                    <a:pt x="136" y="308"/>
                  </a:lnTo>
                  <a:lnTo>
                    <a:pt x="133" y="313"/>
                  </a:lnTo>
                  <a:lnTo>
                    <a:pt x="129" y="317"/>
                  </a:lnTo>
                  <a:lnTo>
                    <a:pt x="127" y="319"/>
                  </a:lnTo>
                  <a:lnTo>
                    <a:pt x="127" y="325"/>
                  </a:lnTo>
                  <a:lnTo>
                    <a:pt x="123" y="327"/>
                  </a:lnTo>
                  <a:lnTo>
                    <a:pt x="111" y="333"/>
                  </a:lnTo>
                  <a:lnTo>
                    <a:pt x="97" y="338"/>
                  </a:lnTo>
                  <a:lnTo>
                    <a:pt x="86" y="340"/>
                  </a:lnTo>
                  <a:lnTo>
                    <a:pt x="75" y="338"/>
                  </a:lnTo>
                  <a:lnTo>
                    <a:pt x="72" y="330"/>
                  </a:lnTo>
                  <a:lnTo>
                    <a:pt x="65" y="322"/>
                  </a:lnTo>
                  <a:lnTo>
                    <a:pt x="62" y="316"/>
                  </a:lnTo>
                  <a:lnTo>
                    <a:pt x="58" y="308"/>
                  </a:lnTo>
                  <a:lnTo>
                    <a:pt x="56" y="300"/>
                  </a:lnTo>
                  <a:lnTo>
                    <a:pt x="54" y="295"/>
                  </a:lnTo>
                  <a:lnTo>
                    <a:pt x="51" y="292"/>
                  </a:lnTo>
                  <a:lnTo>
                    <a:pt x="51" y="287"/>
                  </a:lnTo>
                  <a:lnTo>
                    <a:pt x="46" y="276"/>
                  </a:lnTo>
                  <a:lnTo>
                    <a:pt x="43" y="266"/>
                  </a:lnTo>
                  <a:lnTo>
                    <a:pt x="43" y="264"/>
                  </a:lnTo>
                  <a:lnTo>
                    <a:pt x="40" y="257"/>
                  </a:lnTo>
                  <a:lnTo>
                    <a:pt x="40" y="252"/>
                  </a:lnTo>
                  <a:lnTo>
                    <a:pt x="37" y="245"/>
                  </a:lnTo>
                  <a:lnTo>
                    <a:pt x="29" y="249"/>
                  </a:lnTo>
                  <a:lnTo>
                    <a:pt x="25" y="249"/>
                  </a:lnTo>
                  <a:lnTo>
                    <a:pt x="19" y="249"/>
                  </a:lnTo>
                  <a:lnTo>
                    <a:pt x="17" y="249"/>
                  </a:lnTo>
                  <a:lnTo>
                    <a:pt x="10" y="245"/>
                  </a:lnTo>
                  <a:lnTo>
                    <a:pt x="6" y="240"/>
                  </a:lnTo>
                  <a:lnTo>
                    <a:pt x="3" y="233"/>
                  </a:lnTo>
                  <a:lnTo>
                    <a:pt x="1" y="222"/>
                  </a:lnTo>
                  <a:lnTo>
                    <a:pt x="0" y="214"/>
                  </a:lnTo>
                  <a:lnTo>
                    <a:pt x="0" y="212"/>
                  </a:lnTo>
                  <a:lnTo>
                    <a:pt x="1" y="204"/>
                  </a:lnTo>
                  <a:lnTo>
                    <a:pt x="3" y="200"/>
                  </a:lnTo>
                  <a:lnTo>
                    <a:pt x="10" y="193"/>
                  </a:lnTo>
                  <a:lnTo>
                    <a:pt x="17" y="184"/>
                  </a:lnTo>
                  <a:lnTo>
                    <a:pt x="21" y="177"/>
                  </a:lnTo>
                  <a:lnTo>
                    <a:pt x="25" y="170"/>
                  </a:lnTo>
                  <a:lnTo>
                    <a:pt x="25" y="169"/>
                  </a:lnTo>
                  <a:lnTo>
                    <a:pt x="25" y="161"/>
                  </a:lnTo>
                  <a:lnTo>
                    <a:pt x="28" y="157"/>
                  </a:lnTo>
                  <a:lnTo>
                    <a:pt x="37" y="144"/>
                  </a:lnTo>
                  <a:lnTo>
                    <a:pt x="46" y="133"/>
                  </a:lnTo>
                  <a:lnTo>
                    <a:pt x="54" y="126"/>
                  </a:lnTo>
                  <a:lnTo>
                    <a:pt x="56" y="123"/>
                  </a:lnTo>
                  <a:lnTo>
                    <a:pt x="56" y="117"/>
                  </a:lnTo>
                  <a:lnTo>
                    <a:pt x="61" y="109"/>
                  </a:lnTo>
                  <a:lnTo>
                    <a:pt x="65" y="106"/>
                  </a:lnTo>
                  <a:lnTo>
                    <a:pt x="72" y="101"/>
                  </a:lnTo>
                  <a:lnTo>
                    <a:pt x="78" y="99"/>
                  </a:lnTo>
                  <a:lnTo>
                    <a:pt x="83" y="96"/>
                  </a:lnTo>
                  <a:lnTo>
                    <a:pt x="86" y="88"/>
                  </a:lnTo>
                  <a:lnTo>
                    <a:pt x="93" y="78"/>
                  </a:lnTo>
                  <a:lnTo>
                    <a:pt x="97" y="77"/>
                  </a:lnTo>
                  <a:lnTo>
                    <a:pt x="108" y="74"/>
                  </a:lnTo>
                  <a:lnTo>
                    <a:pt x="111" y="70"/>
                  </a:lnTo>
                  <a:lnTo>
                    <a:pt x="111" y="66"/>
                  </a:lnTo>
                  <a:lnTo>
                    <a:pt x="111" y="59"/>
                  </a:lnTo>
                  <a:lnTo>
                    <a:pt x="111" y="51"/>
                  </a:lnTo>
                  <a:lnTo>
                    <a:pt x="111" y="46"/>
                  </a:lnTo>
                  <a:lnTo>
                    <a:pt x="115" y="41"/>
                  </a:lnTo>
                  <a:lnTo>
                    <a:pt x="115" y="35"/>
                  </a:lnTo>
                  <a:lnTo>
                    <a:pt x="115" y="29"/>
                  </a:lnTo>
                  <a:lnTo>
                    <a:pt x="115" y="27"/>
                  </a:lnTo>
                  <a:lnTo>
                    <a:pt x="118" y="26"/>
                  </a:lnTo>
                  <a:lnTo>
                    <a:pt x="118" y="16"/>
                  </a:lnTo>
                  <a:lnTo>
                    <a:pt x="115" y="10"/>
                  </a:lnTo>
                  <a:lnTo>
                    <a:pt x="118" y="0"/>
                  </a:lnTo>
                  <a:lnTo>
                    <a:pt x="123" y="2"/>
                  </a:lnTo>
                  <a:lnTo>
                    <a:pt x="136" y="7"/>
                  </a:lnTo>
                  <a:lnTo>
                    <a:pt x="147" y="13"/>
                  </a:lnTo>
                  <a:lnTo>
                    <a:pt x="159" y="10"/>
                  </a:lnTo>
                  <a:lnTo>
                    <a:pt x="166" y="10"/>
                  </a:lnTo>
                  <a:lnTo>
                    <a:pt x="187" y="10"/>
                  </a:lnTo>
                  <a:lnTo>
                    <a:pt x="192" y="10"/>
                  </a:lnTo>
                  <a:lnTo>
                    <a:pt x="197" y="13"/>
                  </a:lnTo>
                  <a:lnTo>
                    <a:pt x="203" y="13"/>
                  </a:lnTo>
                  <a:lnTo>
                    <a:pt x="209" y="16"/>
                  </a:lnTo>
                  <a:lnTo>
                    <a:pt x="220" y="18"/>
                  </a:lnTo>
                  <a:lnTo>
                    <a:pt x="235" y="26"/>
                  </a:lnTo>
                  <a:lnTo>
                    <a:pt x="245" y="21"/>
                  </a:lnTo>
                  <a:lnTo>
                    <a:pt x="246" y="18"/>
                  </a:lnTo>
                  <a:lnTo>
                    <a:pt x="249" y="13"/>
                  </a:lnTo>
                  <a:lnTo>
                    <a:pt x="252" y="10"/>
                  </a:lnTo>
                  <a:lnTo>
                    <a:pt x="259" y="13"/>
                  </a:lnTo>
                  <a:lnTo>
                    <a:pt x="267" y="16"/>
                  </a:lnTo>
                  <a:lnTo>
                    <a:pt x="274" y="16"/>
                  </a:lnTo>
                  <a:lnTo>
                    <a:pt x="284" y="18"/>
                  </a:lnTo>
                  <a:lnTo>
                    <a:pt x="286" y="26"/>
                  </a:lnTo>
                  <a:lnTo>
                    <a:pt x="286" y="27"/>
                  </a:lnTo>
                  <a:lnTo>
                    <a:pt x="286" y="33"/>
                  </a:lnTo>
                  <a:lnTo>
                    <a:pt x="300" y="35"/>
                  </a:lnTo>
                  <a:lnTo>
                    <a:pt x="310" y="37"/>
                  </a:lnTo>
                  <a:lnTo>
                    <a:pt x="318" y="37"/>
                  </a:lnTo>
                  <a:lnTo>
                    <a:pt x="324" y="41"/>
                  </a:lnTo>
                  <a:lnTo>
                    <a:pt x="328" y="43"/>
                  </a:lnTo>
                  <a:lnTo>
                    <a:pt x="328" y="46"/>
                  </a:lnTo>
                  <a:lnTo>
                    <a:pt x="332" y="51"/>
                  </a:lnTo>
                  <a:lnTo>
                    <a:pt x="333" y="58"/>
                  </a:lnTo>
                  <a:lnTo>
                    <a:pt x="342" y="59"/>
                  </a:lnTo>
                  <a:lnTo>
                    <a:pt x="342" y="66"/>
                  </a:lnTo>
                  <a:lnTo>
                    <a:pt x="342" y="74"/>
                  </a:lnTo>
                  <a:lnTo>
                    <a:pt x="345" y="81"/>
                  </a:lnTo>
                  <a:lnTo>
                    <a:pt x="346" y="83"/>
                  </a:lnTo>
                  <a:lnTo>
                    <a:pt x="346" y="88"/>
                  </a:lnTo>
                  <a:lnTo>
                    <a:pt x="353" y="93"/>
                  </a:lnTo>
                  <a:lnTo>
                    <a:pt x="357" y="96"/>
                  </a:lnTo>
                  <a:lnTo>
                    <a:pt x="363" y="96"/>
                  </a:lnTo>
                  <a:lnTo>
                    <a:pt x="368" y="99"/>
                  </a:lnTo>
                  <a:lnTo>
                    <a:pt x="376" y="99"/>
                  </a:lnTo>
                  <a:lnTo>
                    <a:pt x="378" y="99"/>
                  </a:lnTo>
                  <a:lnTo>
                    <a:pt x="383" y="99"/>
                  </a:lnTo>
                  <a:lnTo>
                    <a:pt x="386" y="99"/>
                  </a:lnTo>
                  <a:lnTo>
                    <a:pt x="388" y="99"/>
                  </a:lnTo>
                  <a:lnTo>
                    <a:pt x="394" y="99"/>
                  </a:lnTo>
                  <a:lnTo>
                    <a:pt x="397" y="99"/>
                  </a:lnTo>
                  <a:lnTo>
                    <a:pt x="408" y="99"/>
                  </a:lnTo>
                  <a:lnTo>
                    <a:pt x="411" y="99"/>
                  </a:lnTo>
                  <a:lnTo>
                    <a:pt x="421" y="96"/>
                  </a:lnTo>
                  <a:lnTo>
                    <a:pt x="423" y="93"/>
                  </a:lnTo>
                  <a:lnTo>
                    <a:pt x="429" y="83"/>
                  </a:lnTo>
                  <a:lnTo>
                    <a:pt x="430" y="78"/>
                  </a:lnTo>
                  <a:lnTo>
                    <a:pt x="430" y="77"/>
                  </a:lnTo>
                  <a:lnTo>
                    <a:pt x="440" y="69"/>
                  </a:lnTo>
                  <a:lnTo>
                    <a:pt x="441" y="62"/>
                  </a:lnTo>
                  <a:lnTo>
                    <a:pt x="443" y="69"/>
                  </a:lnTo>
                  <a:lnTo>
                    <a:pt x="443" y="70"/>
                  </a:lnTo>
                  <a:lnTo>
                    <a:pt x="443" y="81"/>
                  </a:lnTo>
                  <a:lnTo>
                    <a:pt x="443" y="93"/>
                  </a:lnTo>
                  <a:lnTo>
                    <a:pt x="446" y="101"/>
                  </a:lnTo>
                  <a:lnTo>
                    <a:pt x="443" y="109"/>
                  </a:lnTo>
                  <a:lnTo>
                    <a:pt x="446" y="113"/>
                  </a:lnTo>
                  <a:lnTo>
                    <a:pt x="443" y="121"/>
                  </a:lnTo>
                  <a:lnTo>
                    <a:pt x="440" y="126"/>
                  </a:lnTo>
                  <a:lnTo>
                    <a:pt x="430" y="131"/>
                  </a:lnTo>
                  <a:lnTo>
                    <a:pt x="429" y="133"/>
                  </a:lnTo>
                  <a:lnTo>
                    <a:pt x="434" y="136"/>
                  </a:lnTo>
                  <a:lnTo>
                    <a:pt x="440" y="141"/>
                  </a:lnTo>
                  <a:lnTo>
                    <a:pt x="440" y="144"/>
                  </a:lnTo>
                  <a:lnTo>
                    <a:pt x="430" y="152"/>
                  </a:lnTo>
                  <a:lnTo>
                    <a:pt x="429" y="152"/>
                  </a:lnTo>
                  <a:lnTo>
                    <a:pt x="423" y="157"/>
                  </a:lnTo>
                  <a:lnTo>
                    <a:pt x="418" y="161"/>
                  </a:lnTo>
                  <a:lnTo>
                    <a:pt x="415" y="162"/>
                  </a:lnTo>
                  <a:lnTo>
                    <a:pt x="411" y="169"/>
                  </a:lnTo>
                  <a:lnTo>
                    <a:pt x="411" y="174"/>
                  </a:lnTo>
                  <a:lnTo>
                    <a:pt x="411" y="184"/>
                  </a:lnTo>
                  <a:lnTo>
                    <a:pt x="411" y="185"/>
                  </a:lnTo>
                  <a:lnTo>
                    <a:pt x="411" y="192"/>
                  </a:lnTo>
                  <a:lnTo>
                    <a:pt x="411" y="193"/>
                  </a:lnTo>
                  <a:lnTo>
                    <a:pt x="418" y="197"/>
                  </a:lnTo>
                  <a:lnTo>
                    <a:pt x="426" y="197"/>
                  </a:lnTo>
                  <a:lnTo>
                    <a:pt x="429" y="200"/>
                  </a:lnTo>
                  <a:lnTo>
                    <a:pt x="430" y="202"/>
                  </a:lnTo>
                  <a:lnTo>
                    <a:pt x="430" y="212"/>
                  </a:lnTo>
                  <a:lnTo>
                    <a:pt x="434" y="212"/>
                  </a:lnTo>
                  <a:lnTo>
                    <a:pt x="440" y="214"/>
                  </a:lnTo>
                  <a:lnTo>
                    <a:pt x="440" y="218"/>
                  </a:lnTo>
                  <a:lnTo>
                    <a:pt x="443" y="222"/>
                  </a:lnTo>
                  <a:lnTo>
                    <a:pt x="446" y="224"/>
                  </a:lnTo>
                  <a:lnTo>
                    <a:pt x="450" y="226"/>
                  </a:lnTo>
                  <a:lnTo>
                    <a:pt x="450" y="233"/>
                  </a:lnTo>
                  <a:lnTo>
                    <a:pt x="450" y="234"/>
                  </a:lnTo>
                  <a:lnTo>
                    <a:pt x="450" y="236"/>
                  </a:lnTo>
                  <a:lnTo>
                    <a:pt x="446" y="240"/>
                  </a:lnTo>
                  <a:lnTo>
                    <a:pt x="441" y="240"/>
                  </a:lnTo>
                  <a:lnTo>
                    <a:pt x="434" y="240"/>
                  </a:lnTo>
                  <a:lnTo>
                    <a:pt x="430" y="244"/>
                  </a:lnTo>
                  <a:lnTo>
                    <a:pt x="426" y="244"/>
                  </a:lnTo>
                  <a:lnTo>
                    <a:pt x="421" y="240"/>
                  </a:lnTo>
                  <a:lnTo>
                    <a:pt x="418" y="240"/>
                  </a:lnTo>
                  <a:lnTo>
                    <a:pt x="415" y="244"/>
                  </a:lnTo>
                  <a:lnTo>
                    <a:pt x="415" y="249"/>
                  </a:lnTo>
                  <a:lnTo>
                    <a:pt x="418" y="256"/>
                  </a:lnTo>
                  <a:lnTo>
                    <a:pt x="418" y="260"/>
                  </a:lnTo>
                  <a:lnTo>
                    <a:pt x="418" y="264"/>
                  </a:lnTo>
                  <a:lnTo>
                    <a:pt x="415" y="265"/>
                  </a:lnTo>
                  <a:lnTo>
                    <a:pt x="415" y="273"/>
                  </a:lnTo>
                  <a:lnTo>
                    <a:pt x="415" y="282"/>
                  </a:lnTo>
                  <a:lnTo>
                    <a:pt x="418" y="287"/>
                  </a:lnTo>
                  <a:lnTo>
                    <a:pt x="415" y="292"/>
                  </a:lnTo>
                  <a:lnTo>
                    <a:pt x="415" y="297"/>
                  </a:lnTo>
                  <a:lnTo>
                    <a:pt x="415" y="308"/>
                  </a:lnTo>
                  <a:lnTo>
                    <a:pt x="415" y="313"/>
                  </a:lnTo>
                  <a:lnTo>
                    <a:pt x="415" y="317"/>
                  </a:lnTo>
                  <a:lnTo>
                    <a:pt x="415" y="325"/>
                  </a:lnTo>
                  <a:lnTo>
                    <a:pt x="415" y="330"/>
                  </a:lnTo>
                  <a:lnTo>
                    <a:pt x="415" y="338"/>
                  </a:lnTo>
                  <a:lnTo>
                    <a:pt x="411" y="340"/>
                  </a:lnTo>
                  <a:lnTo>
                    <a:pt x="408" y="344"/>
                  </a:lnTo>
                  <a:lnTo>
                    <a:pt x="400" y="348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g31246982efe_0_39"/>
            <p:cNvSpPr/>
            <p:nvPr/>
          </p:nvSpPr>
          <p:spPr>
            <a:xfrm>
              <a:off x="2669806" y="3804888"/>
              <a:ext cx="58215" cy="89676"/>
            </a:xfrm>
            <a:custGeom>
              <a:rect b="b" l="l" r="r" t="t"/>
              <a:pathLst>
                <a:path extrusionOk="0" h="271" w="208">
                  <a:moveTo>
                    <a:pt x="103" y="255"/>
                  </a:moveTo>
                  <a:lnTo>
                    <a:pt x="83" y="255"/>
                  </a:lnTo>
                  <a:lnTo>
                    <a:pt x="76" y="255"/>
                  </a:lnTo>
                  <a:lnTo>
                    <a:pt x="64" y="259"/>
                  </a:lnTo>
                  <a:lnTo>
                    <a:pt x="53" y="253"/>
                  </a:lnTo>
                  <a:lnTo>
                    <a:pt x="42" y="248"/>
                  </a:lnTo>
                  <a:lnTo>
                    <a:pt x="34" y="246"/>
                  </a:lnTo>
                  <a:lnTo>
                    <a:pt x="26" y="242"/>
                  </a:lnTo>
                  <a:lnTo>
                    <a:pt x="26" y="233"/>
                  </a:lnTo>
                  <a:lnTo>
                    <a:pt x="25" y="225"/>
                  </a:lnTo>
                  <a:lnTo>
                    <a:pt x="21" y="220"/>
                  </a:lnTo>
                  <a:lnTo>
                    <a:pt x="18" y="213"/>
                  </a:lnTo>
                  <a:lnTo>
                    <a:pt x="25" y="213"/>
                  </a:lnTo>
                  <a:lnTo>
                    <a:pt x="25" y="203"/>
                  </a:lnTo>
                  <a:lnTo>
                    <a:pt x="21" y="200"/>
                  </a:lnTo>
                  <a:lnTo>
                    <a:pt x="18" y="199"/>
                  </a:lnTo>
                  <a:lnTo>
                    <a:pt x="14" y="195"/>
                  </a:lnTo>
                  <a:lnTo>
                    <a:pt x="10" y="193"/>
                  </a:lnTo>
                  <a:lnTo>
                    <a:pt x="3" y="190"/>
                  </a:lnTo>
                  <a:lnTo>
                    <a:pt x="2" y="189"/>
                  </a:lnTo>
                  <a:lnTo>
                    <a:pt x="3" y="185"/>
                  </a:lnTo>
                  <a:lnTo>
                    <a:pt x="3" y="182"/>
                  </a:lnTo>
                  <a:lnTo>
                    <a:pt x="2" y="176"/>
                  </a:lnTo>
                  <a:lnTo>
                    <a:pt x="2" y="173"/>
                  </a:lnTo>
                  <a:lnTo>
                    <a:pt x="2" y="167"/>
                  </a:lnTo>
                  <a:lnTo>
                    <a:pt x="3" y="163"/>
                  </a:lnTo>
                  <a:lnTo>
                    <a:pt x="3" y="157"/>
                  </a:lnTo>
                  <a:lnTo>
                    <a:pt x="2" y="153"/>
                  </a:lnTo>
                  <a:lnTo>
                    <a:pt x="2" y="148"/>
                  </a:lnTo>
                  <a:lnTo>
                    <a:pt x="0" y="142"/>
                  </a:lnTo>
                  <a:lnTo>
                    <a:pt x="2" y="141"/>
                  </a:lnTo>
                  <a:lnTo>
                    <a:pt x="2" y="135"/>
                  </a:lnTo>
                  <a:lnTo>
                    <a:pt x="0" y="132"/>
                  </a:lnTo>
                  <a:lnTo>
                    <a:pt x="0" y="127"/>
                  </a:lnTo>
                  <a:lnTo>
                    <a:pt x="3" y="132"/>
                  </a:lnTo>
                  <a:lnTo>
                    <a:pt x="10" y="126"/>
                  </a:lnTo>
                  <a:lnTo>
                    <a:pt x="13" y="126"/>
                  </a:lnTo>
                  <a:lnTo>
                    <a:pt x="13" y="123"/>
                  </a:lnTo>
                  <a:lnTo>
                    <a:pt x="14" y="120"/>
                  </a:lnTo>
                  <a:lnTo>
                    <a:pt x="18" y="118"/>
                  </a:lnTo>
                  <a:lnTo>
                    <a:pt x="25" y="120"/>
                  </a:lnTo>
                  <a:lnTo>
                    <a:pt x="25" y="123"/>
                  </a:lnTo>
                  <a:lnTo>
                    <a:pt x="28" y="118"/>
                  </a:lnTo>
                  <a:lnTo>
                    <a:pt x="34" y="113"/>
                  </a:lnTo>
                  <a:lnTo>
                    <a:pt x="42" y="108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5" y="100"/>
                  </a:lnTo>
                  <a:lnTo>
                    <a:pt x="53" y="97"/>
                  </a:lnTo>
                  <a:lnTo>
                    <a:pt x="54" y="100"/>
                  </a:lnTo>
                  <a:lnTo>
                    <a:pt x="57" y="96"/>
                  </a:lnTo>
                  <a:lnTo>
                    <a:pt x="59" y="93"/>
                  </a:lnTo>
                  <a:lnTo>
                    <a:pt x="57" y="90"/>
                  </a:lnTo>
                  <a:lnTo>
                    <a:pt x="54" y="88"/>
                  </a:lnTo>
                  <a:lnTo>
                    <a:pt x="53" y="87"/>
                  </a:lnTo>
                  <a:lnTo>
                    <a:pt x="54" y="81"/>
                  </a:lnTo>
                  <a:lnTo>
                    <a:pt x="57" y="87"/>
                  </a:lnTo>
                  <a:lnTo>
                    <a:pt x="68" y="81"/>
                  </a:lnTo>
                  <a:lnTo>
                    <a:pt x="68" y="79"/>
                  </a:lnTo>
                  <a:lnTo>
                    <a:pt x="68" y="75"/>
                  </a:lnTo>
                  <a:lnTo>
                    <a:pt x="68" y="69"/>
                  </a:lnTo>
                  <a:lnTo>
                    <a:pt x="64" y="67"/>
                  </a:lnTo>
                  <a:lnTo>
                    <a:pt x="64" y="65"/>
                  </a:lnTo>
                  <a:lnTo>
                    <a:pt x="64" y="58"/>
                  </a:lnTo>
                  <a:lnTo>
                    <a:pt x="70" y="58"/>
                  </a:lnTo>
                  <a:lnTo>
                    <a:pt x="79" y="58"/>
                  </a:lnTo>
                  <a:lnTo>
                    <a:pt x="82" y="58"/>
                  </a:lnTo>
                  <a:lnTo>
                    <a:pt x="86" y="60"/>
                  </a:lnTo>
                  <a:lnTo>
                    <a:pt x="87" y="60"/>
                  </a:lnTo>
                  <a:lnTo>
                    <a:pt x="87" y="51"/>
                  </a:lnTo>
                  <a:lnTo>
                    <a:pt x="86" y="48"/>
                  </a:lnTo>
                  <a:lnTo>
                    <a:pt x="83" y="46"/>
                  </a:lnTo>
                  <a:lnTo>
                    <a:pt x="86" y="43"/>
                  </a:lnTo>
                  <a:lnTo>
                    <a:pt x="87" y="40"/>
                  </a:lnTo>
                  <a:lnTo>
                    <a:pt x="87" y="35"/>
                  </a:lnTo>
                  <a:lnTo>
                    <a:pt x="91" y="34"/>
                  </a:lnTo>
                  <a:lnTo>
                    <a:pt x="87" y="27"/>
                  </a:lnTo>
                  <a:lnTo>
                    <a:pt x="87" y="25"/>
                  </a:lnTo>
                  <a:lnTo>
                    <a:pt x="91" y="22"/>
                  </a:lnTo>
                  <a:lnTo>
                    <a:pt x="96" y="18"/>
                  </a:lnTo>
                  <a:lnTo>
                    <a:pt x="101" y="15"/>
                  </a:lnTo>
                  <a:lnTo>
                    <a:pt x="103" y="11"/>
                  </a:lnTo>
                  <a:lnTo>
                    <a:pt x="107" y="8"/>
                  </a:lnTo>
                  <a:lnTo>
                    <a:pt x="107" y="6"/>
                  </a:lnTo>
                  <a:lnTo>
                    <a:pt x="107" y="2"/>
                  </a:lnTo>
                  <a:lnTo>
                    <a:pt x="110" y="0"/>
                  </a:lnTo>
                  <a:lnTo>
                    <a:pt x="113" y="6"/>
                  </a:lnTo>
                  <a:lnTo>
                    <a:pt x="117" y="8"/>
                  </a:lnTo>
                  <a:lnTo>
                    <a:pt x="113" y="13"/>
                  </a:lnTo>
                  <a:lnTo>
                    <a:pt x="113" y="22"/>
                  </a:lnTo>
                  <a:lnTo>
                    <a:pt x="113" y="27"/>
                  </a:lnTo>
                  <a:lnTo>
                    <a:pt x="113" y="34"/>
                  </a:lnTo>
                  <a:lnTo>
                    <a:pt x="117" y="39"/>
                  </a:lnTo>
                  <a:lnTo>
                    <a:pt x="120" y="40"/>
                  </a:lnTo>
                  <a:lnTo>
                    <a:pt x="121" y="43"/>
                  </a:lnTo>
                  <a:lnTo>
                    <a:pt x="125" y="46"/>
                  </a:lnTo>
                  <a:lnTo>
                    <a:pt x="134" y="46"/>
                  </a:lnTo>
                  <a:lnTo>
                    <a:pt x="135" y="48"/>
                  </a:lnTo>
                  <a:lnTo>
                    <a:pt x="140" y="48"/>
                  </a:lnTo>
                  <a:lnTo>
                    <a:pt x="145" y="58"/>
                  </a:lnTo>
                  <a:lnTo>
                    <a:pt x="151" y="67"/>
                  </a:lnTo>
                  <a:lnTo>
                    <a:pt x="153" y="69"/>
                  </a:lnTo>
                  <a:lnTo>
                    <a:pt x="151" y="75"/>
                  </a:lnTo>
                  <a:lnTo>
                    <a:pt x="151" y="81"/>
                  </a:lnTo>
                  <a:lnTo>
                    <a:pt x="151" y="90"/>
                  </a:lnTo>
                  <a:lnTo>
                    <a:pt x="151" y="96"/>
                  </a:lnTo>
                  <a:lnTo>
                    <a:pt x="153" y="97"/>
                  </a:lnTo>
                  <a:lnTo>
                    <a:pt x="162" y="104"/>
                  </a:lnTo>
                  <a:lnTo>
                    <a:pt x="162" y="107"/>
                  </a:lnTo>
                  <a:lnTo>
                    <a:pt x="168" y="113"/>
                  </a:lnTo>
                  <a:lnTo>
                    <a:pt x="175" y="116"/>
                  </a:lnTo>
                  <a:lnTo>
                    <a:pt x="179" y="118"/>
                  </a:lnTo>
                  <a:lnTo>
                    <a:pt x="183" y="118"/>
                  </a:lnTo>
                  <a:lnTo>
                    <a:pt x="188" y="123"/>
                  </a:lnTo>
                  <a:lnTo>
                    <a:pt x="190" y="127"/>
                  </a:lnTo>
                  <a:lnTo>
                    <a:pt x="194" y="132"/>
                  </a:lnTo>
                  <a:lnTo>
                    <a:pt x="196" y="135"/>
                  </a:lnTo>
                  <a:lnTo>
                    <a:pt x="194" y="147"/>
                  </a:lnTo>
                  <a:lnTo>
                    <a:pt x="194" y="157"/>
                  </a:lnTo>
                  <a:lnTo>
                    <a:pt x="194" y="163"/>
                  </a:lnTo>
                  <a:lnTo>
                    <a:pt x="194" y="167"/>
                  </a:lnTo>
                  <a:lnTo>
                    <a:pt x="200" y="176"/>
                  </a:lnTo>
                  <a:lnTo>
                    <a:pt x="205" y="182"/>
                  </a:lnTo>
                  <a:lnTo>
                    <a:pt x="208" y="185"/>
                  </a:lnTo>
                  <a:lnTo>
                    <a:pt x="208" y="189"/>
                  </a:lnTo>
                  <a:lnTo>
                    <a:pt x="205" y="190"/>
                  </a:lnTo>
                  <a:lnTo>
                    <a:pt x="202" y="190"/>
                  </a:lnTo>
                  <a:lnTo>
                    <a:pt x="196" y="195"/>
                  </a:lnTo>
                  <a:lnTo>
                    <a:pt x="194" y="199"/>
                  </a:lnTo>
                  <a:lnTo>
                    <a:pt x="194" y="203"/>
                  </a:lnTo>
                  <a:lnTo>
                    <a:pt x="194" y="211"/>
                  </a:lnTo>
                  <a:lnTo>
                    <a:pt x="196" y="213"/>
                  </a:lnTo>
                  <a:lnTo>
                    <a:pt x="200" y="215"/>
                  </a:lnTo>
                  <a:lnTo>
                    <a:pt x="202" y="215"/>
                  </a:lnTo>
                  <a:lnTo>
                    <a:pt x="202" y="221"/>
                  </a:lnTo>
                  <a:lnTo>
                    <a:pt x="202" y="225"/>
                  </a:lnTo>
                  <a:lnTo>
                    <a:pt x="202" y="229"/>
                  </a:lnTo>
                  <a:lnTo>
                    <a:pt x="202" y="230"/>
                  </a:lnTo>
                  <a:lnTo>
                    <a:pt x="208" y="236"/>
                  </a:lnTo>
                  <a:lnTo>
                    <a:pt x="202" y="241"/>
                  </a:lnTo>
                  <a:lnTo>
                    <a:pt x="200" y="242"/>
                  </a:lnTo>
                  <a:lnTo>
                    <a:pt x="200" y="250"/>
                  </a:lnTo>
                  <a:lnTo>
                    <a:pt x="196" y="253"/>
                  </a:lnTo>
                  <a:lnTo>
                    <a:pt x="200" y="263"/>
                  </a:lnTo>
                  <a:lnTo>
                    <a:pt x="190" y="262"/>
                  </a:lnTo>
                  <a:lnTo>
                    <a:pt x="183" y="262"/>
                  </a:lnTo>
                  <a:lnTo>
                    <a:pt x="175" y="259"/>
                  </a:lnTo>
                  <a:lnTo>
                    <a:pt x="168" y="255"/>
                  </a:lnTo>
                  <a:lnTo>
                    <a:pt x="165" y="259"/>
                  </a:lnTo>
                  <a:lnTo>
                    <a:pt x="162" y="263"/>
                  </a:lnTo>
                  <a:lnTo>
                    <a:pt x="162" y="267"/>
                  </a:lnTo>
                  <a:lnTo>
                    <a:pt x="151" y="271"/>
                  </a:lnTo>
                  <a:lnTo>
                    <a:pt x="136" y="263"/>
                  </a:lnTo>
                  <a:lnTo>
                    <a:pt x="125" y="262"/>
                  </a:lnTo>
                  <a:lnTo>
                    <a:pt x="120" y="259"/>
                  </a:lnTo>
                  <a:lnTo>
                    <a:pt x="113" y="259"/>
                  </a:lnTo>
                  <a:lnTo>
                    <a:pt x="109" y="255"/>
                  </a:lnTo>
                  <a:lnTo>
                    <a:pt x="103" y="255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g31246982efe_0_39"/>
            <p:cNvSpPr/>
            <p:nvPr/>
          </p:nvSpPr>
          <p:spPr>
            <a:xfrm>
              <a:off x="2757550" y="3773999"/>
              <a:ext cx="154397" cy="100636"/>
            </a:xfrm>
            <a:custGeom>
              <a:rect b="b" l="l" r="r" t="t"/>
              <a:pathLst>
                <a:path extrusionOk="0" h="304" w="551">
                  <a:moveTo>
                    <a:pt x="511" y="168"/>
                  </a:moveTo>
                  <a:lnTo>
                    <a:pt x="506" y="151"/>
                  </a:lnTo>
                  <a:lnTo>
                    <a:pt x="502" y="143"/>
                  </a:lnTo>
                  <a:lnTo>
                    <a:pt x="496" y="138"/>
                  </a:lnTo>
                  <a:lnTo>
                    <a:pt x="488" y="130"/>
                  </a:lnTo>
                  <a:lnTo>
                    <a:pt x="475" y="130"/>
                  </a:lnTo>
                  <a:lnTo>
                    <a:pt x="453" y="136"/>
                  </a:lnTo>
                  <a:lnTo>
                    <a:pt x="438" y="136"/>
                  </a:lnTo>
                  <a:lnTo>
                    <a:pt x="427" y="136"/>
                  </a:lnTo>
                  <a:lnTo>
                    <a:pt x="430" y="119"/>
                  </a:lnTo>
                  <a:lnTo>
                    <a:pt x="423" y="107"/>
                  </a:lnTo>
                  <a:lnTo>
                    <a:pt x="424" y="101"/>
                  </a:lnTo>
                  <a:lnTo>
                    <a:pt x="427" y="89"/>
                  </a:lnTo>
                  <a:lnTo>
                    <a:pt x="420" y="80"/>
                  </a:lnTo>
                  <a:lnTo>
                    <a:pt x="403" y="80"/>
                  </a:lnTo>
                  <a:lnTo>
                    <a:pt x="397" y="71"/>
                  </a:lnTo>
                  <a:lnTo>
                    <a:pt x="388" y="66"/>
                  </a:lnTo>
                  <a:lnTo>
                    <a:pt x="377" y="55"/>
                  </a:lnTo>
                  <a:lnTo>
                    <a:pt x="365" y="55"/>
                  </a:lnTo>
                  <a:lnTo>
                    <a:pt x="360" y="52"/>
                  </a:lnTo>
                  <a:lnTo>
                    <a:pt x="344" y="36"/>
                  </a:lnTo>
                  <a:lnTo>
                    <a:pt x="340" y="33"/>
                  </a:lnTo>
                  <a:lnTo>
                    <a:pt x="330" y="43"/>
                  </a:lnTo>
                  <a:lnTo>
                    <a:pt x="319" y="43"/>
                  </a:lnTo>
                  <a:lnTo>
                    <a:pt x="312" y="33"/>
                  </a:lnTo>
                  <a:lnTo>
                    <a:pt x="298" y="32"/>
                  </a:lnTo>
                  <a:lnTo>
                    <a:pt x="283" y="32"/>
                  </a:lnTo>
                  <a:lnTo>
                    <a:pt x="268" y="26"/>
                  </a:lnTo>
                  <a:lnTo>
                    <a:pt x="277" y="0"/>
                  </a:lnTo>
                  <a:lnTo>
                    <a:pt x="262" y="6"/>
                  </a:lnTo>
                  <a:lnTo>
                    <a:pt x="246" y="6"/>
                  </a:lnTo>
                  <a:lnTo>
                    <a:pt x="232" y="17"/>
                  </a:lnTo>
                  <a:lnTo>
                    <a:pt x="211" y="28"/>
                  </a:lnTo>
                  <a:lnTo>
                    <a:pt x="199" y="43"/>
                  </a:lnTo>
                  <a:lnTo>
                    <a:pt x="186" y="52"/>
                  </a:lnTo>
                  <a:lnTo>
                    <a:pt x="179" y="52"/>
                  </a:lnTo>
                  <a:lnTo>
                    <a:pt x="175" y="53"/>
                  </a:lnTo>
                  <a:lnTo>
                    <a:pt x="154" y="55"/>
                  </a:lnTo>
                  <a:lnTo>
                    <a:pt x="139" y="55"/>
                  </a:lnTo>
                  <a:lnTo>
                    <a:pt x="124" y="52"/>
                  </a:lnTo>
                  <a:lnTo>
                    <a:pt x="121" y="52"/>
                  </a:lnTo>
                  <a:lnTo>
                    <a:pt x="110" y="53"/>
                  </a:lnTo>
                  <a:lnTo>
                    <a:pt x="98" y="55"/>
                  </a:lnTo>
                  <a:lnTo>
                    <a:pt x="87" y="55"/>
                  </a:lnTo>
                  <a:lnTo>
                    <a:pt x="73" y="53"/>
                  </a:lnTo>
                  <a:lnTo>
                    <a:pt x="66" y="52"/>
                  </a:lnTo>
                  <a:lnTo>
                    <a:pt x="55" y="52"/>
                  </a:lnTo>
                  <a:lnTo>
                    <a:pt x="52" y="52"/>
                  </a:lnTo>
                  <a:lnTo>
                    <a:pt x="34" y="59"/>
                  </a:lnTo>
                  <a:lnTo>
                    <a:pt x="0" y="77"/>
                  </a:lnTo>
                  <a:lnTo>
                    <a:pt x="4" y="80"/>
                  </a:lnTo>
                  <a:lnTo>
                    <a:pt x="8" y="84"/>
                  </a:lnTo>
                  <a:lnTo>
                    <a:pt x="13" y="85"/>
                  </a:lnTo>
                  <a:lnTo>
                    <a:pt x="16" y="85"/>
                  </a:lnTo>
                  <a:lnTo>
                    <a:pt x="20" y="89"/>
                  </a:lnTo>
                  <a:lnTo>
                    <a:pt x="23" y="89"/>
                  </a:lnTo>
                  <a:lnTo>
                    <a:pt x="23" y="92"/>
                  </a:lnTo>
                  <a:lnTo>
                    <a:pt x="23" y="98"/>
                  </a:lnTo>
                  <a:lnTo>
                    <a:pt x="23" y="101"/>
                  </a:lnTo>
                  <a:lnTo>
                    <a:pt x="27" y="106"/>
                  </a:lnTo>
                  <a:lnTo>
                    <a:pt x="27" y="107"/>
                  </a:lnTo>
                  <a:lnTo>
                    <a:pt x="23" y="115"/>
                  </a:lnTo>
                  <a:lnTo>
                    <a:pt x="27" y="116"/>
                  </a:lnTo>
                  <a:lnTo>
                    <a:pt x="28" y="119"/>
                  </a:lnTo>
                  <a:lnTo>
                    <a:pt x="31" y="122"/>
                  </a:lnTo>
                  <a:lnTo>
                    <a:pt x="34" y="125"/>
                  </a:lnTo>
                  <a:lnTo>
                    <a:pt x="40" y="130"/>
                  </a:lnTo>
                  <a:lnTo>
                    <a:pt x="40" y="132"/>
                  </a:lnTo>
                  <a:lnTo>
                    <a:pt x="45" y="138"/>
                  </a:lnTo>
                  <a:lnTo>
                    <a:pt x="58" y="141"/>
                  </a:lnTo>
                  <a:lnTo>
                    <a:pt x="78" y="148"/>
                  </a:lnTo>
                  <a:lnTo>
                    <a:pt x="95" y="138"/>
                  </a:lnTo>
                  <a:lnTo>
                    <a:pt x="102" y="132"/>
                  </a:lnTo>
                  <a:lnTo>
                    <a:pt x="110" y="132"/>
                  </a:lnTo>
                  <a:lnTo>
                    <a:pt x="117" y="136"/>
                  </a:lnTo>
                  <a:lnTo>
                    <a:pt x="121" y="141"/>
                  </a:lnTo>
                  <a:lnTo>
                    <a:pt x="131" y="155"/>
                  </a:lnTo>
                  <a:lnTo>
                    <a:pt x="132" y="156"/>
                  </a:lnTo>
                  <a:lnTo>
                    <a:pt x="136" y="157"/>
                  </a:lnTo>
                  <a:lnTo>
                    <a:pt x="149" y="182"/>
                  </a:lnTo>
                  <a:lnTo>
                    <a:pt x="154" y="191"/>
                  </a:lnTo>
                  <a:lnTo>
                    <a:pt x="156" y="194"/>
                  </a:lnTo>
                  <a:lnTo>
                    <a:pt x="166" y="201"/>
                  </a:lnTo>
                  <a:lnTo>
                    <a:pt x="175" y="209"/>
                  </a:lnTo>
                  <a:lnTo>
                    <a:pt x="181" y="217"/>
                  </a:lnTo>
                  <a:lnTo>
                    <a:pt x="182" y="225"/>
                  </a:lnTo>
                  <a:lnTo>
                    <a:pt x="186" y="234"/>
                  </a:lnTo>
                  <a:lnTo>
                    <a:pt x="191" y="243"/>
                  </a:lnTo>
                  <a:lnTo>
                    <a:pt x="194" y="248"/>
                  </a:lnTo>
                  <a:lnTo>
                    <a:pt x="207" y="252"/>
                  </a:lnTo>
                  <a:lnTo>
                    <a:pt x="214" y="258"/>
                  </a:lnTo>
                  <a:lnTo>
                    <a:pt x="218" y="270"/>
                  </a:lnTo>
                  <a:lnTo>
                    <a:pt x="229" y="274"/>
                  </a:lnTo>
                  <a:lnTo>
                    <a:pt x="236" y="276"/>
                  </a:lnTo>
                  <a:lnTo>
                    <a:pt x="246" y="281"/>
                  </a:lnTo>
                  <a:lnTo>
                    <a:pt x="254" y="285"/>
                  </a:lnTo>
                  <a:lnTo>
                    <a:pt x="268" y="288"/>
                  </a:lnTo>
                  <a:lnTo>
                    <a:pt x="276" y="292"/>
                  </a:lnTo>
                  <a:lnTo>
                    <a:pt x="277" y="303"/>
                  </a:lnTo>
                  <a:lnTo>
                    <a:pt x="280" y="303"/>
                  </a:lnTo>
                  <a:lnTo>
                    <a:pt x="294" y="304"/>
                  </a:lnTo>
                  <a:lnTo>
                    <a:pt x="309" y="303"/>
                  </a:lnTo>
                  <a:lnTo>
                    <a:pt x="316" y="295"/>
                  </a:lnTo>
                  <a:lnTo>
                    <a:pt x="329" y="288"/>
                  </a:lnTo>
                  <a:lnTo>
                    <a:pt x="340" y="281"/>
                  </a:lnTo>
                  <a:lnTo>
                    <a:pt x="344" y="270"/>
                  </a:lnTo>
                  <a:lnTo>
                    <a:pt x="345" y="262"/>
                  </a:lnTo>
                  <a:lnTo>
                    <a:pt x="362" y="255"/>
                  </a:lnTo>
                  <a:lnTo>
                    <a:pt x="373" y="250"/>
                  </a:lnTo>
                  <a:lnTo>
                    <a:pt x="384" y="252"/>
                  </a:lnTo>
                  <a:lnTo>
                    <a:pt x="385" y="262"/>
                  </a:lnTo>
                  <a:lnTo>
                    <a:pt x="394" y="265"/>
                  </a:lnTo>
                  <a:lnTo>
                    <a:pt x="398" y="270"/>
                  </a:lnTo>
                  <a:lnTo>
                    <a:pt x="405" y="270"/>
                  </a:lnTo>
                  <a:lnTo>
                    <a:pt x="409" y="280"/>
                  </a:lnTo>
                  <a:lnTo>
                    <a:pt x="417" y="280"/>
                  </a:lnTo>
                  <a:lnTo>
                    <a:pt x="420" y="276"/>
                  </a:lnTo>
                  <a:lnTo>
                    <a:pt x="424" y="274"/>
                  </a:lnTo>
                  <a:lnTo>
                    <a:pt x="430" y="265"/>
                  </a:lnTo>
                  <a:lnTo>
                    <a:pt x="438" y="255"/>
                  </a:lnTo>
                  <a:lnTo>
                    <a:pt x="452" y="252"/>
                  </a:lnTo>
                  <a:lnTo>
                    <a:pt x="448" y="248"/>
                  </a:lnTo>
                  <a:lnTo>
                    <a:pt x="448" y="240"/>
                  </a:lnTo>
                  <a:lnTo>
                    <a:pt x="452" y="227"/>
                  </a:lnTo>
                  <a:lnTo>
                    <a:pt x="459" y="222"/>
                  </a:lnTo>
                  <a:lnTo>
                    <a:pt x="481" y="217"/>
                  </a:lnTo>
                  <a:lnTo>
                    <a:pt x="496" y="222"/>
                  </a:lnTo>
                  <a:lnTo>
                    <a:pt x="511" y="222"/>
                  </a:lnTo>
                  <a:lnTo>
                    <a:pt x="517" y="222"/>
                  </a:lnTo>
                  <a:lnTo>
                    <a:pt x="528" y="225"/>
                  </a:lnTo>
                  <a:lnTo>
                    <a:pt x="536" y="218"/>
                  </a:lnTo>
                  <a:lnTo>
                    <a:pt x="539" y="214"/>
                  </a:lnTo>
                  <a:lnTo>
                    <a:pt x="545" y="209"/>
                  </a:lnTo>
                  <a:lnTo>
                    <a:pt x="551" y="197"/>
                  </a:lnTo>
                  <a:lnTo>
                    <a:pt x="551" y="183"/>
                  </a:lnTo>
                  <a:lnTo>
                    <a:pt x="551" y="182"/>
                  </a:lnTo>
                  <a:lnTo>
                    <a:pt x="545" y="177"/>
                  </a:lnTo>
                  <a:lnTo>
                    <a:pt x="533" y="168"/>
                  </a:lnTo>
                  <a:lnTo>
                    <a:pt x="523" y="179"/>
                  </a:lnTo>
                  <a:lnTo>
                    <a:pt x="511" y="168"/>
                  </a:lnTo>
                  <a:close/>
                </a:path>
              </a:pathLst>
            </a:custGeom>
            <a:solidFill>
              <a:srgbClr val="00A7D7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n que contiene Logotipo&#10;&#10;Descripción generada automáticamente" id="176" name="Google Shape;176;g31246982efe_0_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4001" y="665492"/>
            <a:ext cx="3000000" cy="690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31246982efe_0_39"/>
          <p:cNvPicPr preferRelativeResize="0"/>
          <p:nvPr/>
        </p:nvPicPr>
        <p:blipFill rotWithShape="1">
          <a:blip r:embed="rId8">
            <a:alphaModFix amt="40000"/>
          </a:blip>
          <a:srcRect b="0" l="0" r="0" t="0"/>
          <a:stretch/>
        </p:blipFill>
        <p:spPr>
          <a:xfrm>
            <a:off x="6452276" y="5269009"/>
            <a:ext cx="1232699" cy="99199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31246982efe_0_39"/>
          <p:cNvSpPr txBox="1"/>
          <p:nvPr/>
        </p:nvSpPr>
        <p:spPr>
          <a:xfrm>
            <a:off x="6273425" y="4803850"/>
            <a:ext cx="46875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500">
                <a:solidFill>
                  <a:srgbClr val="00A7D7"/>
                </a:solidFill>
              </a:rPr>
              <a:t>En los últimos 5 años hemos impactado a +200,000 niñas, niños y adolescentes en México</a:t>
            </a:r>
            <a:endParaRPr sz="1300">
              <a:solidFill>
                <a:srgbClr val="00A7D7"/>
              </a:solidFill>
            </a:endParaRPr>
          </a:p>
        </p:txBody>
      </p:sp>
      <p:pic>
        <p:nvPicPr>
          <p:cNvPr id="179" name="Google Shape;179;g31246982efe_0_3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0451" y="3236001"/>
            <a:ext cx="841850" cy="743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31246982efe_0_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4061" y="5040527"/>
            <a:ext cx="794635" cy="7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31246982efe_0_3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7901" y="4144004"/>
            <a:ext cx="894400" cy="794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31246982efe_0_2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31246982efe_0_275"/>
          <p:cNvSpPr txBox="1"/>
          <p:nvPr/>
        </p:nvSpPr>
        <p:spPr>
          <a:xfrm>
            <a:off x="578278" y="466600"/>
            <a:ext cx="819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Nuestros proyectos</a:t>
            </a:r>
            <a:endParaRPr/>
          </a:p>
        </p:txBody>
      </p:sp>
      <p:sp>
        <p:nvSpPr>
          <p:cNvPr id="188" name="Google Shape;188;g31246982efe_0_275"/>
          <p:cNvSpPr txBox="1"/>
          <p:nvPr/>
        </p:nvSpPr>
        <p:spPr>
          <a:xfrm>
            <a:off x="453275" y="3653900"/>
            <a:ext cx="29922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Robotix in the box</a:t>
            </a:r>
            <a:endParaRPr b="1" sz="2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9" name="Google Shape;189;g31246982efe_0_275"/>
          <p:cNvSpPr txBox="1"/>
          <p:nvPr/>
        </p:nvSpPr>
        <p:spPr>
          <a:xfrm>
            <a:off x="4808750" y="3478575"/>
            <a:ext cx="1624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90" name="Google Shape;190;g31246982efe_0_275"/>
          <p:cNvSpPr txBox="1"/>
          <p:nvPr/>
        </p:nvSpPr>
        <p:spPr>
          <a:xfrm>
            <a:off x="4125813" y="5025150"/>
            <a:ext cx="31428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FIRST LEGO League</a:t>
            </a:r>
            <a:endParaRPr b="1" sz="2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1" name="Google Shape;191;g31246982efe_0_275"/>
          <p:cNvSpPr txBox="1"/>
          <p:nvPr/>
        </p:nvSpPr>
        <p:spPr>
          <a:xfrm>
            <a:off x="8033963" y="3749575"/>
            <a:ext cx="3890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Taller </a:t>
            </a:r>
            <a:r>
              <a:rPr b="1" lang="es-CO" sz="1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Aprendizaje basado en proyectos a través del juego</a:t>
            </a:r>
            <a:endParaRPr b="1" sz="1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92" name="Google Shape;192;g31246982efe_0_2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62675" y="2020366"/>
            <a:ext cx="2833276" cy="1563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1246982efe_0_275"/>
          <p:cNvPicPr preferRelativeResize="0"/>
          <p:nvPr/>
        </p:nvPicPr>
        <p:blipFill rotWithShape="1">
          <a:blip r:embed="rId5">
            <a:alphaModFix/>
          </a:blip>
          <a:srcRect b="19312" l="22208" r="20448" t="23466"/>
          <a:stretch/>
        </p:blipFill>
        <p:spPr>
          <a:xfrm>
            <a:off x="4005691" y="2924175"/>
            <a:ext cx="3383046" cy="189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31246982efe_0_2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7850" y="2020382"/>
            <a:ext cx="3383050" cy="1458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31246982efe_0_3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1246982efe_0_358"/>
          <p:cNvSpPr txBox="1"/>
          <p:nvPr/>
        </p:nvSpPr>
        <p:spPr>
          <a:xfrm>
            <a:off x="574375" y="659500"/>
            <a:ext cx="925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Las y los docentes siempre están presentes</a:t>
            </a:r>
            <a:endParaRPr sz="600"/>
          </a:p>
        </p:txBody>
      </p:sp>
      <p:sp>
        <p:nvSpPr>
          <p:cNvPr id="201" name="Google Shape;201;g31246982efe_0_358"/>
          <p:cNvSpPr txBox="1"/>
          <p:nvPr/>
        </p:nvSpPr>
        <p:spPr>
          <a:xfrm>
            <a:off x="4808750" y="3478575"/>
            <a:ext cx="1624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202" name="Google Shape;202;g31246982efe_0_3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900" y="1411798"/>
            <a:ext cx="7622224" cy="428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1246982efe_0_3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02650" y="1723353"/>
            <a:ext cx="2669075" cy="888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g31246982efe_0_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31246982efe_0_90"/>
          <p:cNvSpPr txBox="1"/>
          <p:nvPr/>
        </p:nvSpPr>
        <p:spPr>
          <a:xfrm>
            <a:off x="587678" y="486375"/>
            <a:ext cx="819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¿De dónde nace esta idea?</a:t>
            </a:r>
            <a:endParaRPr/>
          </a:p>
        </p:txBody>
      </p:sp>
      <p:sp>
        <p:nvSpPr>
          <p:cNvPr id="210" name="Google Shape;210;g31246982efe_0_90"/>
          <p:cNvSpPr txBox="1"/>
          <p:nvPr/>
        </p:nvSpPr>
        <p:spPr>
          <a:xfrm>
            <a:off x="4808750" y="3478575"/>
            <a:ext cx="1624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211" name="Google Shape;211;g31246982efe_0_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400" y="4004463"/>
            <a:ext cx="3049338" cy="103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31246982efe_0_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764" y="2319227"/>
            <a:ext cx="2551000" cy="140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31246982efe_0_90"/>
          <p:cNvPicPr preferRelativeResize="0"/>
          <p:nvPr/>
        </p:nvPicPr>
        <p:blipFill rotWithShape="1">
          <a:blip r:embed="rId6">
            <a:alphaModFix/>
          </a:blip>
          <a:srcRect b="36902" l="0" r="0" t="40244"/>
          <a:stretch/>
        </p:blipFill>
        <p:spPr>
          <a:xfrm>
            <a:off x="597876" y="1561624"/>
            <a:ext cx="2792775" cy="46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31246982efe_0_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45624" y="2543963"/>
            <a:ext cx="2495850" cy="303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31246982efe_0_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97162" y="1199843"/>
            <a:ext cx="4485280" cy="12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31246982efe_0_90"/>
          <p:cNvPicPr preferRelativeResize="0"/>
          <p:nvPr/>
        </p:nvPicPr>
        <p:blipFill rotWithShape="1">
          <a:blip r:embed="rId9">
            <a:alphaModFix/>
          </a:blip>
          <a:srcRect b="32182" l="0" r="0" t="26328"/>
          <a:stretch/>
        </p:blipFill>
        <p:spPr>
          <a:xfrm>
            <a:off x="7910350" y="2331538"/>
            <a:ext cx="3823200" cy="2819960"/>
          </a:xfrm>
          <a:prstGeom prst="rect">
            <a:avLst/>
          </a:prstGeom>
          <a:noFill/>
          <a:ln cap="flat" cmpd="sng" w="28575">
            <a:solidFill>
              <a:srgbClr val="0EAAB5"/>
            </a:solidFill>
            <a:prstDash val="dot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g31246982efe_0_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0800" y="154400"/>
            <a:ext cx="6710400" cy="671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31246982efe_0_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625" y="-2575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31246982efe_0_104"/>
          <p:cNvSpPr txBox="1"/>
          <p:nvPr/>
        </p:nvSpPr>
        <p:spPr>
          <a:xfrm>
            <a:off x="739803" y="466600"/>
            <a:ext cx="819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Problemas identificados</a:t>
            </a:r>
            <a:endParaRPr/>
          </a:p>
        </p:txBody>
      </p:sp>
      <p:sp>
        <p:nvSpPr>
          <p:cNvPr id="224" name="Google Shape;224;g31246982efe_0_104"/>
          <p:cNvSpPr txBox="1"/>
          <p:nvPr/>
        </p:nvSpPr>
        <p:spPr>
          <a:xfrm>
            <a:off x="4080750" y="3911375"/>
            <a:ext cx="4030500" cy="55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Las y los docentes que laboran en las comunidades de Kellogg expresan que</a:t>
            </a:r>
            <a:r>
              <a:rPr b="1"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 no existen suficientes oportunidades de crecimiento profesional en contenidos STEM </a:t>
            </a: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debido a la falta de difusión y oferta estatal.</a:t>
            </a:r>
            <a:endParaRPr/>
          </a:p>
        </p:txBody>
      </p:sp>
      <p:sp>
        <p:nvSpPr>
          <p:cNvPr id="225" name="Google Shape;225;g31246982efe_0_104"/>
          <p:cNvSpPr txBox="1"/>
          <p:nvPr/>
        </p:nvSpPr>
        <p:spPr>
          <a:xfrm>
            <a:off x="2165950" y="5613450"/>
            <a:ext cx="250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No existe acompañamiento para las y los docentes en la implementación de proyectos.</a:t>
            </a:r>
            <a:endParaRPr sz="8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6" name="Google Shape;226;g31246982efe_0_104"/>
          <p:cNvSpPr txBox="1"/>
          <p:nvPr/>
        </p:nvSpPr>
        <p:spPr>
          <a:xfrm>
            <a:off x="5371000" y="5716475"/>
            <a:ext cx="174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Las y los docentes no se sienten familiarizados con el término STEM+.</a:t>
            </a:r>
            <a:endParaRPr sz="1500"/>
          </a:p>
        </p:txBody>
      </p:sp>
      <p:sp>
        <p:nvSpPr>
          <p:cNvPr id="227" name="Google Shape;227;g31246982efe_0_104"/>
          <p:cNvSpPr txBox="1"/>
          <p:nvPr/>
        </p:nvSpPr>
        <p:spPr>
          <a:xfrm>
            <a:off x="7707000" y="5674950"/>
            <a:ext cx="185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La oferta de formación para nivel preescolar es limitada.</a:t>
            </a:r>
            <a:endParaRPr sz="1500"/>
          </a:p>
        </p:txBody>
      </p:sp>
      <p:sp>
        <p:nvSpPr>
          <p:cNvPr id="228" name="Google Shape;228;g31246982efe_0_104"/>
          <p:cNvSpPr txBox="1"/>
          <p:nvPr/>
        </p:nvSpPr>
        <p:spPr>
          <a:xfrm>
            <a:off x="2740800" y="1427825"/>
            <a:ext cx="1649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Escaso trabajo colaborativo entre docentes. </a:t>
            </a:r>
            <a:endParaRPr sz="1500"/>
          </a:p>
        </p:txBody>
      </p:sp>
      <p:sp>
        <p:nvSpPr>
          <p:cNvPr id="229" name="Google Shape;229;g31246982efe_0_104"/>
          <p:cNvSpPr txBox="1"/>
          <p:nvPr/>
        </p:nvSpPr>
        <p:spPr>
          <a:xfrm>
            <a:off x="9703325" y="1766675"/>
            <a:ext cx="2003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Las y los docentes hacen proyectos STEM+ desde el desconocimiento.</a:t>
            </a:r>
            <a:endParaRPr sz="1500"/>
          </a:p>
        </p:txBody>
      </p:sp>
      <p:sp>
        <p:nvSpPr>
          <p:cNvPr id="230" name="Google Shape;230;g31246982efe_0_104"/>
          <p:cNvSpPr txBox="1"/>
          <p:nvPr/>
        </p:nvSpPr>
        <p:spPr>
          <a:xfrm>
            <a:off x="7447800" y="1427825"/>
            <a:ext cx="2003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El significado de ser docente se traduce en “facilitador”, más no en “creador”.</a:t>
            </a:r>
            <a:endParaRPr sz="1500"/>
          </a:p>
        </p:txBody>
      </p:sp>
      <p:sp>
        <p:nvSpPr>
          <p:cNvPr id="231" name="Google Shape;231;g31246982efe_0_104"/>
          <p:cNvSpPr txBox="1"/>
          <p:nvPr/>
        </p:nvSpPr>
        <p:spPr>
          <a:xfrm>
            <a:off x="1716325" y="2317988"/>
            <a:ext cx="2124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Las infancias de estas comunidades no tienen igualdad de oportunidades</a:t>
            </a:r>
            <a:endParaRPr sz="8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32" name="Google Shape;232;g31246982efe_0_104"/>
          <p:cNvCxnSpPr/>
          <p:nvPr/>
        </p:nvCxnSpPr>
        <p:spPr>
          <a:xfrm>
            <a:off x="739800" y="4597125"/>
            <a:ext cx="10759800" cy="13200"/>
          </a:xfrm>
          <a:prstGeom prst="straightConnector1">
            <a:avLst/>
          </a:prstGeom>
          <a:noFill/>
          <a:ln cap="flat" cmpd="sng" w="28575">
            <a:solidFill>
              <a:srgbClr val="2C331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" name="Google Shape;233;g31246982efe_0_104"/>
          <p:cNvSpPr txBox="1"/>
          <p:nvPr/>
        </p:nvSpPr>
        <p:spPr>
          <a:xfrm>
            <a:off x="479400" y="1619313"/>
            <a:ext cx="21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Ambigüedad respecto a los términos y epistemología que establece la NEM.</a:t>
            </a:r>
            <a:endParaRPr sz="1500"/>
          </a:p>
        </p:txBody>
      </p:sp>
      <p:sp>
        <p:nvSpPr>
          <p:cNvPr id="234" name="Google Shape;234;g31246982efe_0_104"/>
          <p:cNvSpPr txBox="1"/>
          <p:nvPr/>
        </p:nvSpPr>
        <p:spPr>
          <a:xfrm>
            <a:off x="1596475" y="3806875"/>
            <a:ext cx="21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Desconocimiento sobre diseño e implementación de actividades incluyentes.</a:t>
            </a:r>
            <a:endParaRPr sz="1500"/>
          </a:p>
        </p:txBody>
      </p:sp>
      <p:sp>
        <p:nvSpPr>
          <p:cNvPr id="235" name="Google Shape;235;g31246982efe_0_104"/>
          <p:cNvSpPr txBox="1"/>
          <p:nvPr/>
        </p:nvSpPr>
        <p:spPr>
          <a:xfrm>
            <a:off x="8800725" y="3474863"/>
            <a:ext cx="21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Limitación de recursos para búsqueda de información y elaboración de materiales.</a:t>
            </a:r>
            <a:endParaRPr sz="8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6" name="Google Shape;236;g31246982efe_0_104"/>
          <p:cNvSpPr txBox="1"/>
          <p:nvPr/>
        </p:nvSpPr>
        <p:spPr>
          <a:xfrm>
            <a:off x="479400" y="3016650"/>
            <a:ext cx="2261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Las personas de comunidades rurales o indígenas no tienen más opciones de profesionalización más que la de ser docente</a:t>
            </a:r>
            <a:endParaRPr sz="7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7" name="Google Shape;237;g31246982efe_0_104"/>
          <p:cNvSpPr txBox="1"/>
          <p:nvPr/>
        </p:nvSpPr>
        <p:spPr>
          <a:xfrm>
            <a:off x="8905200" y="2566925"/>
            <a:ext cx="259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Muchos </a:t>
            </a: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docentes</a:t>
            </a: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 buscan la oportunidad de ejercer fuera de las comunidades para “mejorar” sus posibilidades</a:t>
            </a:r>
            <a:endParaRPr sz="8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8" name="Google Shape;238;g31246982efe_0_104"/>
          <p:cNvSpPr txBox="1"/>
          <p:nvPr/>
        </p:nvSpPr>
        <p:spPr>
          <a:xfrm>
            <a:off x="335950" y="4846475"/>
            <a:ext cx="1649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Los talleres que ofrece la SEGEY son escasos respecto a la demanda.</a:t>
            </a:r>
            <a:endParaRPr/>
          </a:p>
        </p:txBody>
      </p:sp>
      <p:sp>
        <p:nvSpPr>
          <p:cNvPr id="239" name="Google Shape;239;g31246982efe_0_104"/>
          <p:cNvSpPr txBox="1"/>
          <p:nvPr/>
        </p:nvSpPr>
        <p:spPr>
          <a:xfrm>
            <a:off x="2637900" y="4787100"/>
            <a:ext cx="185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Capacitación sobre atención a diversidad insuficiente. </a:t>
            </a:r>
            <a:endParaRPr sz="8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0" name="Google Shape;240;g31246982efe_0_104"/>
          <p:cNvSpPr txBox="1"/>
          <p:nvPr/>
        </p:nvSpPr>
        <p:spPr>
          <a:xfrm>
            <a:off x="7920350" y="4787088"/>
            <a:ext cx="2202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La infraestructura de los centros educativos no es adecuada. No cuentan con los espacios necesarios para implementar proyectos.</a:t>
            </a:r>
            <a:endParaRPr sz="8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g313419e7d23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25" y="-2575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313419e7d23_0_10"/>
          <p:cNvSpPr txBox="1"/>
          <p:nvPr/>
        </p:nvSpPr>
        <p:spPr>
          <a:xfrm>
            <a:off x="546975" y="406175"/>
            <a:ext cx="9178200" cy="162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1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Las y los docentes que laboran en las comunidades de Kellogg expresan que</a:t>
            </a:r>
            <a:r>
              <a:rPr b="1" lang="es-CO" sz="21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es-CO" sz="21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no existen suficientes oportunidades de crecimiento profesional en contenidos STEM </a:t>
            </a:r>
            <a:r>
              <a:rPr lang="es-CO" sz="21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debido a la falta de difusión y oferta estatal.</a:t>
            </a:r>
            <a:endParaRPr sz="2700"/>
          </a:p>
        </p:txBody>
      </p:sp>
      <p:sp>
        <p:nvSpPr>
          <p:cNvPr id="247" name="Google Shape;247;g313419e7d23_0_10"/>
          <p:cNvSpPr txBox="1"/>
          <p:nvPr/>
        </p:nvSpPr>
        <p:spPr>
          <a:xfrm>
            <a:off x="838200" y="2381250"/>
            <a:ext cx="102681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s-CO" sz="2300">
                <a:solidFill>
                  <a:schemeClr val="dk1"/>
                </a:solidFill>
              </a:rPr>
              <a:t>Fomentar igualdad de oportunidades para docentes y estudiantes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s-CO" sz="2300">
                <a:solidFill>
                  <a:schemeClr val="dk1"/>
                </a:solidFill>
              </a:rPr>
              <a:t>Crear una experiencia educativa para docentes que laboran en comunidades mayas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s-CO" sz="2300">
                <a:solidFill>
                  <a:schemeClr val="dk1"/>
                </a:solidFill>
              </a:rPr>
              <a:t>Explorar necesidades específicas de dichas comunidades para enriquecer la experiencia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s-CO" sz="2300">
                <a:solidFill>
                  <a:schemeClr val="dk1"/>
                </a:solidFill>
              </a:rPr>
              <a:t>Democratización del enfoque STEM+: ser accesibles para todas y todos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s-CO" sz="2300">
                <a:solidFill>
                  <a:schemeClr val="dk1"/>
                </a:solidFill>
              </a:rPr>
              <a:t>Valorización</a:t>
            </a:r>
            <a:r>
              <a:rPr lang="es-CO" sz="2300">
                <a:solidFill>
                  <a:schemeClr val="dk1"/>
                </a:solidFill>
              </a:rPr>
              <a:t> y reconocimiento de la profesión docente en comunidades rurales</a:t>
            </a:r>
            <a:endParaRPr sz="2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g31246982efe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g31246982efe_0_18"/>
          <p:cNvSpPr txBox="1"/>
          <p:nvPr/>
        </p:nvSpPr>
        <p:spPr>
          <a:xfrm>
            <a:off x="690225" y="475500"/>
            <a:ext cx="8912400" cy="13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5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Olimpiada Docente:</a:t>
            </a:r>
            <a:r>
              <a:rPr b="1" lang="es-CO" sz="30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b="1" sz="3000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0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Diseñando proyectos STEM+ en las aulas</a:t>
            </a:r>
            <a:endParaRPr b="1" sz="3000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54" name="Google Shape;254;g31246982efe_0_18"/>
          <p:cNvSpPr txBox="1"/>
          <p:nvPr/>
        </p:nvSpPr>
        <p:spPr>
          <a:xfrm>
            <a:off x="581175" y="2069738"/>
            <a:ext cx="10736700" cy="20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300">
                <a:solidFill>
                  <a:schemeClr val="dk1"/>
                </a:solidFill>
              </a:rPr>
              <a:t>Experiencia de formación y co-diseño docente que tiene el propósito de impulsar la creatividad y pertinencia en el diseño  e implementación de proyectos educativos dirigidos a estudiantes de preescolar y primaria en temas de STEM+ </a:t>
            </a:r>
            <a:r>
              <a:rPr lang="es-CO" sz="2000">
                <a:solidFill>
                  <a:schemeClr val="dk1"/>
                </a:solidFill>
              </a:rPr>
              <a:t>(Ciencias, Tecnologías, Ingenierías, Matemáticas y más)</a:t>
            </a:r>
            <a:r>
              <a:rPr lang="es-CO" sz="2300">
                <a:solidFill>
                  <a:schemeClr val="dk1"/>
                </a:solidFill>
              </a:rPr>
              <a:t>. </a:t>
            </a:r>
            <a:endParaRPr sz="2300">
              <a:solidFill>
                <a:schemeClr val="dk1"/>
              </a:solidFill>
            </a:endParaRPr>
          </a:p>
        </p:txBody>
      </p:sp>
      <p:pic>
        <p:nvPicPr>
          <p:cNvPr id="255" name="Google Shape;255;g31246982efe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0675" y="3868825"/>
            <a:ext cx="5053000" cy="222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"/>
          <p:cNvSpPr txBox="1"/>
          <p:nvPr/>
        </p:nvSpPr>
        <p:spPr>
          <a:xfrm>
            <a:off x="574075" y="506550"/>
            <a:ext cx="9174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s-CO" sz="33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Buscamos atender…</a:t>
            </a:r>
            <a:endParaRPr/>
          </a:p>
        </p:txBody>
      </p:sp>
      <p:sp>
        <p:nvSpPr>
          <p:cNvPr id="262" name="Google Shape;262;p3"/>
          <p:cNvSpPr/>
          <p:nvPr/>
        </p:nvSpPr>
        <p:spPr>
          <a:xfrm>
            <a:off x="6147200" y="7779275"/>
            <a:ext cx="454200" cy="454200"/>
          </a:xfrm>
          <a:prstGeom prst="ellipse">
            <a:avLst/>
          </a:prstGeom>
          <a:solidFill>
            <a:srgbClr val="FAC9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O" sz="1100" u="none" cap="none" strike="noStrike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02</a:t>
            </a:r>
            <a:endParaRPr b="1" i="0" sz="1100" u="none" cap="none" strike="noStrike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263" name="Google Shape;263;p3"/>
          <p:cNvGrpSpPr/>
          <p:nvPr/>
        </p:nvGrpSpPr>
        <p:grpSpPr>
          <a:xfrm>
            <a:off x="3337377" y="1473472"/>
            <a:ext cx="4415312" cy="4415312"/>
            <a:chOff x="3337377" y="1473472"/>
            <a:chExt cx="4415312" cy="4415312"/>
          </a:xfrm>
        </p:grpSpPr>
        <p:sp>
          <p:nvSpPr>
            <p:cNvPr id="264" name="Google Shape;264;p3"/>
            <p:cNvSpPr/>
            <p:nvPr/>
          </p:nvSpPr>
          <p:spPr>
            <a:xfrm>
              <a:off x="3337377" y="1473472"/>
              <a:ext cx="4415312" cy="4415312"/>
            </a:xfrm>
            <a:prstGeom prst="arc">
              <a:avLst>
                <a:gd fmla="val 13391970" name="adj1"/>
                <a:gd fmla="val 12346563" name="adj2"/>
              </a:avLst>
            </a:prstGeom>
            <a:noFill/>
            <a:ln cap="flat" cmpd="sng" w="9525">
              <a:solidFill>
                <a:srgbClr val="FAC92C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3435172" y="1571267"/>
              <a:ext cx="4219694" cy="4219694"/>
            </a:xfrm>
            <a:prstGeom prst="arc">
              <a:avLst>
                <a:gd fmla="val 19179402" name="adj1"/>
                <a:gd fmla="val 18062415" name="adj2"/>
              </a:avLst>
            </a:prstGeom>
            <a:noFill/>
            <a:ln cap="flat" cmpd="sng" w="9525">
              <a:solidFill>
                <a:srgbClr val="01B167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3535454" y="1671549"/>
              <a:ext cx="4019861" cy="4019861"/>
            </a:xfrm>
            <a:prstGeom prst="arc">
              <a:avLst>
                <a:gd fmla="val 2586129" name="adj1"/>
                <a:gd fmla="val 1704423" name="adj2"/>
              </a:avLst>
            </a:prstGeom>
            <a:noFill/>
            <a:ln cap="flat" cmpd="sng" w="9525">
              <a:solidFill>
                <a:srgbClr val="2178AE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3658488" y="1794477"/>
              <a:ext cx="3773231" cy="3773231"/>
            </a:xfrm>
            <a:prstGeom prst="arc">
              <a:avLst>
                <a:gd fmla="val 8292189" name="adj1"/>
                <a:gd fmla="val 7334074" name="adj2"/>
              </a:avLst>
            </a:prstGeom>
            <a:noFill/>
            <a:ln cap="flat" cmpd="sng" w="9525">
              <a:solidFill>
                <a:srgbClr val="2178AE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p3"/>
          <p:cNvSpPr/>
          <p:nvPr/>
        </p:nvSpPr>
        <p:spPr>
          <a:xfrm>
            <a:off x="3658497" y="1671549"/>
            <a:ext cx="845100" cy="845100"/>
          </a:xfrm>
          <a:prstGeom prst="ellipse">
            <a:avLst/>
          </a:prstGeom>
          <a:solidFill>
            <a:srgbClr val="01B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O" sz="2200" u="none" cap="none" strike="noStrike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01</a:t>
            </a:r>
            <a:endParaRPr b="1" i="0" sz="2200" u="none" cap="none" strike="noStrike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269" name="Google Shape;26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1151" y="2013825"/>
            <a:ext cx="3327750" cy="31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"/>
          <p:cNvSpPr/>
          <p:nvPr/>
        </p:nvSpPr>
        <p:spPr>
          <a:xfrm>
            <a:off x="6710222" y="1733799"/>
            <a:ext cx="845100" cy="845100"/>
          </a:xfrm>
          <a:prstGeom prst="ellipse">
            <a:avLst/>
          </a:prstGeom>
          <a:solidFill>
            <a:srgbClr val="2178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O" sz="2200" u="none" cap="none" strike="noStrike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</a:t>
            </a:r>
            <a:r>
              <a:rPr b="1" lang="es-CO" sz="22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</a:t>
            </a:r>
            <a:endParaRPr b="1" i="0" sz="2200" u="none" cap="none" strike="noStrike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7209497" y="3883649"/>
            <a:ext cx="845100" cy="845100"/>
          </a:xfrm>
          <a:prstGeom prst="ellipse">
            <a:avLst/>
          </a:prstGeom>
          <a:solidFill>
            <a:srgbClr val="FFCB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O" sz="2200" u="none" cap="none" strike="noStrike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</a:t>
            </a:r>
            <a:r>
              <a:rPr b="1" lang="es-CO" sz="22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</a:t>
            </a:r>
            <a:endParaRPr b="1" i="0" sz="2200" u="none" cap="none" strike="noStrike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3230847" y="4437174"/>
            <a:ext cx="845100" cy="845100"/>
          </a:xfrm>
          <a:prstGeom prst="ellipse">
            <a:avLst/>
          </a:prstGeom>
          <a:solidFill>
            <a:srgbClr val="2178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O" sz="2200" u="none" cap="none" strike="noStrike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</a:t>
            </a:r>
            <a:r>
              <a:rPr b="1" lang="es-CO" sz="22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</a:t>
            </a:r>
            <a:endParaRPr b="1" i="0" sz="2200" u="none" cap="none" strike="noStrike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73" name="Google Shape;273;p3"/>
          <p:cNvSpPr txBox="1"/>
          <p:nvPr/>
        </p:nvSpPr>
        <p:spPr>
          <a:xfrm>
            <a:off x="658500" y="1408450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00">
                <a:solidFill>
                  <a:schemeClr val="accent1"/>
                </a:solidFill>
              </a:rPr>
              <a:t>I</a:t>
            </a:r>
            <a:r>
              <a:rPr lang="es-CO" sz="1500">
                <a:solidFill>
                  <a:schemeClr val="accent1"/>
                </a:solidFill>
              </a:rPr>
              <a:t>ncentivar el</a:t>
            </a:r>
            <a:r>
              <a:rPr b="1" lang="es-CO" sz="1500">
                <a:solidFill>
                  <a:schemeClr val="accent1"/>
                </a:solidFill>
              </a:rPr>
              <a:t> rol del docente como una persona diseñadora</a:t>
            </a:r>
            <a:r>
              <a:rPr lang="es-CO" sz="1500">
                <a:solidFill>
                  <a:schemeClr val="accent1"/>
                </a:solidFill>
              </a:rPr>
              <a:t> de experiencias educativas STEM+ y lúdicas.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274" name="Google Shape;274;p3"/>
          <p:cNvSpPr txBox="1"/>
          <p:nvPr/>
        </p:nvSpPr>
        <p:spPr>
          <a:xfrm>
            <a:off x="7654875" y="1671550"/>
            <a:ext cx="32082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00">
                <a:solidFill>
                  <a:schemeClr val="accent1"/>
                </a:solidFill>
              </a:rPr>
              <a:t>G</a:t>
            </a:r>
            <a:r>
              <a:rPr lang="es-CO" sz="1500">
                <a:solidFill>
                  <a:schemeClr val="accent1"/>
                </a:solidFill>
              </a:rPr>
              <a:t>enerar un </a:t>
            </a:r>
            <a:r>
              <a:rPr b="1" lang="es-CO" sz="1500">
                <a:solidFill>
                  <a:schemeClr val="accent1"/>
                </a:solidFill>
              </a:rPr>
              <a:t>acervo de proyectos </a:t>
            </a:r>
            <a:r>
              <a:rPr lang="es-CO" sz="1500">
                <a:solidFill>
                  <a:schemeClr val="accent1"/>
                </a:solidFill>
              </a:rPr>
              <a:t>para que el resto de docentes del país puedan consultarlos, replicarlos y adaptarlos a sus aulas.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8055200" y="4305625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00">
                <a:solidFill>
                  <a:schemeClr val="accent1"/>
                </a:solidFill>
              </a:rPr>
              <a:t>F</a:t>
            </a:r>
            <a:r>
              <a:rPr lang="es-CO" sz="1500">
                <a:solidFill>
                  <a:schemeClr val="accent1"/>
                </a:solidFill>
              </a:rPr>
              <a:t>omentar espacios y </a:t>
            </a:r>
            <a:r>
              <a:rPr b="1" lang="es-CO" sz="1500">
                <a:solidFill>
                  <a:schemeClr val="accent1"/>
                </a:solidFill>
              </a:rPr>
              <a:t>actividades que reconozcan y motiven el quehacer docente </a:t>
            </a:r>
            <a:r>
              <a:rPr lang="es-CO" sz="1500">
                <a:solidFill>
                  <a:schemeClr val="accent1"/>
                </a:solidFill>
              </a:rPr>
              <a:t>en las aulas mexicanas.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374475" y="4305625"/>
            <a:ext cx="26604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00">
                <a:solidFill>
                  <a:schemeClr val="accent1"/>
                </a:solidFill>
              </a:rPr>
              <a:t>Promover el </a:t>
            </a:r>
            <a:r>
              <a:rPr b="1" lang="es-CO" sz="1500">
                <a:solidFill>
                  <a:schemeClr val="accent1"/>
                </a:solidFill>
              </a:rPr>
              <a:t>sentido de pertenencia por su cultura</a:t>
            </a:r>
            <a:r>
              <a:rPr lang="es-CO" sz="1500">
                <a:solidFill>
                  <a:schemeClr val="accent1"/>
                </a:solidFill>
              </a:rPr>
              <a:t> y el lugar que habitan para evitar la desigualdad de oportunidades.</a:t>
            </a:r>
            <a:endParaRPr sz="15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g3037f45beab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0325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3037f45beab_0_17"/>
          <p:cNvSpPr txBox="1"/>
          <p:nvPr/>
        </p:nvSpPr>
        <p:spPr>
          <a:xfrm>
            <a:off x="991175" y="508675"/>
            <a:ext cx="9024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3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¿Cómo se está llevando a cabo?</a:t>
            </a:r>
            <a:endParaRPr sz="1100"/>
          </a:p>
        </p:txBody>
      </p:sp>
      <p:cxnSp>
        <p:nvCxnSpPr>
          <p:cNvPr id="283" name="Google Shape;283;g3037f45beab_0_17"/>
          <p:cNvCxnSpPr/>
          <p:nvPr/>
        </p:nvCxnSpPr>
        <p:spPr>
          <a:xfrm>
            <a:off x="1473800" y="2788338"/>
            <a:ext cx="0" cy="528600"/>
          </a:xfrm>
          <a:prstGeom prst="straightConnector1">
            <a:avLst/>
          </a:prstGeom>
          <a:noFill/>
          <a:ln cap="flat" cmpd="sng" w="19050">
            <a:solidFill>
              <a:srgbClr val="4DB6A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" name="Google Shape;284;g3037f45beab_0_17"/>
          <p:cNvSpPr/>
          <p:nvPr/>
        </p:nvSpPr>
        <p:spPr>
          <a:xfrm>
            <a:off x="6185550" y="2944200"/>
            <a:ext cx="4061700" cy="2076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" name="Google Shape;285;g3037f45beab_0_17"/>
          <p:cNvSpPr/>
          <p:nvPr/>
        </p:nvSpPr>
        <p:spPr>
          <a:xfrm>
            <a:off x="2778225" y="2944575"/>
            <a:ext cx="3297000" cy="2503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CB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86" name="Google Shape;286;g3037f45beab_0_17"/>
          <p:cNvGraphicFramePr/>
          <p:nvPr/>
        </p:nvGraphicFramePr>
        <p:xfrm>
          <a:off x="991175" y="174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{97AA4066-D23A-427C-995F-11FEFFC38145}</a:tableStyleId>
              </a:tblPr>
              <a:tblGrid>
                <a:gridCol w="1038875"/>
                <a:gridCol w="1038875"/>
                <a:gridCol w="1038875"/>
                <a:gridCol w="1038875"/>
                <a:gridCol w="1038875"/>
                <a:gridCol w="1038875"/>
                <a:gridCol w="1038875"/>
                <a:gridCol w="1038875"/>
                <a:gridCol w="1038875"/>
                <a:gridCol w="1038875"/>
              </a:tblGrid>
              <a:tr h="818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Ago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Sep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B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Oct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B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Nov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B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Dic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B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Ene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202</a:t>
                      </a:r>
                      <a:r>
                        <a:rPr b="1" lang="es-CO">
                          <a:solidFill>
                            <a:srgbClr val="FFFFFF"/>
                          </a:solidFill>
                        </a:rPr>
                        <a:t>5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Feb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Mar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Abr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-CO" u="none" cap="none" strike="noStrike">
                          <a:solidFill>
                            <a:srgbClr val="FFFFFF"/>
                          </a:solidFill>
                        </a:rPr>
                        <a:t>May</a:t>
                      </a:r>
                      <a:endParaRPr b="1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87" name="Google Shape;287;g3037f45beab_0_17"/>
          <p:cNvSpPr txBox="1"/>
          <p:nvPr/>
        </p:nvSpPr>
        <p:spPr>
          <a:xfrm>
            <a:off x="3068925" y="2988275"/>
            <a:ext cx="2841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500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Fase Pre-olímpica: </a:t>
            </a:r>
            <a:endParaRPr b="1" sz="1500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500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Diseña tu proyecto</a:t>
            </a:r>
            <a:endParaRPr b="1" sz="1500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8" name="Google Shape;288;g3037f45beab_0_17"/>
          <p:cNvSpPr txBox="1"/>
          <p:nvPr/>
        </p:nvSpPr>
        <p:spPr>
          <a:xfrm>
            <a:off x="6801625" y="3059950"/>
            <a:ext cx="32970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5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Fase Olímpica: Activa tu proyecto</a:t>
            </a:r>
            <a:endParaRPr b="1" sz="15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g3037f45beab_0_17"/>
          <p:cNvSpPr txBox="1"/>
          <p:nvPr/>
        </p:nvSpPr>
        <p:spPr>
          <a:xfrm>
            <a:off x="2859900" y="3651750"/>
            <a:ext cx="3182100" cy="1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00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Objetivo:</a:t>
            </a:r>
            <a:endParaRPr b="1" sz="1300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695D46"/>
                </a:solidFill>
                <a:latin typeface="Roboto"/>
                <a:ea typeface="Roboto"/>
                <a:cs typeface="Roboto"/>
                <a:sym typeface="Roboto"/>
              </a:rPr>
              <a:t>Capacitar a docentes de preescolar y primaria que laboran en comunidades de Yucatán en la metodología de aprendizaje basado en proyectos a través del juego para que puedan diseñar proyectos en el aula en los que se promuevan las habilidades STEM y las pedagogías lúdicas. </a:t>
            </a:r>
            <a:endParaRPr b="1" sz="1100">
              <a:solidFill>
                <a:srgbClr val="D5A6B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g3037f45beab_0_17"/>
          <p:cNvSpPr txBox="1"/>
          <p:nvPr/>
        </p:nvSpPr>
        <p:spPr>
          <a:xfrm>
            <a:off x="6303650" y="3476600"/>
            <a:ext cx="3845400" cy="1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Objetivo:</a:t>
            </a:r>
            <a:endParaRPr b="1" sz="13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695D46"/>
                </a:solidFill>
                <a:latin typeface="Roboto"/>
                <a:ea typeface="Roboto"/>
                <a:cs typeface="Roboto"/>
                <a:sym typeface="Roboto"/>
              </a:rPr>
              <a:t>Las y los docentes que participaron en la fase pre-olímpica ahora </a:t>
            </a:r>
            <a:r>
              <a:rPr lang="es-CO" sz="1200">
                <a:solidFill>
                  <a:srgbClr val="695D46"/>
                </a:solidFill>
                <a:latin typeface="Roboto"/>
                <a:ea typeface="Roboto"/>
                <a:cs typeface="Roboto"/>
                <a:sym typeface="Roboto"/>
              </a:rPr>
              <a:t>implementarán</a:t>
            </a:r>
            <a:r>
              <a:rPr lang="es-CO" sz="1200">
                <a:solidFill>
                  <a:srgbClr val="695D46"/>
                </a:solidFill>
                <a:latin typeface="Roboto"/>
                <a:ea typeface="Roboto"/>
                <a:cs typeface="Roboto"/>
                <a:sym typeface="Roboto"/>
              </a:rPr>
              <a:t> un proyecto para participar en el desafío olímpico docente. </a:t>
            </a:r>
            <a:endParaRPr sz="1200">
              <a:solidFill>
                <a:srgbClr val="695D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- Premios a 1er, 2do y 3er lugar</a:t>
            </a:r>
            <a:endParaRPr b="1" sz="1200">
              <a:solidFill>
                <a:schemeClr val="accent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chemeClr val="accent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Reconocimiento de Fundación Robotix</a:t>
            </a:r>
            <a:r>
              <a:rPr lang="es-CO" sz="1200">
                <a:solidFill>
                  <a:schemeClr val="accent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chemeClr val="accent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91" name="Google Shape;291;g3037f45beab_0_17"/>
          <p:cNvGrpSpPr/>
          <p:nvPr/>
        </p:nvGrpSpPr>
        <p:grpSpPr>
          <a:xfrm>
            <a:off x="2819825" y="2915075"/>
            <a:ext cx="306600" cy="288488"/>
            <a:chOff x="162425" y="2220212"/>
            <a:chExt cx="306600" cy="288488"/>
          </a:xfrm>
        </p:grpSpPr>
        <p:sp>
          <p:nvSpPr>
            <p:cNvPr id="292" name="Google Shape;292;g3037f45beab_0_17"/>
            <p:cNvSpPr/>
            <p:nvPr/>
          </p:nvSpPr>
          <p:spPr>
            <a:xfrm>
              <a:off x="188975" y="2272900"/>
              <a:ext cx="253500" cy="235800"/>
            </a:xfrm>
            <a:prstGeom prst="ellipse">
              <a:avLst/>
            </a:prstGeom>
            <a:solidFill>
              <a:srgbClr val="FFCB00"/>
            </a:solidFill>
            <a:ln cap="flat" cmpd="sng" w="9525">
              <a:solidFill>
                <a:srgbClr val="FFCB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93" name="Google Shape;293;g3037f45beab_0_17"/>
            <p:cNvSpPr txBox="1"/>
            <p:nvPr/>
          </p:nvSpPr>
          <p:spPr>
            <a:xfrm>
              <a:off x="162425" y="2220212"/>
              <a:ext cx="3066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CO" sz="13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b="1"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94" name="Google Shape;294;g3037f45beab_0_17"/>
          <p:cNvSpPr/>
          <p:nvPr/>
        </p:nvSpPr>
        <p:spPr>
          <a:xfrm>
            <a:off x="6422300" y="3086800"/>
            <a:ext cx="253500" cy="2358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5" name="Google Shape;295;g3037f45beab_0_17"/>
          <p:cNvSpPr txBox="1"/>
          <p:nvPr/>
        </p:nvSpPr>
        <p:spPr>
          <a:xfrm>
            <a:off x="6395750" y="3025900"/>
            <a:ext cx="3066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 sz="13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" name="Google Shape;296;g3037f45beab_0_17"/>
          <p:cNvSpPr/>
          <p:nvPr/>
        </p:nvSpPr>
        <p:spPr>
          <a:xfrm>
            <a:off x="1403300" y="3192413"/>
            <a:ext cx="141000" cy="134700"/>
          </a:xfrm>
          <a:prstGeom prst="ellipse">
            <a:avLst/>
          </a:prstGeom>
          <a:solidFill>
            <a:schemeClr val="accent6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97" name="Google Shape;297;g3037f45beab_0_17"/>
          <p:cNvCxnSpPr/>
          <p:nvPr/>
        </p:nvCxnSpPr>
        <p:spPr>
          <a:xfrm>
            <a:off x="2356325" y="2746125"/>
            <a:ext cx="900" cy="1325100"/>
          </a:xfrm>
          <a:prstGeom prst="straightConnector1">
            <a:avLst/>
          </a:prstGeom>
          <a:noFill/>
          <a:ln cap="flat" cmpd="sng" w="19050">
            <a:solidFill>
              <a:srgbClr val="FFCB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8" name="Google Shape;298;g3037f45beab_0_17"/>
          <p:cNvSpPr/>
          <p:nvPr/>
        </p:nvSpPr>
        <p:spPr>
          <a:xfrm>
            <a:off x="2286275" y="4071213"/>
            <a:ext cx="141000" cy="134700"/>
          </a:xfrm>
          <a:prstGeom prst="ellipse">
            <a:avLst/>
          </a:prstGeom>
          <a:solidFill>
            <a:srgbClr val="FFCB00"/>
          </a:solidFill>
          <a:ln cap="flat" cmpd="sng" w="9525">
            <a:solidFill>
              <a:srgbClr val="FFCB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" name="Google Shape;299;g3037f45beab_0_17"/>
          <p:cNvSpPr txBox="1"/>
          <p:nvPr/>
        </p:nvSpPr>
        <p:spPr>
          <a:xfrm>
            <a:off x="701500" y="3354300"/>
            <a:ext cx="14661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Convocatoria</a:t>
            </a:r>
            <a:endParaRPr b="1"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" name="Google Shape;300;g3037f45beab_0_17"/>
          <p:cNvSpPr txBox="1"/>
          <p:nvPr/>
        </p:nvSpPr>
        <p:spPr>
          <a:xfrm>
            <a:off x="1118850" y="4213638"/>
            <a:ext cx="15975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>
                <a:solidFill>
                  <a:srgbClr val="FFCB00"/>
                </a:solidFill>
                <a:latin typeface="Open Sans"/>
                <a:ea typeface="Open Sans"/>
                <a:cs typeface="Open Sans"/>
                <a:sym typeface="Open Sans"/>
              </a:rPr>
              <a:t>Evento de lanzamiento</a:t>
            </a:r>
            <a:endParaRPr b="1">
              <a:solidFill>
                <a:srgbClr val="FFCB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01" name="Google Shape;301;g3037f45beab_0_17"/>
          <p:cNvCxnSpPr/>
          <p:nvPr/>
        </p:nvCxnSpPr>
        <p:spPr>
          <a:xfrm>
            <a:off x="10794450" y="2546663"/>
            <a:ext cx="600" cy="12408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2" name="Google Shape;302;g3037f45beab_0_17"/>
          <p:cNvSpPr/>
          <p:nvPr/>
        </p:nvSpPr>
        <p:spPr>
          <a:xfrm>
            <a:off x="10724250" y="3652763"/>
            <a:ext cx="141000" cy="134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3" name="Google Shape;303;g3037f45beab_0_17"/>
          <p:cNvSpPr txBox="1"/>
          <p:nvPr/>
        </p:nvSpPr>
        <p:spPr>
          <a:xfrm>
            <a:off x="10341050" y="3851888"/>
            <a:ext cx="9918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Evento de Premiación</a:t>
            </a:r>
            <a:endParaRPr b="1" sz="11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4" name="Google Shape;304;g3037f45beab_0_17"/>
          <p:cNvSpPr txBox="1"/>
          <p:nvPr/>
        </p:nvSpPr>
        <p:spPr>
          <a:xfrm>
            <a:off x="10257200" y="4213638"/>
            <a:ext cx="11595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mayo</a:t>
            </a:r>
            <a:endParaRPr b="1" sz="12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5" name="Google Shape;305;g3037f45beab_0_17"/>
          <p:cNvSpPr txBox="1"/>
          <p:nvPr/>
        </p:nvSpPr>
        <p:spPr>
          <a:xfrm>
            <a:off x="3871200" y="5528105"/>
            <a:ext cx="11595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14 semanas</a:t>
            </a:r>
            <a:endParaRPr b="1" sz="12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" name="Google Shape;306;g3037f45beab_0_17"/>
          <p:cNvSpPr txBox="1"/>
          <p:nvPr/>
        </p:nvSpPr>
        <p:spPr>
          <a:xfrm>
            <a:off x="7636650" y="5090538"/>
            <a:ext cx="11595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13 semanas</a:t>
            </a:r>
            <a:endParaRPr b="1" sz="12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" name="Google Shape;307;g3037f45beab_0_17"/>
          <p:cNvSpPr txBox="1"/>
          <p:nvPr/>
        </p:nvSpPr>
        <p:spPr>
          <a:xfrm>
            <a:off x="854800" y="3591588"/>
            <a:ext cx="11595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26 agosto 24</a:t>
            </a:r>
            <a:endParaRPr b="1" sz="12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" name="Google Shape;308;g3037f45beab_0_17"/>
          <p:cNvSpPr txBox="1"/>
          <p:nvPr/>
        </p:nvSpPr>
        <p:spPr>
          <a:xfrm>
            <a:off x="1508400" y="4681188"/>
            <a:ext cx="11595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26 de sept </a:t>
            </a:r>
            <a:endParaRPr b="1" sz="12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9" name="Google Shape;309;g3037f45beab_0_17"/>
          <p:cNvSpPr txBox="1"/>
          <p:nvPr/>
        </p:nvSpPr>
        <p:spPr>
          <a:xfrm>
            <a:off x="1106750" y="1174800"/>
            <a:ext cx="6978000" cy="3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rgbClr val="999999"/>
                </a:solidFill>
              </a:rPr>
              <a:t>Primera iteración en comunidades mayas</a:t>
            </a:r>
            <a:endParaRPr sz="18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g313419e7d23_0_37"/>
          <p:cNvGrpSpPr/>
          <p:nvPr/>
        </p:nvGrpSpPr>
        <p:grpSpPr>
          <a:xfrm>
            <a:off x="610172" y="1580912"/>
            <a:ext cx="4850606" cy="4397055"/>
            <a:chOff x="5479658" y="1210600"/>
            <a:chExt cx="3258064" cy="2953422"/>
          </a:xfrm>
        </p:grpSpPr>
        <p:sp>
          <p:nvSpPr>
            <p:cNvPr id="315" name="Google Shape;315;g313419e7d23_0_37"/>
            <p:cNvSpPr/>
            <p:nvPr/>
          </p:nvSpPr>
          <p:spPr>
            <a:xfrm>
              <a:off x="5479658" y="1210600"/>
              <a:ext cx="3108190" cy="632425"/>
            </a:xfrm>
            <a:custGeom>
              <a:rect b="b" l="l" r="r" t="t"/>
              <a:pathLst>
                <a:path extrusionOk="0" h="25297" w="117257">
                  <a:moveTo>
                    <a:pt x="1" y="0"/>
                  </a:moveTo>
                  <a:lnTo>
                    <a:pt x="14647" y="25297"/>
                  </a:lnTo>
                  <a:lnTo>
                    <a:pt x="102066" y="25297"/>
                  </a:lnTo>
                  <a:lnTo>
                    <a:pt x="117257" y="0"/>
                  </a:lnTo>
                  <a:close/>
                </a:path>
              </a:pathLst>
            </a:custGeom>
            <a:solidFill>
              <a:srgbClr val="01B1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g313419e7d23_0_37"/>
            <p:cNvSpPr/>
            <p:nvPr/>
          </p:nvSpPr>
          <p:spPr>
            <a:xfrm>
              <a:off x="5769162" y="1842998"/>
              <a:ext cx="2424880" cy="631925"/>
            </a:xfrm>
            <a:custGeom>
              <a:rect b="b" l="l" r="r" t="t"/>
              <a:pathLst>
                <a:path extrusionOk="0" h="25277" w="91479">
                  <a:moveTo>
                    <a:pt x="1" y="1"/>
                  </a:moveTo>
                  <a:lnTo>
                    <a:pt x="14647" y="25276"/>
                  </a:lnTo>
                  <a:lnTo>
                    <a:pt x="76602" y="25276"/>
                  </a:lnTo>
                  <a:lnTo>
                    <a:pt x="91479" y="1"/>
                  </a:lnTo>
                  <a:close/>
                </a:path>
              </a:pathLst>
            </a:custGeom>
            <a:solidFill>
              <a:srgbClr val="67BC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g313419e7d23_0_37"/>
            <p:cNvSpPr/>
            <p:nvPr/>
          </p:nvSpPr>
          <p:spPr>
            <a:xfrm>
              <a:off x="6065319" y="2474896"/>
              <a:ext cx="1739369" cy="632450"/>
            </a:xfrm>
            <a:custGeom>
              <a:rect b="b" l="l" r="r" t="t"/>
              <a:pathLst>
                <a:path extrusionOk="0" h="25298" w="65618">
                  <a:moveTo>
                    <a:pt x="1" y="0"/>
                  </a:moveTo>
                  <a:lnTo>
                    <a:pt x="14417" y="25297"/>
                  </a:lnTo>
                  <a:lnTo>
                    <a:pt x="50887" y="25297"/>
                  </a:lnTo>
                  <a:lnTo>
                    <a:pt x="65617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g313419e7d23_0_37"/>
            <p:cNvSpPr/>
            <p:nvPr/>
          </p:nvSpPr>
          <p:spPr>
            <a:xfrm>
              <a:off x="6354293" y="3107319"/>
              <a:ext cx="1061572" cy="632425"/>
            </a:xfrm>
            <a:custGeom>
              <a:rect b="b" l="l" r="r" t="t"/>
              <a:pathLst>
                <a:path extrusionOk="0" h="25297" w="40048">
                  <a:moveTo>
                    <a:pt x="0" y="0"/>
                  </a:moveTo>
                  <a:lnTo>
                    <a:pt x="14668" y="25297"/>
                  </a:lnTo>
                  <a:lnTo>
                    <a:pt x="25360" y="25297"/>
                  </a:lnTo>
                  <a:lnTo>
                    <a:pt x="400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19" name="Google Shape;319;g313419e7d23_0_37"/>
            <p:cNvCxnSpPr/>
            <p:nvPr/>
          </p:nvCxnSpPr>
          <p:spPr>
            <a:xfrm>
              <a:off x="7731435" y="2382654"/>
              <a:ext cx="922800" cy="0"/>
            </a:xfrm>
            <a:prstGeom prst="straightConnector1">
              <a:avLst/>
            </a:prstGeom>
            <a:noFill/>
            <a:ln cap="flat" cmpd="sng" w="19050">
              <a:solidFill>
                <a:srgbClr val="67BC42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cxnSp>
          <p:nvCxnSpPr>
            <p:cNvPr id="320" name="Google Shape;320;g313419e7d23_0_37"/>
            <p:cNvCxnSpPr/>
            <p:nvPr/>
          </p:nvCxnSpPr>
          <p:spPr>
            <a:xfrm rot="10800000">
              <a:off x="8178522" y="1765431"/>
              <a:ext cx="559200" cy="0"/>
            </a:xfrm>
            <a:prstGeom prst="straightConnector1">
              <a:avLst/>
            </a:prstGeom>
            <a:noFill/>
            <a:ln cap="flat" cmpd="sng" w="19050">
              <a:solidFill>
                <a:srgbClr val="01B167"/>
              </a:solidFill>
              <a:prstDash val="solid"/>
              <a:round/>
              <a:headEnd len="med" w="med" type="oval"/>
              <a:tailEnd len="med" w="med" type="none"/>
            </a:ln>
          </p:spPr>
        </p:cxnSp>
        <p:cxnSp>
          <p:nvCxnSpPr>
            <p:cNvPr id="321" name="Google Shape;321;g313419e7d23_0_37"/>
            <p:cNvCxnSpPr/>
            <p:nvPr/>
          </p:nvCxnSpPr>
          <p:spPr>
            <a:xfrm rot="10800000">
              <a:off x="7160407" y="2892345"/>
              <a:ext cx="1284300" cy="0"/>
            </a:xfrm>
            <a:prstGeom prst="straightConnector1">
              <a:avLst/>
            </a:prstGeom>
            <a:noFill/>
            <a:ln cap="flat" cmpd="sng" w="19050">
              <a:solidFill>
                <a:srgbClr val="92D050"/>
              </a:solidFill>
              <a:prstDash val="solid"/>
              <a:round/>
              <a:headEnd len="med" w="med" type="oval"/>
              <a:tailEnd len="med" w="med" type="none"/>
            </a:ln>
          </p:spPr>
        </p:cxnSp>
        <p:cxnSp>
          <p:nvCxnSpPr>
            <p:cNvPr id="322" name="Google Shape;322;g313419e7d23_0_37"/>
            <p:cNvCxnSpPr/>
            <p:nvPr/>
          </p:nvCxnSpPr>
          <p:spPr>
            <a:xfrm>
              <a:off x="7028455" y="3476804"/>
              <a:ext cx="922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323" name="Google Shape;323;g313419e7d23_0_37"/>
            <p:cNvSpPr/>
            <p:nvPr/>
          </p:nvSpPr>
          <p:spPr>
            <a:xfrm>
              <a:off x="6601877" y="3739222"/>
              <a:ext cx="566400" cy="424800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rgbClr val="FAC9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24" name="Google Shape;324;g313419e7d23_0_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g313419e7d23_0_37"/>
          <p:cNvSpPr txBox="1"/>
          <p:nvPr/>
        </p:nvSpPr>
        <p:spPr>
          <a:xfrm>
            <a:off x="191075" y="565825"/>
            <a:ext cx="9024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3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Enfoque Intercultural</a:t>
            </a:r>
            <a:endParaRPr sz="1100"/>
          </a:p>
        </p:txBody>
      </p:sp>
      <p:sp>
        <p:nvSpPr>
          <p:cNvPr id="326" name="Google Shape;326;g313419e7d23_0_37"/>
          <p:cNvSpPr txBox="1"/>
          <p:nvPr/>
        </p:nvSpPr>
        <p:spPr>
          <a:xfrm>
            <a:off x="5619750" y="1309800"/>
            <a:ext cx="6172200" cy="12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Educación Inclusiva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Foto de fortalezas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Diferentes estilos de aprendizaje y </a:t>
            </a:r>
            <a:r>
              <a:rPr lang="es-CO" sz="1800">
                <a:solidFill>
                  <a:schemeClr val="dk1"/>
                </a:solidFill>
              </a:rPr>
              <a:t>neuro diversidades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Diseñar para el diferente a mí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27" name="Google Shape;327;g313419e7d23_0_37"/>
          <p:cNvSpPr txBox="1"/>
          <p:nvPr/>
        </p:nvSpPr>
        <p:spPr>
          <a:xfrm>
            <a:off x="1504950" y="1695450"/>
            <a:ext cx="28194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00">
                <a:solidFill>
                  <a:schemeClr val="lt1"/>
                </a:solidFill>
              </a:rPr>
              <a:t>Formación Docente</a:t>
            </a:r>
            <a:endParaRPr b="1" sz="1600">
              <a:solidFill>
                <a:schemeClr val="lt1"/>
              </a:solidFill>
            </a:endParaRPr>
          </a:p>
        </p:txBody>
      </p:sp>
      <p:sp>
        <p:nvSpPr>
          <p:cNvPr id="328" name="Google Shape;328;g313419e7d23_0_37"/>
          <p:cNvSpPr txBox="1"/>
          <p:nvPr/>
        </p:nvSpPr>
        <p:spPr>
          <a:xfrm>
            <a:off x="1504950" y="2647950"/>
            <a:ext cx="27051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00">
                <a:solidFill>
                  <a:schemeClr val="lt1"/>
                </a:solidFill>
              </a:rPr>
              <a:t>Sesiones virtuales</a:t>
            </a:r>
            <a:endParaRPr b="1" sz="1600">
              <a:solidFill>
                <a:schemeClr val="lt1"/>
              </a:solidFill>
            </a:endParaRPr>
          </a:p>
        </p:txBody>
      </p:sp>
      <p:sp>
        <p:nvSpPr>
          <p:cNvPr id="329" name="Google Shape;329;g313419e7d23_0_37"/>
          <p:cNvSpPr txBox="1"/>
          <p:nvPr/>
        </p:nvSpPr>
        <p:spPr>
          <a:xfrm>
            <a:off x="1790700" y="3467088"/>
            <a:ext cx="20004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00">
                <a:solidFill>
                  <a:schemeClr val="lt1"/>
                </a:solidFill>
              </a:rPr>
              <a:t>Asesoría en el diseño e implementación</a:t>
            </a:r>
            <a:endParaRPr b="1" sz="1600">
              <a:solidFill>
                <a:schemeClr val="lt1"/>
              </a:solidFill>
            </a:endParaRPr>
          </a:p>
        </p:txBody>
      </p:sp>
      <p:sp>
        <p:nvSpPr>
          <p:cNvPr id="330" name="Google Shape;330;g313419e7d23_0_37"/>
          <p:cNvSpPr txBox="1"/>
          <p:nvPr/>
        </p:nvSpPr>
        <p:spPr>
          <a:xfrm>
            <a:off x="457775" y="4853825"/>
            <a:ext cx="16764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00">
                <a:solidFill>
                  <a:schemeClr val="accent1"/>
                </a:solidFill>
              </a:rPr>
              <a:t>Impacto del proyecto</a:t>
            </a:r>
            <a:endParaRPr b="1" sz="1600">
              <a:solidFill>
                <a:schemeClr val="accent1"/>
              </a:solidFill>
            </a:endParaRPr>
          </a:p>
        </p:txBody>
      </p:sp>
      <p:sp>
        <p:nvSpPr>
          <p:cNvPr id="331" name="Google Shape;331;g313419e7d23_0_37"/>
          <p:cNvSpPr txBox="1"/>
          <p:nvPr/>
        </p:nvSpPr>
        <p:spPr>
          <a:xfrm>
            <a:off x="5619750" y="2720225"/>
            <a:ext cx="55626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Interculturalidad crítica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Realidad, Igualdad, Equidad e Inclusión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Sentido de pertenencia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32" name="Google Shape;332;g313419e7d23_0_37"/>
          <p:cNvSpPr txBox="1"/>
          <p:nvPr/>
        </p:nvSpPr>
        <p:spPr>
          <a:xfrm>
            <a:off x="5248200" y="3768125"/>
            <a:ext cx="6305700" cy="10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Desarrollo del enfoque STEM+ en la cultura maya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Experiencias de otros proyectos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Asesorías con el consejo evaluador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33" name="Google Shape;333;g313419e7d23_0_37"/>
          <p:cNvSpPr txBox="1"/>
          <p:nvPr/>
        </p:nvSpPr>
        <p:spPr>
          <a:xfrm>
            <a:off x="4629150" y="4933950"/>
            <a:ext cx="71628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Condiciones de su escuela y entorno donde viven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CO" sz="1800">
                <a:solidFill>
                  <a:schemeClr val="dk1"/>
                </a:solidFill>
              </a:rPr>
              <a:t>Resultados del proyecto 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g3037f45beab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75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g3037f45beab_0_1"/>
          <p:cNvSpPr txBox="1"/>
          <p:nvPr/>
        </p:nvSpPr>
        <p:spPr>
          <a:xfrm>
            <a:off x="779725" y="456250"/>
            <a:ext cx="9481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4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Criterios de Evaluación de proyectos</a:t>
            </a:r>
            <a:endParaRPr sz="1200"/>
          </a:p>
        </p:txBody>
      </p:sp>
      <p:sp>
        <p:nvSpPr>
          <p:cNvPr id="340" name="Google Shape;340;g3037f45beab_0_1"/>
          <p:cNvSpPr txBox="1"/>
          <p:nvPr/>
        </p:nvSpPr>
        <p:spPr>
          <a:xfrm>
            <a:off x="779725" y="2027075"/>
            <a:ext cx="29562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FFCB00"/>
                </a:solidFill>
              </a:rPr>
              <a:t>Fase </a:t>
            </a:r>
            <a:r>
              <a:rPr b="1" lang="es-CO" sz="1800">
                <a:solidFill>
                  <a:schemeClr val="accent6"/>
                </a:solidFill>
              </a:rPr>
              <a:t>PRE </a:t>
            </a:r>
            <a:r>
              <a:rPr b="1" lang="es-CO" sz="1800">
                <a:solidFill>
                  <a:schemeClr val="accent6"/>
                </a:solidFill>
              </a:rPr>
              <a:t>OLÍMPICA</a:t>
            </a:r>
            <a:endParaRPr b="1" sz="1800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FFCB00"/>
                </a:solidFill>
              </a:rPr>
              <a:t>Fase</a:t>
            </a:r>
            <a:r>
              <a:rPr b="1" lang="es-CO" sz="1800">
                <a:solidFill>
                  <a:schemeClr val="accent6"/>
                </a:solidFill>
              </a:rPr>
              <a:t> </a:t>
            </a:r>
            <a:r>
              <a:rPr b="1" lang="es-CO" sz="1800">
                <a:solidFill>
                  <a:schemeClr val="accent1"/>
                </a:solidFill>
              </a:rPr>
              <a:t>OLÍMPICA</a:t>
            </a:r>
            <a:endParaRPr b="1" sz="1800">
              <a:solidFill>
                <a:schemeClr val="accent1"/>
              </a:solidFill>
            </a:endParaRPr>
          </a:p>
        </p:txBody>
      </p:sp>
      <p:grpSp>
        <p:nvGrpSpPr>
          <p:cNvPr id="341" name="Google Shape;341;g3037f45beab_0_1"/>
          <p:cNvGrpSpPr/>
          <p:nvPr/>
        </p:nvGrpSpPr>
        <p:grpSpPr>
          <a:xfrm>
            <a:off x="4318160" y="2086272"/>
            <a:ext cx="3821663" cy="3637982"/>
            <a:chOff x="2679875" y="2361475"/>
            <a:chExt cx="780425" cy="760575"/>
          </a:xfrm>
        </p:grpSpPr>
        <p:sp>
          <p:nvSpPr>
            <p:cNvPr id="342" name="Google Shape;342;g3037f45beab_0_1"/>
            <p:cNvSpPr/>
            <p:nvPr/>
          </p:nvSpPr>
          <p:spPr>
            <a:xfrm>
              <a:off x="2812050" y="2361475"/>
              <a:ext cx="516050" cy="266400"/>
            </a:xfrm>
            <a:custGeom>
              <a:rect b="b" l="l" r="r" t="t"/>
              <a:pathLst>
                <a:path extrusionOk="0" h="10656" w="20642">
                  <a:moveTo>
                    <a:pt x="10321" y="0"/>
                  </a:moveTo>
                  <a:cubicBezTo>
                    <a:pt x="4630" y="0"/>
                    <a:pt x="1" y="4630"/>
                    <a:pt x="1" y="10321"/>
                  </a:cubicBezTo>
                  <a:cubicBezTo>
                    <a:pt x="1" y="10385"/>
                    <a:pt x="2" y="10450"/>
                    <a:pt x="4" y="10514"/>
                  </a:cubicBezTo>
                  <a:cubicBezTo>
                    <a:pt x="1580" y="9686"/>
                    <a:pt x="3307" y="9273"/>
                    <a:pt x="5033" y="9273"/>
                  </a:cubicBezTo>
                  <a:cubicBezTo>
                    <a:pt x="6858" y="9273"/>
                    <a:pt x="8681" y="9735"/>
                    <a:pt x="10321" y="10655"/>
                  </a:cubicBezTo>
                  <a:cubicBezTo>
                    <a:pt x="11962" y="9735"/>
                    <a:pt x="13786" y="9273"/>
                    <a:pt x="15610" y="9273"/>
                  </a:cubicBezTo>
                  <a:cubicBezTo>
                    <a:pt x="17337" y="9273"/>
                    <a:pt x="19065" y="9686"/>
                    <a:pt x="20640" y="10514"/>
                  </a:cubicBezTo>
                  <a:cubicBezTo>
                    <a:pt x="20640" y="10450"/>
                    <a:pt x="20642" y="10385"/>
                    <a:pt x="20642" y="10321"/>
                  </a:cubicBezTo>
                  <a:cubicBezTo>
                    <a:pt x="20642" y="4630"/>
                    <a:pt x="16012" y="0"/>
                    <a:pt x="103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g3037f45beab_0_1"/>
            <p:cNvSpPr/>
            <p:nvPr/>
          </p:nvSpPr>
          <p:spPr>
            <a:xfrm>
              <a:off x="3082750" y="2645625"/>
              <a:ext cx="377550" cy="476425"/>
            </a:xfrm>
            <a:custGeom>
              <a:rect b="b" l="l" r="r" t="t"/>
              <a:pathLst>
                <a:path extrusionOk="0" h="19057" w="15102">
                  <a:moveTo>
                    <a:pt x="10272" y="0"/>
                  </a:moveTo>
                  <a:cubicBezTo>
                    <a:pt x="9934" y="3512"/>
                    <a:pt x="7912" y="6539"/>
                    <a:pt x="5024" y="8262"/>
                  </a:cubicBezTo>
                  <a:cubicBezTo>
                    <a:pt x="5031" y="8418"/>
                    <a:pt x="5036" y="8577"/>
                    <a:pt x="5036" y="8736"/>
                  </a:cubicBezTo>
                  <a:cubicBezTo>
                    <a:pt x="5036" y="12577"/>
                    <a:pt x="3024" y="15957"/>
                    <a:pt x="1" y="17879"/>
                  </a:cubicBezTo>
                  <a:cubicBezTo>
                    <a:pt x="1471" y="18653"/>
                    <a:pt x="3109" y="19056"/>
                    <a:pt x="4771" y="19056"/>
                  </a:cubicBezTo>
                  <a:cubicBezTo>
                    <a:pt x="4774" y="19056"/>
                    <a:pt x="4778" y="19056"/>
                    <a:pt x="4781" y="19056"/>
                  </a:cubicBezTo>
                  <a:cubicBezTo>
                    <a:pt x="10472" y="19056"/>
                    <a:pt x="15102" y="14427"/>
                    <a:pt x="15102" y="8736"/>
                  </a:cubicBezTo>
                  <a:cubicBezTo>
                    <a:pt x="15102" y="5062"/>
                    <a:pt x="13170" y="1831"/>
                    <a:pt x="102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g3037f45beab_0_1"/>
            <p:cNvSpPr/>
            <p:nvPr/>
          </p:nvSpPr>
          <p:spPr>
            <a:xfrm>
              <a:off x="3082750" y="2605975"/>
              <a:ext cx="244675" cy="231900"/>
            </a:xfrm>
            <a:custGeom>
              <a:rect b="b" l="l" r="r" t="t"/>
              <a:pathLst>
                <a:path extrusionOk="0" h="9276" w="9787">
                  <a:moveTo>
                    <a:pt x="4781" y="1"/>
                  </a:moveTo>
                  <a:cubicBezTo>
                    <a:pt x="3141" y="1"/>
                    <a:pt x="1499" y="393"/>
                    <a:pt x="1" y="1178"/>
                  </a:cubicBezTo>
                  <a:cubicBezTo>
                    <a:pt x="2747" y="2923"/>
                    <a:pt x="4656" y="5871"/>
                    <a:pt x="4984" y="9276"/>
                  </a:cubicBezTo>
                  <a:cubicBezTo>
                    <a:pt x="7683" y="7574"/>
                    <a:pt x="9542" y="4656"/>
                    <a:pt x="9787" y="1300"/>
                  </a:cubicBezTo>
                  <a:cubicBezTo>
                    <a:pt x="8232" y="434"/>
                    <a:pt x="6507" y="1"/>
                    <a:pt x="4781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g3037f45beab_0_1"/>
            <p:cNvSpPr/>
            <p:nvPr/>
          </p:nvSpPr>
          <p:spPr>
            <a:xfrm>
              <a:off x="2679875" y="2645625"/>
              <a:ext cx="377575" cy="476425"/>
            </a:xfrm>
            <a:custGeom>
              <a:rect b="b" l="l" r="r" t="t"/>
              <a:pathLst>
                <a:path extrusionOk="0" h="19057" w="15103">
                  <a:moveTo>
                    <a:pt x="4831" y="0"/>
                  </a:moveTo>
                  <a:cubicBezTo>
                    <a:pt x="1931" y="1831"/>
                    <a:pt x="0" y="5062"/>
                    <a:pt x="0" y="8736"/>
                  </a:cubicBezTo>
                  <a:cubicBezTo>
                    <a:pt x="0" y="14427"/>
                    <a:pt x="4631" y="19056"/>
                    <a:pt x="10321" y="19056"/>
                  </a:cubicBezTo>
                  <a:cubicBezTo>
                    <a:pt x="10324" y="19056"/>
                    <a:pt x="10327" y="19056"/>
                    <a:pt x="10331" y="19056"/>
                  </a:cubicBezTo>
                  <a:cubicBezTo>
                    <a:pt x="11993" y="19056"/>
                    <a:pt x="13630" y="18653"/>
                    <a:pt x="15102" y="17879"/>
                  </a:cubicBezTo>
                  <a:cubicBezTo>
                    <a:pt x="12077" y="15957"/>
                    <a:pt x="10068" y="12577"/>
                    <a:pt x="10068" y="8736"/>
                  </a:cubicBezTo>
                  <a:cubicBezTo>
                    <a:pt x="10068" y="8577"/>
                    <a:pt x="10071" y="8418"/>
                    <a:pt x="10079" y="8262"/>
                  </a:cubicBezTo>
                  <a:cubicBezTo>
                    <a:pt x="7192" y="6540"/>
                    <a:pt x="5169" y="3512"/>
                    <a:pt x="48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g3037f45beab_0_1"/>
            <p:cNvSpPr/>
            <p:nvPr/>
          </p:nvSpPr>
          <p:spPr>
            <a:xfrm>
              <a:off x="2812775" y="2605975"/>
              <a:ext cx="244675" cy="231900"/>
            </a:xfrm>
            <a:custGeom>
              <a:rect b="b" l="l" r="r" t="t"/>
              <a:pathLst>
                <a:path extrusionOk="0" h="9276" w="9787">
                  <a:moveTo>
                    <a:pt x="5005" y="1"/>
                  </a:moveTo>
                  <a:cubicBezTo>
                    <a:pt x="3280" y="1"/>
                    <a:pt x="1555" y="434"/>
                    <a:pt x="1" y="1300"/>
                  </a:cubicBezTo>
                  <a:cubicBezTo>
                    <a:pt x="246" y="4658"/>
                    <a:pt x="2103" y="7574"/>
                    <a:pt x="4801" y="9276"/>
                  </a:cubicBezTo>
                  <a:cubicBezTo>
                    <a:pt x="5130" y="5871"/>
                    <a:pt x="7040" y="2923"/>
                    <a:pt x="9786" y="1178"/>
                  </a:cubicBezTo>
                  <a:cubicBezTo>
                    <a:pt x="8288" y="393"/>
                    <a:pt x="6646" y="1"/>
                    <a:pt x="500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g3037f45beab_0_1"/>
            <p:cNvSpPr/>
            <p:nvPr/>
          </p:nvSpPr>
          <p:spPr>
            <a:xfrm>
              <a:off x="2944250" y="2859150"/>
              <a:ext cx="251675" cy="226375"/>
            </a:xfrm>
            <a:custGeom>
              <a:rect b="b" l="l" r="r" t="t"/>
              <a:pathLst>
                <a:path extrusionOk="0" h="9055" w="10067">
                  <a:moveTo>
                    <a:pt x="4" y="1"/>
                  </a:moveTo>
                  <a:cubicBezTo>
                    <a:pt x="2" y="65"/>
                    <a:pt x="0" y="130"/>
                    <a:pt x="0" y="195"/>
                  </a:cubicBezTo>
                  <a:cubicBezTo>
                    <a:pt x="0" y="3954"/>
                    <a:pt x="2023" y="7250"/>
                    <a:pt x="5033" y="9055"/>
                  </a:cubicBezTo>
                  <a:cubicBezTo>
                    <a:pt x="8045" y="7250"/>
                    <a:pt x="10066" y="3954"/>
                    <a:pt x="10066" y="195"/>
                  </a:cubicBezTo>
                  <a:cubicBezTo>
                    <a:pt x="10066" y="130"/>
                    <a:pt x="10066" y="65"/>
                    <a:pt x="10065" y="1"/>
                  </a:cubicBezTo>
                  <a:cubicBezTo>
                    <a:pt x="8490" y="829"/>
                    <a:pt x="6762" y="1243"/>
                    <a:pt x="5034" y="1243"/>
                  </a:cubicBezTo>
                  <a:cubicBezTo>
                    <a:pt x="3306" y="1243"/>
                    <a:pt x="1578" y="829"/>
                    <a:pt x="4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8" name="Google Shape;348;g3037f45beab_0_1"/>
          <p:cNvSpPr txBox="1"/>
          <p:nvPr/>
        </p:nvSpPr>
        <p:spPr>
          <a:xfrm>
            <a:off x="8344600" y="4357425"/>
            <a:ext cx="26964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Impacto y resultados del proyecto</a:t>
            </a:r>
            <a:endParaRPr b="1" sz="1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49" name="Google Shape;349;g3037f45beab_0_1"/>
          <p:cNvSpPr txBox="1"/>
          <p:nvPr/>
        </p:nvSpPr>
        <p:spPr>
          <a:xfrm>
            <a:off x="847350" y="4357425"/>
            <a:ext cx="31356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Criterios de </a:t>
            </a:r>
            <a:r>
              <a:rPr b="1" lang="es-CO" sz="1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metodología</a:t>
            </a:r>
            <a:r>
              <a:rPr b="1" lang="es-CO" sz="1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sociocrítica</a:t>
            </a:r>
            <a:endParaRPr b="1" sz="1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0" name="Google Shape;350;g3037f45beab_0_1"/>
          <p:cNvSpPr txBox="1"/>
          <p:nvPr/>
        </p:nvSpPr>
        <p:spPr>
          <a:xfrm>
            <a:off x="4661375" y="1225175"/>
            <a:ext cx="31356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7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Criterios del Aprendizaje a través del juego</a:t>
            </a:r>
            <a:endParaRPr b="1" sz="17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351" name="Google Shape;351;g3037f45beab_0_1"/>
          <p:cNvGrpSpPr/>
          <p:nvPr/>
        </p:nvGrpSpPr>
        <p:grpSpPr>
          <a:xfrm>
            <a:off x="4715401" y="4437331"/>
            <a:ext cx="612877" cy="615611"/>
            <a:chOff x="-49764975" y="3551225"/>
            <a:chExt cx="299300" cy="300650"/>
          </a:xfrm>
        </p:grpSpPr>
        <p:sp>
          <p:nvSpPr>
            <p:cNvPr id="352" name="Google Shape;352;g3037f45beab_0_1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g3037f45beab_0_1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g3037f45beab_0_1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g3037f45beab_0_1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g3037f45beab_0_1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g3037f45beab_0_1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g3037f45beab_0_1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g3037f45beab_0_1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g3037f45beab_0_1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g3037f45beab_0_1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g3037f45beab_0_1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3" name="Google Shape;363;g3037f45beab_0_1"/>
          <p:cNvGrpSpPr/>
          <p:nvPr/>
        </p:nvGrpSpPr>
        <p:grpSpPr>
          <a:xfrm>
            <a:off x="5922558" y="2370522"/>
            <a:ext cx="612879" cy="612915"/>
            <a:chOff x="-13079025" y="4079475"/>
            <a:chExt cx="354450" cy="354450"/>
          </a:xfrm>
        </p:grpSpPr>
        <p:sp>
          <p:nvSpPr>
            <p:cNvPr id="364" name="Google Shape;364;g3037f45beab_0_1"/>
            <p:cNvSpPr/>
            <p:nvPr/>
          </p:nvSpPr>
          <p:spPr>
            <a:xfrm>
              <a:off x="-13004200" y="4079475"/>
              <a:ext cx="207150" cy="63050"/>
            </a:xfrm>
            <a:custGeom>
              <a:rect b="b" l="l" r="r" t="t"/>
              <a:pathLst>
                <a:path extrusionOk="0" h="2522" w="8286">
                  <a:moveTo>
                    <a:pt x="4159" y="1"/>
                  </a:moveTo>
                  <a:cubicBezTo>
                    <a:pt x="1859" y="1"/>
                    <a:pt x="0" y="568"/>
                    <a:pt x="0" y="1261"/>
                  </a:cubicBezTo>
                  <a:cubicBezTo>
                    <a:pt x="0" y="1986"/>
                    <a:pt x="1859" y="2521"/>
                    <a:pt x="4159" y="2521"/>
                  </a:cubicBezTo>
                  <a:cubicBezTo>
                    <a:pt x="6427" y="2521"/>
                    <a:pt x="8286" y="1986"/>
                    <a:pt x="8286" y="1261"/>
                  </a:cubicBezTo>
                  <a:cubicBezTo>
                    <a:pt x="8286" y="568"/>
                    <a:pt x="6427" y="1"/>
                    <a:pt x="41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g3037f45beab_0_1"/>
            <p:cNvSpPr/>
            <p:nvPr/>
          </p:nvSpPr>
          <p:spPr>
            <a:xfrm>
              <a:off x="-13079025" y="4303175"/>
              <a:ext cx="354450" cy="130750"/>
            </a:xfrm>
            <a:custGeom>
              <a:rect b="b" l="l" r="r" t="t"/>
              <a:pathLst>
                <a:path extrusionOk="0" h="5230" w="14178">
                  <a:moveTo>
                    <a:pt x="2773" y="0"/>
                  </a:moveTo>
                  <a:cubicBezTo>
                    <a:pt x="1040" y="536"/>
                    <a:pt x="0" y="1355"/>
                    <a:pt x="0" y="2331"/>
                  </a:cubicBezTo>
                  <a:cubicBezTo>
                    <a:pt x="0" y="4222"/>
                    <a:pt x="3686" y="5230"/>
                    <a:pt x="7057" y="5230"/>
                  </a:cubicBezTo>
                  <a:cubicBezTo>
                    <a:pt x="10460" y="5230"/>
                    <a:pt x="14114" y="4222"/>
                    <a:pt x="14114" y="2331"/>
                  </a:cubicBezTo>
                  <a:cubicBezTo>
                    <a:pt x="14177" y="1355"/>
                    <a:pt x="13169" y="567"/>
                    <a:pt x="11436" y="0"/>
                  </a:cubicBezTo>
                  <a:lnTo>
                    <a:pt x="11247" y="1985"/>
                  </a:lnTo>
                  <a:cubicBezTo>
                    <a:pt x="11216" y="2993"/>
                    <a:pt x="9830" y="3560"/>
                    <a:pt x="7089" y="3560"/>
                  </a:cubicBezTo>
                  <a:cubicBezTo>
                    <a:pt x="5577" y="3560"/>
                    <a:pt x="2962" y="3371"/>
                    <a:pt x="2962" y="1890"/>
                  </a:cubicBezTo>
                  <a:lnTo>
                    <a:pt x="2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g3037f45beab_0_1"/>
            <p:cNvSpPr/>
            <p:nvPr/>
          </p:nvSpPr>
          <p:spPr>
            <a:xfrm>
              <a:off x="-12986875" y="4313400"/>
              <a:ext cx="173300" cy="58300"/>
            </a:xfrm>
            <a:custGeom>
              <a:rect b="b" l="l" r="r" t="t"/>
              <a:pathLst>
                <a:path extrusionOk="0" h="2332" w="6932">
                  <a:moveTo>
                    <a:pt x="0" y="1"/>
                  </a:moveTo>
                  <a:lnTo>
                    <a:pt x="158" y="1481"/>
                  </a:lnTo>
                  <a:cubicBezTo>
                    <a:pt x="158" y="1954"/>
                    <a:pt x="1638" y="2332"/>
                    <a:pt x="3466" y="2332"/>
                  </a:cubicBezTo>
                  <a:cubicBezTo>
                    <a:pt x="4159" y="2332"/>
                    <a:pt x="6774" y="2206"/>
                    <a:pt x="6774" y="1481"/>
                  </a:cubicBezTo>
                  <a:lnTo>
                    <a:pt x="6931" y="1"/>
                  </a:lnTo>
                  <a:lnTo>
                    <a:pt x="6931" y="1"/>
                  </a:lnTo>
                  <a:cubicBezTo>
                    <a:pt x="5860" y="442"/>
                    <a:pt x="4694" y="662"/>
                    <a:pt x="3466" y="662"/>
                  </a:cubicBezTo>
                  <a:cubicBezTo>
                    <a:pt x="2237" y="662"/>
                    <a:pt x="1040" y="442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g3037f45beab_0_1"/>
            <p:cNvSpPr/>
            <p:nvPr/>
          </p:nvSpPr>
          <p:spPr>
            <a:xfrm>
              <a:off x="-13004200" y="4143275"/>
              <a:ext cx="206375" cy="166225"/>
            </a:xfrm>
            <a:custGeom>
              <a:rect b="b" l="l" r="r" t="t"/>
              <a:pathLst>
                <a:path extrusionOk="0" h="6649" w="8255">
                  <a:moveTo>
                    <a:pt x="8254" y="1"/>
                  </a:moveTo>
                  <a:lnTo>
                    <a:pt x="8254" y="1"/>
                  </a:lnTo>
                  <a:cubicBezTo>
                    <a:pt x="6994" y="725"/>
                    <a:pt x="4694" y="820"/>
                    <a:pt x="4096" y="820"/>
                  </a:cubicBezTo>
                  <a:cubicBezTo>
                    <a:pt x="3529" y="820"/>
                    <a:pt x="1260" y="788"/>
                    <a:pt x="0" y="32"/>
                  </a:cubicBezTo>
                  <a:lnTo>
                    <a:pt x="0" y="32"/>
                  </a:lnTo>
                  <a:lnTo>
                    <a:pt x="567" y="5892"/>
                  </a:lnTo>
                  <a:cubicBezTo>
                    <a:pt x="1638" y="6365"/>
                    <a:pt x="2836" y="6648"/>
                    <a:pt x="4096" y="6648"/>
                  </a:cubicBezTo>
                  <a:cubicBezTo>
                    <a:pt x="5356" y="6648"/>
                    <a:pt x="6585" y="6365"/>
                    <a:pt x="7656" y="5892"/>
                  </a:cubicBezTo>
                  <a:lnTo>
                    <a:pt x="82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8" name="Google Shape;368;g3037f45beab_0_1"/>
          <p:cNvGrpSpPr/>
          <p:nvPr/>
        </p:nvGrpSpPr>
        <p:grpSpPr>
          <a:xfrm>
            <a:off x="7184101" y="4357432"/>
            <a:ext cx="612862" cy="609515"/>
            <a:chOff x="-34406325" y="3919600"/>
            <a:chExt cx="293025" cy="291425"/>
          </a:xfrm>
        </p:grpSpPr>
        <p:sp>
          <p:nvSpPr>
            <p:cNvPr id="369" name="Google Shape;369;g3037f45beab_0_1"/>
            <p:cNvSpPr/>
            <p:nvPr/>
          </p:nvSpPr>
          <p:spPr>
            <a:xfrm>
              <a:off x="-34167675" y="3932000"/>
              <a:ext cx="42550" cy="40575"/>
            </a:xfrm>
            <a:custGeom>
              <a:rect b="b" l="l" r="r" t="t"/>
              <a:pathLst>
                <a:path extrusionOk="0" h="1623" w="1702">
                  <a:moveTo>
                    <a:pt x="1352" y="0"/>
                  </a:moveTo>
                  <a:cubicBezTo>
                    <a:pt x="1261" y="0"/>
                    <a:pt x="1167" y="24"/>
                    <a:pt x="1104" y="71"/>
                  </a:cubicBezTo>
                  <a:lnTo>
                    <a:pt x="127" y="1079"/>
                  </a:lnTo>
                  <a:cubicBezTo>
                    <a:pt x="1" y="1205"/>
                    <a:pt x="1" y="1426"/>
                    <a:pt x="127" y="1552"/>
                  </a:cubicBezTo>
                  <a:cubicBezTo>
                    <a:pt x="190" y="1599"/>
                    <a:pt x="284" y="1623"/>
                    <a:pt x="375" y="1623"/>
                  </a:cubicBezTo>
                  <a:cubicBezTo>
                    <a:pt x="466" y="1623"/>
                    <a:pt x="552" y="1599"/>
                    <a:pt x="599" y="1552"/>
                  </a:cubicBezTo>
                  <a:lnTo>
                    <a:pt x="1576" y="544"/>
                  </a:lnTo>
                  <a:cubicBezTo>
                    <a:pt x="1702" y="449"/>
                    <a:pt x="1702" y="260"/>
                    <a:pt x="1576" y="71"/>
                  </a:cubicBezTo>
                  <a:cubicBezTo>
                    <a:pt x="1529" y="24"/>
                    <a:pt x="1442" y="0"/>
                    <a:pt x="13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g3037f45beab_0_1"/>
            <p:cNvSpPr/>
            <p:nvPr/>
          </p:nvSpPr>
          <p:spPr>
            <a:xfrm>
              <a:off x="-34286600" y="3922950"/>
              <a:ext cx="171725" cy="167575"/>
            </a:xfrm>
            <a:custGeom>
              <a:rect b="b" l="l" r="r" t="t"/>
              <a:pathLst>
                <a:path extrusionOk="0" h="6703" w="6869">
                  <a:moveTo>
                    <a:pt x="772" y="0"/>
                  </a:moveTo>
                  <a:cubicBezTo>
                    <a:pt x="599" y="0"/>
                    <a:pt x="426" y="71"/>
                    <a:pt x="284" y="213"/>
                  </a:cubicBezTo>
                  <a:cubicBezTo>
                    <a:pt x="1" y="496"/>
                    <a:pt x="1" y="937"/>
                    <a:pt x="284" y="1189"/>
                  </a:cubicBezTo>
                  <a:lnTo>
                    <a:pt x="5608" y="6514"/>
                  </a:lnTo>
                  <a:cubicBezTo>
                    <a:pt x="5734" y="6640"/>
                    <a:pt x="5908" y="6703"/>
                    <a:pt x="6085" y="6703"/>
                  </a:cubicBezTo>
                  <a:cubicBezTo>
                    <a:pt x="6262" y="6703"/>
                    <a:pt x="6443" y="6640"/>
                    <a:pt x="6585" y="6514"/>
                  </a:cubicBezTo>
                  <a:cubicBezTo>
                    <a:pt x="6869" y="6230"/>
                    <a:pt x="6869" y="5821"/>
                    <a:pt x="6585" y="5537"/>
                  </a:cubicBezTo>
                  <a:lnTo>
                    <a:pt x="1261" y="213"/>
                  </a:lnTo>
                  <a:cubicBezTo>
                    <a:pt x="1119" y="71"/>
                    <a:pt x="946" y="0"/>
                    <a:pt x="7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g3037f45beab_0_1"/>
            <p:cNvSpPr/>
            <p:nvPr/>
          </p:nvSpPr>
          <p:spPr>
            <a:xfrm>
              <a:off x="-34406325" y="4115900"/>
              <a:ext cx="98475" cy="95125"/>
            </a:xfrm>
            <a:custGeom>
              <a:rect b="b" l="l" r="r" t="t"/>
              <a:pathLst>
                <a:path extrusionOk="0" h="3805" w="3939">
                  <a:moveTo>
                    <a:pt x="757" y="1"/>
                  </a:moveTo>
                  <a:cubicBezTo>
                    <a:pt x="576" y="1"/>
                    <a:pt x="395" y="72"/>
                    <a:pt x="253" y="213"/>
                  </a:cubicBezTo>
                  <a:cubicBezTo>
                    <a:pt x="1" y="497"/>
                    <a:pt x="1" y="938"/>
                    <a:pt x="253" y="1190"/>
                  </a:cubicBezTo>
                  <a:lnTo>
                    <a:pt x="2679" y="3616"/>
                  </a:lnTo>
                  <a:cubicBezTo>
                    <a:pt x="2805" y="3742"/>
                    <a:pt x="2978" y="3805"/>
                    <a:pt x="3155" y="3805"/>
                  </a:cubicBezTo>
                  <a:cubicBezTo>
                    <a:pt x="3332" y="3805"/>
                    <a:pt x="3514" y="3742"/>
                    <a:pt x="3655" y="3616"/>
                  </a:cubicBezTo>
                  <a:cubicBezTo>
                    <a:pt x="3939" y="3332"/>
                    <a:pt x="3939" y="2891"/>
                    <a:pt x="3655" y="2608"/>
                  </a:cubicBezTo>
                  <a:lnTo>
                    <a:pt x="1261" y="213"/>
                  </a:lnTo>
                  <a:cubicBezTo>
                    <a:pt x="1119" y="72"/>
                    <a:pt x="938" y="1"/>
                    <a:pt x="7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g3037f45beab_0_1"/>
            <p:cNvSpPr/>
            <p:nvPr/>
          </p:nvSpPr>
          <p:spPr>
            <a:xfrm>
              <a:off x="-34364575" y="3966850"/>
              <a:ext cx="204025" cy="204025"/>
            </a:xfrm>
            <a:custGeom>
              <a:rect b="b" l="l" r="r" t="t"/>
              <a:pathLst>
                <a:path extrusionOk="0" h="8161" w="8161">
                  <a:moveTo>
                    <a:pt x="2994" y="1"/>
                  </a:moveTo>
                  <a:lnTo>
                    <a:pt x="2489" y="1576"/>
                  </a:lnTo>
                  <a:cubicBezTo>
                    <a:pt x="1985" y="3088"/>
                    <a:pt x="1166" y="4474"/>
                    <a:pt x="1" y="5703"/>
                  </a:cubicBezTo>
                  <a:lnTo>
                    <a:pt x="2458" y="8160"/>
                  </a:lnTo>
                  <a:cubicBezTo>
                    <a:pt x="3687" y="6995"/>
                    <a:pt x="5104" y="6175"/>
                    <a:pt x="6585" y="5671"/>
                  </a:cubicBezTo>
                  <a:lnTo>
                    <a:pt x="8160" y="5136"/>
                  </a:lnTo>
                  <a:lnTo>
                    <a:pt x="29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g3037f45beab_0_1"/>
            <p:cNvSpPr/>
            <p:nvPr/>
          </p:nvSpPr>
          <p:spPr>
            <a:xfrm>
              <a:off x="-34200750" y="3919600"/>
              <a:ext cx="17350" cy="33875"/>
            </a:xfrm>
            <a:custGeom>
              <a:rect b="b" l="l" r="r" t="t"/>
              <a:pathLst>
                <a:path extrusionOk="0" h="1355" w="694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08"/>
                  </a:lnTo>
                  <a:cubicBezTo>
                    <a:pt x="1" y="1229"/>
                    <a:pt x="158" y="1355"/>
                    <a:pt x="347" y="1355"/>
                  </a:cubicBezTo>
                  <a:cubicBezTo>
                    <a:pt x="536" y="1355"/>
                    <a:pt x="694" y="1229"/>
                    <a:pt x="694" y="1008"/>
                  </a:cubicBez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g3037f45beab_0_1"/>
            <p:cNvSpPr/>
            <p:nvPr/>
          </p:nvSpPr>
          <p:spPr>
            <a:xfrm>
              <a:off x="-34147975" y="3989700"/>
              <a:ext cx="34675" cy="17350"/>
            </a:xfrm>
            <a:custGeom>
              <a:rect b="b" l="l" r="r" t="t"/>
              <a:pathLst>
                <a:path extrusionOk="0" h="694" w="1387">
                  <a:moveTo>
                    <a:pt x="379" y="0"/>
                  </a:moveTo>
                  <a:cubicBezTo>
                    <a:pt x="158" y="0"/>
                    <a:pt x="0" y="126"/>
                    <a:pt x="0" y="347"/>
                  </a:cubicBezTo>
                  <a:cubicBezTo>
                    <a:pt x="0" y="536"/>
                    <a:pt x="158" y="693"/>
                    <a:pt x="379" y="693"/>
                  </a:cubicBezTo>
                  <a:lnTo>
                    <a:pt x="1040" y="693"/>
                  </a:lnTo>
                  <a:cubicBezTo>
                    <a:pt x="1229" y="693"/>
                    <a:pt x="1387" y="536"/>
                    <a:pt x="1387" y="347"/>
                  </a:cubicBezTo>
                  <a:cubicBezTo>
                    <a:pt x="1387" y="126"/>
                    <a:pt x="1229" y="0"/>
                    <a:pt x="10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g3037f45beab_0_1"/>
            <p:cNvSpPr/>
            <p:nvPr/>
          </p:nvSpPr>
          <p:spPr>
            <a:xfrm>
              <a:off x="-34278725" y="4116500"/>
              <a:ext cx="116600" cy="68600"/>
            </a:xfrm>
            <a:custGeom>
              <a:rect b="b" l="l" r="r" t="t"/>
              <a:pathLst>
                <a:path extrusionOk="0" h="2744" w="4664">
                  <a:moveTo>
                    <a:pt x="4411" y="0"/>
                  </a:moveTo>
                  <a:lnTo>
                    <a:pt x="3750" y="221"/>
                  </a:lnTo>
                  <a:cubicBezTo>
                    <a:pt x="3907" y="378"/>
                    <a:pt x="3813" y="631"/>
                    <a:pt x="3624" y="694"/>
                  </a:cubicBezTo>
                  <a:lnTo>
                    <a:pt x="1072" y="2017"/>
                  </a:lnTo>
                  <a:cubicBezTo>
                    <a:pt x="1030" y="2038"/>
                    <a:pt x="984" y="2048"/>
                    <a:pt x="938" y="2048"/>
                  </a:cubicBezTo>
                  <a:cubicBezTo>
                    <a:pt x="844" y="2048"/>
                    <a:pt x="746" y="2006"/>
                    <a:pt x="662" y="1922"/>
                  </a:cubicBezTo>
                  <a:lnTo>
                    <a:pt x="568" y="1796"/>
                  </a:lnTo>
                  <a:cubicBezTo>
                    <a:pt x="347" y="1922"/>
                    <a:pt x="190" y="2080"/>
                    <a:pt x="1" y="2237"/>
                  </a:cubicBezTo>
                  <a:lnTo>
                    <a:pt x="190" y="2426"/>
                  </a:lnTo>
                  <a:cubicBezTo>
                    <a:pt x="395" y="2632"/>
                    <a:pt x="669" y="2744"/>
                    <a:pt x="947" y="2744"/>
                  </a:cubicBezTo>
                  <a:cubicBezTo>
                    <a:pt x="1095" y="2744"/>
                    <a:pt x="1245" y="2712"/>
                    <a:pt x="1387" y="2647"/>
                  </a:cubicBezTo>
                  <a:lnTo>
                    <a:pt x="3939" y="1324"/>
                  </a:lnTo>
                  <a:cubicBezTo>
                    <a:pt x="4411" y="1103"/>
                    <a:pt x="4663" y="505"/>
                    <a:pt x="44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g31246982efe_0_2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75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g31246982efe_0_231"/>
          <p:cNvSpPr txBox="1"/>
          <p:nvPr/>
        </p:nvSpPr>
        <p:spPr>
          <a:xfrm>
            <a:off x="779725" y="456250"/>
            <a:ext cx="9481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4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Consejo Evaluador de proyectos</a:t>
            </a:r>
            <a:endParaRPr sz="1200"/>
          </a:p>
        </p:txBody>
      </p:sp>
      <p:grpSp>
        <p:nvGrpSpPr>
          <p:cNvPr id="382" name="Google Shape;382;g31246982efe_0_231"/>
          <p:cNvGrpSpPr/>
          <p:nvPr/>
        </p:nvGrpSpPr>
        <p:grpSpPr>
          <a:xfrm>
            <a:off x="4715401" y="4437331"/>
            <a:ext cx="612877" cy="615611"/>
            <a:chOff x="-49764975" y="3551225"/>
            <a:chExt cx="299300" cy="300650"/>
          </a:xfrm>
        </p:grpSpPr>
        <p:sp>
          <p:nvSpPr>
            <p:cNvPr id="383" name="Google Shape;383;g31246982efe_0_231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g31246982efe_0_231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g31246982efe_0_231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g31246982efe_0_231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g31246982efe_0_231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g31246982efe_0_231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g31246982efe_0_231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g31246982efe_0_231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g31246982efe_0_231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g31246982efe_0_231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g31246982efe_0_231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4" name="Google Shape;394;g31246982efe_0_231"/>
          <p:cNvGrpSpPr/>
          <p:nvPr/>
        </p:nvGrpSpPr>
        <p:grpSpPr>
          <a:xfrm>
            <a:off x="7184101" y="4357432"/>
            <a:ext cx="612862" cy="609515"/>
            <a:chOff x="-34406325" y="3919600"/>
            <a:chExt cx="293025" cy="291425"/>
          </a:xfrm>
        </p:grpSpPr>
        <p:sp>
          <p:nvSpPr>
            <p:cNvPr id="395" name="Google Shape;395;g31246982efe_0_231"/>
            <p:cNvSpPr/>
            <p:nvPr/>
          </p:nvSpPr>
          <p:spPr>
            <a:xfrm>
              <a:off x="-34167675" y="3932000"/>
              <a:ext cx="42550" cy="40575"/>
            </a:xfrm>
            <a:custGeom>
              <a:rect b="b" l="l" r="r" t="t"/>
              <a:pathLst>
                <a:path extrusionOk="0" h="1623" w="1702">
                  <a:moveTo>
                    <a:pt x="1352" y="0"/>
                  </a:moveTo>
                  <a:cubicBezTo>
                    <a:pt x="1261" y="0"/>
                    <a:pt x="1167" y="24"/>
                    <a:pt x="1104" y="71"/>
                  </a:cubicBezTo>
                  <a:lnTo>
                    <a:pt x="127" y="1079"/>
                  </a:lnTo>
                  <a:cubicBezTo>
                    <a:pt x="1" y="1205"/>
                    <a:pt x="1" y="1426"/>
                    <a:pt x="127" y="1552"/>
                  </a:cubicBezTo>
                  <a:cubicBezTo>
                    <a:pt x="190" y="1599"/>
                    <a:pt x="284" y="1623"/>
                    <a:pt x="375" y="1623"/>
                  </a:cubicBezTo>
                  <a:cubicBezTo>
                    <a:pt x="466" y="1623"/>
                    <a:pt x="552" y="1599"/>
                    <a:pt x="599" y="1552"/>
                  </a:cubicBezTo>
                  <a:lnTo>
                    <a:pt x="1576" y="544"/>
                  </a:lnTo>
                  <a:cubicBezTo>
                    <a:pt x="1702" y="449"/>
                    <a:pt x="1702" y="260"/>
                    <a:pt x="1576" y="71"/>
                  </a:cubicBezTo>
                  <a:cubicBezTo>
                    <a:pt x="1529" y="24"/>
                    <a:pt x="1442" y="0"/>
                    <a:pt x="13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g31246982efe_0_231"/>
            <p:cNvSpPr/>
            <p:nvPr/>
          </p:nvSpPr>
          <p:spPr>
            <a:xfrm>
              <a:off x="-34286600" y="3922950"/>
              <a:ext cx="171725" cy="167575"/>
            </a:xfrm>
            <a:custGeom>
              <a:rect b="b" l="l" r="r" t="t"/>
              <a:pathLst>
                <a:path extrusionOk="0" h="6703" w="6869">
                  <a:moveTo>
                    <a:pt x="772" y="0"/>
                  </a:moveTo>
                  <a:cubicBezTo>
                    <a:pt x="599" y="0"/>
                    <a:pt x="426" y="71"/>
                    <a:pt x="284" y="213"/>
                  </a:cubicBezTo>
                  <a:cubicBezTo>
                    <a:pt x="1" y="496"/>
                    <a:pt x="1" y="937"/>
                    <a:pt x="284" y="1189"/>
                  </a:cubicBezTo>
                  <a:lnTo>
                    <a:pt x="5608" y="6514"/>
                  </a:lnTo>
                  <a:cubicBezTo>
                    <a:pt x="5734" y="6640"/>
                    <a:pt x="5908" y="6703"/>
                    <a:pt x="6085" y="6703"/>
                  </a:cubicBezTo>
                  <a:cubicBezTo>
                    <a:pt x="6262" y="6703"/>
                    <a:pt x="6443" y="6640"/>
                    <a:pt x="6585" y="6514"/>
                  </a:cubicBezTo>
                  <a:cubicBezTo>
                    <a:pt x="6869" y="6230"/>
                    <a:pt x="6869" y="5821"/>
                    <a:pt x="6585" y="5537"/>
                  </a:cubicBezTo>
                  <a:lnTo>
                    <a:pt x="1261" y="213"/>
                  </a:lnTo>
                  <a:cubicBezTo>
                    <a:pt x="1119" y="71"/>
                    <a:pt x="946" y="0"/>
                    <a:pt x="7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g31246982efe_0_231"/>
            <p:cNvSpPr/>
            <p:nvPr/>
          </p:nvSpPr>
          <p:spPr>
            <a:xfrm>
              <a:off x="-34406325" y="4115900"/>
              <a:ext cx="98475" cy="95125"/>
            </a:xfrm>
            <a:custGeom>
              <a:rect b="b" l="l" r="r" t="t"/>
              <a:pathLst>
                <a:path extrusionOk="0" h="3805" w="3939">
                  <a:moveTo>
                    <a:pt x="757" y="1"/>
                  </a:moveTo>
                  <a:cubicBezTo>
                    <a:pt x="576" y="1"/>
                    <a:pt x="395" y="72"/>
                    <a:pt x="253" y="213"/>
                  </a:cubicBezTo>
                  <a:cubicBezTo>
                    <a:pt x="1" y="497"/>
                    <a:pt x="1" y="938"/>
                    <a:pt x="253" y="1190"/>
                  </a:cubicBezTo>
                  <a:lnTo>
                    <a:pt x="2679" y="3616"/>
                  </a:lnTo>
                  <a:cubicBezTo>
                    <a:pt x="2805" y="3742"/>
                    <a:pt x="2978" y="3805"/>
                    <a:pt x="3155" y="3805"/>
                  </a:cubicBezTo>
                  <a:cubicBezTo>
                    <a:pt x="3332" y="3805"/>
                    <a:pt x="3514" y="3742"/>
                    <a:pt x="3655" y="3616"/>
                  </a:cubicBezTo>
                  <a:cubicBezTo>
                    <a:pt x="3939" y="3332"/>
                    <a:pt x="3939" y="2891"/>
                    <a:pt x="3655" y="2608"/>
                  </a:cubicBezTo>
                  <a:lnTo>
                    <a:pt x="1261" y="213"/>
                  </a:lnTo>
                  <a:cubicBezTo>
                    <a:pt x="1119" y="72"/>
                    <a:pt x="938" y="1"/>
                    <a:pt x="7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g31246982efe_0_231"/>
            <p:cNvSpPr/>
            <p:nvPr/>
          </p:nvSpPr>
          <p:spPr>
            <a:xfrm>
              <a:off x="-34364575" y="3966850"/>
              <a:ext cx="204025" cy="204025"/>
            </a:xfrm>
            <a:custGeom>
              <a:rect b="b" l="l" r="r" t="t"/>
              <a:pathLst>
                <a:path extrusionOk="0" h="8161" w="8161">
                  <a:moveTo>
                    <a:pt x="2994" y="1"/>
                  </a:moveTo>
                  <a:lnTo>
                    <a:pt x="2489" y="1576"/>
                  </a:lnTo>
                  <a:cubicBezTo>
                    <a:pt x="1985" y="3088"/>
                    <a:pt x="1166" y="4474"/>
                    <a:pt x="1" y="5703"/>
                  </a:cubicBezTo>
                  <a:lnTo>
                    <a:pt x="2458" y="8160"/>
                  </a:lnTo>
                  <a:cubicBezTo>
                    <a:pt x="3687" y="6995"/>
                    <a:pt x="5104" y="6175"/>
                    <a:pt x="6585" y="5671"/>
                  </a:cubicBezTo>
                  <a:lnTo>
                    <a:pt x="8160" y="5136"/>
                  </a:lnTo>
                  <a:lnTo>
                    <a:pt x="29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g31246982efe_0_231"/>
            <p:cNvSpPr/>
            <p:nvPr/>
          </p:nvSpPr>
          <p:spPr>
            <a:xfrm>
              <a:off x="-34200750" y="3919600"/>
              <a:ext cx="17350" cy="33875"/>
            </a:xfrm>
            <a:custGeom>
              <a:rect b="b" l="l" r="r" t="t"/>
              <a:pathLst>
                <a:path extrusionOk="0" h="1355" w="694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08"/>
                  </a:lnTo>
                  <a:cubicBezTo>
                    <a:pt x="1" y="1229"/>
                    <a:pt x="158" y="1355"/>
                    <a:pt x="347" y="1355"/>
                  </a:cubicBezTo>
                  <a:cubicBezTo>
                    <a:pt x="536" y="1355"/>
                    <a:pt x="694" y="1229"/>
                    <a:pt x="694" y="1008"/>
                  </a:cubicBez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g31246982efe_0_231"/>
            <p:cNvSpPr/>
            <p:nvPr/>
          </p:nvSpPr>
          <p:spPr>
            <a:xfrm>
              <a:off x="-34147975" y="3989700"/>
              <a:ext cx="34675" cy="17350"/>
            </a:xfrm>
            <a:custGeom>
              <a:rect b="b" l="l" r="r" t="t"/>
              <a:pathLst>
                <a:path extrusionOk="0" h="694" w="1387">
                  <a:moveTo>
                    <a:pt x="379" y="0"/>
                  </a:moveTo>
                  <a:cubicBezTo>
                    <a:pt x="158" y="0"/>
                    <a:pt x="0" y="126"/>
                    <a:pt x="0" y="347"/>
                  </a:cubicBezTo>
                  <a:cubicBezTo>
                    <a:pt x="0" y="536"/>
                    <a:pt x="158" y="693"/>
                    <a:pt x="379" y="693"/>
                  </a:cubicBezTo>
                  <a:lnTo>
                    <a:pt x="1040" y="693"/>
                  </a:lnTo>
                  <a:cubicBezTo>
                    <a:pt x="1229" y="693"/>
                    <a:pt x="1387" y="536"/>
                    <a:pt x="1387" y="347"/>
                  </a:cubicBezTo>
                  <a:cubicBezTo>
                    <a:pt x="1387" y="126"/>
                    <a:pt x="1229" y="0"/>
                    <a:pt x="10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g31246982efe_0_231"/>
            <p:cNvSpPr/>
            <p:nvPr/>
          </p:nvSpPr>
          <p:spPr>
            <a:xfrm>
              <a:off x="-34278725" y="4116500"/>
              <a:ext cx="116600" cy="68600"/>
            </a:xfrm>
            <a:custGeom>
              <a:rect b="b" l="l" r="r" t="t"/>
              <a:pathLst>
                <a:path extrusionOk="0" h="2744" w="4664">
                  <a:moveTo>
                    <a:pt x="4411" y="0"/>
                  </a:moveTo>
                  <a:lnTo>
                    <a:pt x="3750" y="221"/>
                  </a:lnTo>
                  <a:cubicBezTo>
                    <a:pt x="3907" y="378"/>
                    <a:pt x="3813" y="631"/>
                    <a:pt x="3624" y="694"/>
                  </a:cubicBezTo>
                  <a:lnTo>
                    <a:pt x="1072" y="2017"/>
                  </a:lnTo>
                  <a:cubicBezTo>
                    <a:pt x="1030" y="2038"/>
                    <a:pt x="984" y="2048"/>
                    <a:pt x="938" y="2048"/>
                  </a:cubicBezTo>
                  <a:cubicBezTo>
                    <a:pt x="844" y="2048"/>
                    <a:pt x="746" y="2006"/>
                    <a:pt x="662" y="1922"/>
                  </a:cubicBezTo>
                  <a:lnTo>
                    <a:pt x="568" y="1796"/>
                  </a:lnTo>
                  <a:cubicBezTo>
                    <a:pt x="347" y="1922"/>
                    <a:pt x="190" y="2080"/>
                    <a:pt x="1" y="2237"/>
                  </a:cubicBezTo>
                  <a:lnTo>
                    <a:pt x="190" y="2426"/>
                  </a:lnTo>
                  <a:cubicBezTo>
                    <a:pt x="395" y="2632"/>
                    <a:pt x="669" y="2744"/>
                    <a:pt x="947" y="2744"/>
                  </a:cubicBezTo>
                  <a:cubicBezTo>
                    <a:pt x="1095" y="2744"/>
                    <a:pt x="1245" y="2712"/>
                    <a:pt x="1387" y="2647"/>
                  </a:cubicBezTo>
                  <a:lnTo>
                    <a:pt x="3939" y="1324"/>
                  </a:lnTo>
                  <a:cubicBezTo>
                    <a:pt x="4411" y="1103"/>
                    <a:pt x="4663" y="505"/>
                    <a:pt x="44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2" name="Google Shape;402;g31246982efe_0_231"/>
          <p:cNvSpPr/>
          <p:nvPr/>
        </p:nvSpPr>
        <p:spPr>
          <a:xfrm>
            <a:off x="927306" y="1315909"/>
            <a:ext cx="885228" cy="1037504"/>
          </a:xfrm>
          <a:custGeom>
            <a:rect b="b" l="l" r="r" t="t"/>
            <a:pathLst>
              <a:path extrusionOk="0" h="12666" w="10807">
                <a:moveTo>
                  <a:pt x="5419" y="851"/>
                </a:moveTo>
                <a:cubicBezTo>
                  <a:pt x="5640" y="851"/>
                  <a:pt x="5797" y="1040"/>
                  <a:pt x="5829" y="1261"/>
                </a:cubicBezTo>
                <a:cubicBezTo>
                  <a:pt x="5829" y="1513"/>
                  <a:pt x="6049" y="1670"/>
                  <a:pt x="6270" y="1670"/>
                </a:cubicBezTo>
                <a:lnTo>
                  <a:pt x="7940" y="1670"/>
                </a:lnTo>
                <a:cubicBezTo>
                  <a:pt x="8160" y="1670"/>
                  <a:pt x="8318" y="1859"/>
                  <a:pt x="8349" y="2048"/>
                </a:cubicBezTo>
                <a:lnTo>
                  <a:pt x="8349" y="2489"/>
                </a:lnTo>
                <a:lnTo>
                  <a:pt x="2615" y="2489"/>
                </a:lnTo>
                <a:lnTo>
                  <a:pt x="2615" y="2048"/>
                </a:lnTo>
                <a:lnTo>
                  <a:pt x="2521" y="2048"/>
                </a:lnTo>
                <a:cubicBezTo>
                  <a:pt x="2521" y="1828"/>
                  <a:pt x="2741" y="1670"/>
                  <a:pt x="2962" y="1670"/>
                </a:cubicBezTo>
                <a:lnTo>
                  <a:pt x="4569" y="1670"/>
                </a:lnTo>
                <a:cubicBezTo>
                  <a:pt x="4821" y="1670"/>
                  <a:pt x="5010" y="1481"/>
                  <a:pt x="5010" y="1261"/>
                </a:cubicBezTo>
                <a:cubicBezTo>
                  <a:pt x="5010" y="1040"/>
                  <a:pt x="5199" y="882"/>
                  <a:pt x="5419" y="851"/>
                </a:cubicBezTo>
                <a:close/>
                <a:moveTo>
                  <a:pt x="8203" y="5651"/>
                </a:moveTo>
                <a:cubicBezTo>
                  <a:pt x="8417" y="5651"/>
                  <a:pt x="8629" y="5730"/>
                  <a:pt x="8790" y="5892"/>
                </a:cubicBezTo>
                <a:lnTo>
                  <a:pt x="8885" y="5955"/>
                </a:lnTo>
                <a:cubicBezTo>
                  <a:pt x="9200" y="6270"/>
                  <a:pt x="9200" y="6805"/>
                  <a:pt x="8885" y="7152"/>
                </a:cubicBezTo>
                <a:lnTo>
                  <a:pt x="5577" y="10428"/>
                </a:lnTo>
                <a:cubicBezTo>
                  <a:pt x="5419" y="10586"/>
                  <a:pt x="5199" y="10665"/>
                  <a:pt x="4978" y="10665"/>
                </a:cubicBezTo>
                <a:cubicBezTo>
                  <a:pt x="4758" y="10665"/>
                  <a:pt x="4537" y="10586"/>
                  <a:pt x="4380" y="10428"/>
                </a:cubicBezTo>
                <a:lnTo>
                  <a:pt x="2773" y="8822"/>
                </a:lnTo>
                <a:cubicBezTo>
                  <a:pt x="2458" y="8507"/>
                  <a:pt x="2458" y="7971"/>
                  <a:pt x="2773" y="7656"/>
                </a:cubicBezTo>
                <a:lnTo>
                  <a:pt x="2836" y="7561"/>
                </a:lnTo>
                <a:cubicBezTo>
                  <a:pt x="2993" y="7404"/>
                  <a:pt x="3214" y="7325"/>
                  <a:pt x="3434" y="7325"/>
                </a:cubicBezTo>
                <a:cubicBezTo>
                  <a:pt x="3655" y="7325"/>
                  <a:pt x="3876" y="7404"/>
                  <a:pt x="4033" y="7561"/>
                </a:cubicBezTo>
                <a:lnTo>
                  <a:pt x="4978" y="8507"/>
                </a:lnTo>
                <a:lnTo>
                  <a:pt x="7625" y="5860"/>
                </a:lnTo>
                <a:cubicBezTo>
                  <a:pt x="7793" y="5722"/>
                  <a:pt x="7999" y="5651"/>
                  <a:pt x="8203" y="5651"/>
                </a:cubicBezTo>
                <a:close/>
                <a:moveTo>
                  <a:pt x="5419" y="0"/>
                </a:moveTo>
                <a:cubicBezTo>
                  <a:pt x="4852" y="0"/>
                  <a:pt x="4411" y="347"/>
                  <a:pt x="4222" y="851"/>
                </a:cubicBezTo>
                <a:lnTo>
                  <a:pt x="2930" y="851"/>
                </a:lnTo>
                <a:cubicBezTo>
                  <a:pt x="2363" y="851"/>
                  <a:pt x="1954" y="1198"/>
                  <a:pt x="1733" y="1670"/>
                </a:cubicBezTo>
                <a:lnTo>
                  <a:pt x="442" y="1670"/>
                </a:lnTo>
                <a:cubicBezTo>
                  <a:pt x="221" y="1670"/>
                  <a:pt x="0" y="1859"/>
                  <a:pt x="0" y="2048"/>
                </a:cubicBezTo>
                <a:lnTo>
                  <a:pt x="0" y="12256"/>
                </a:lnTo>
                <a:cubicBezTo>
                  <a:pt x="0" y="12508"/>
                  <a:pt x="221" y="12665"/>
                  <a:pt x="442" y="12665"/>
                </a:cubicBezTo>
                <a:lnTo>
                  <a:pt x="10366" y="12665"/>
                </a:lnTo>
                <a:cubicBezTo>
                  <a:pt x="10618" y="12665"/>
                  <a:pt x="10807" y="12445"/>
                  <a:pt x="10807" y="12256"/>
                </a:cubicBezTo>
                <a:lnTo>
                  <a:pt x="10807" y="2048"/>
                </a:lnTo>
                <a:cubicBezTo>
                  <a:pt x="10807" y="1828"/>
                  <a:pt x="10618" y="1670"/>
                  <a:pt x="10366" y="1670"/>
                </a:cubicBezTo>
                <a:lnTo>
                  <a:pt x="9074" y="1670"/>
                </a:lnTo>
                <a:cubicBezTo>
                  <a:pt x="8916" y="1198"/>
                  <a:pt x="8444" y="851"/>
                  <a:pt x="7877" y="851"/>
                </a:cubicBezTo>
                <a:lnTo>
                  <a:pt x="6585" y="851"/>
                </a:lnTo>
                <a:cubicBezTo>
                  <a:pt x="6427" y="378"/>
                  <a:pt x="5955" y="0"/>
                  <a:pt x="541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g31246982efe_0_231"/>
          <p:cNvSpPr txBox="1"/>
          <p:nvPr/>
        </p:nvSpPr>
        <p:spPr>
          <a:xfrm>
            <a:off x="2185400" y="1414500"/>
            <a:ext cx="8948700" cy="44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500">
                <a:solidFill>
                  <a:schemeClr val="accent1"/>
                </a:solidFill>
              </a:rPr>
              <a:t>¿QUIÉNES SON?</a:t>
            </a:r>
            <a:endParaRPr b="1" sz="1500">
              <a:solidFill>
                <a:schemeClr val="accent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00">
                <a:solidFill>
                  <a:schemeClr val="dk1"/>
                </a:solidFill>
              </a:rPr>
              <a:t>Personas con experiencia en elaboración de proyectos, trabajo con estudiantes y con perspectiva intercultural.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500">
                <a:solidFill>
                  <a:schemeClr val="accent1"/>
                </a:solidFill>
              </a:rPr>
              <a:t>OBJETIVO</a:t>
            </a:r>
            <a:endParaRPr b="1" sz="1500">
              <a:solidFill>
                <a:schemeClr val="accent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1500">
                <a:solidFill>
                  <a:schemeClr val="dk1"/>
                </a:solidFill>
              </a:rPr>
              <a:t>El Consejo Evaluador es la entidad encargada de </a:t>
            </a:r>
            <a:r>
              <a:rPr b="1" lang="es-CO" sz="1500">
                <a:solidFill>
                  <a:srgbClr val="FAC92C"/>
                </a:solidFill>
              </a:rPr>
              <a:t>asegurar la transparencia, confianza y buen desarrollo de la Olimpiada. </a:t>
            </a:r>
            <a:endParaRPr b="1" sz="1500">
              <a:solidFill>
                <a:srgbClr val="FAC92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500">
                <a:solidFill>
                  <a:schemeClr val="accent1"/>
                </a:solidFill>
              </a:rPr>
              <a:t>FUNCIONES:</a:t>
            </a:r>
            <a:endParaRPr b="1" sz="1500">
              <a:solidFill>
                <a:schemeClr val="accent1"/>
              </a:solidFill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s-CO" sz="1500">
                <a:solidFill>
                  <a:schemeClr val="dk1"/>
                </a:solidFill>
              </a:rPr>
              <a:t>Revisión y valoración de los 11 proyectos participantes, de acuerdo al instrumento establecido por Fundación Robotix y avalado por los mismos miembros del Consejo. 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s-CO" sz="1500">
                <a:solidFill>
                  <a:schemeClr val="dk1"/>
                </a:solidFill>
              </a:rPr>
              <a:t>Facultad de desarrollar o modificar los criterios de evaluación que componen la rúbrica, de acuerdo con la metodología de Aprendizaje basado en proyectos y enfoque educativo STEM+. 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s-CO" sz="1500">
                <a:solidFill>
                  <a:schemeClr val="dk1"/>
                </a:solidFill>
              </a:rPr>
              <a:t>Justifica cada puntaje asignado en los siete criterios de evaluación del instrumento, brindando comentarios de retroalimentación a cada proyecto. 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g3037f45beab_0_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g3037f45beab_0_67"/>
          <p:cNvSpPr txBox="1"/>
          <p:nvPr/>
        </p:nvSpPr>
        <p:spPr>
          <a:xfrm>
            <a:off x="991075" y="506550"/>
            <a:ext cx="90243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5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Siguientes pasos…</a:t>
            </a:r>
            <a:endParaRPr sz="1300"/>
          </a:p>
        </p:txBody>
      </p:sp>
      <p:grpSp>
        <p:nvGrpSpPr>
          <p:cNvPr id="410" name="Google Shape;410;g3037f45beab_0_67"/>
          <p:cNvGrpSpPr/>
          <p:nvPr/>
        </p:nvGrpSpPr>
        <p:grpSpPr>
          <a:xfrm>
            <a:off x="851225" y="1425674"/>
            <a:ext cx="6433782" cy="4276750"/>
            <a:chOff x="1719137" y="208410"/>
            <a:chExt cx="6425429" cy="4935091"/>
          </a:xfrm>
        </p:grpSpPr>
        <p:sp>
          <p:nvSpPr>
            <p:cNvPr id="411" name="Google Shape;411;g3037f45beab_0_67"/>
            <p:cNvSpPr/>
            <p:nvPr/>
          </p:nvSpPr>
          <p:spPr>
            <a:xfrm>
              <a:off x="7310771" y="3221042"/>
              <a:ext cx="661823" cy="531898"/>
            </a:xfrm>
            <a:custGeom>
              <a:rect b="b" l="l" r="r" t="t"/>
              <a:pathLst>
                <a:path extrusionOk="0" h="1090" w="1523">
                  <a:moveTo>
                    <a:pt x="672" y="134"/>
                  </a:moveTo>
                  <a:lnTo>
                    <a:pt x="678" y="131"/>
                  </a:lnTo>
                  <a:lnTo>
                    <a:pt x="685" y="131"/>
                  </a:lnTo>
                  <a:lnTo>
                    <a:pt x="692" y="131"/>
                  </a:lnTo>
                  <a:lnTo>
                    <a:pt x="700" y="131"/>
                  </a:lnTo>
                  <a:lnTo>
                    <a:pt x="714" y="128"/>
                  </a:lnTo>
                  <a:lnTo>
                    <a:pt x="723" y="128"/>
                  </a:lnTo>
                  <a:lnTo>
                    <a:pt x="735" y="123"/>
                  </a:lnTo>
                  <a:lnTo>
                    <a:pt x="743" y="118"/>
                  </a:lnTo>
                  <a:lnTo>
                    <a:pt x="747" y="115"/>
                  </a:lnTo>
                  <a:lnTo>
                    <a:pt x="750" y="115"/>
                  </a:lnTo>
                  <a:lnTo>
                    <a:pt x="751" y="115"/>
                  </a:lnTo>
                  <a:lnTo>
                    <a:pt x="761" y="113"/>
                  </a:lnTo>
                  <a:lnTo>
                    <a:pt x="769" y="110"/>
                  </a:lnTo>
                  <a:lnTo>
                    <a:pt x="778" y="110"/>
                  </a:lnTo>
                  <a:lnTo>
                    <a:pt x="786" y="104"/>
                  </a:lnTo>
                  <a:lnTo>
                    <a:pt x="793" y="100"/>
                  </a:lnTo>
                  <a:lnTo>
                    <a:pt x="798" y="95"/>
                  </a:lnTo>
                  <a:lnTo>
                    <a:pt x="802" y="95"/>
                  </a:lnTo>
                  <a:lnTo>
                    <a:pt x="809" y="91"/>
                  </a:lnTo>
                  <a:lnTo>
                    <a:pt x="822" y="88"/>
                  </a:lnTo>
                  <a:lnTo>
                    <a:pt x="813" y="95"/>
                  </a:lnTo>
                  <a:lnTo>
                    <a:pt x="809" y="95"/>
                  </a:lnTo>
                  <a:lnTo>
                    <a:pt x="802" y="100"/>
                  </a:lnTo>
                  <a:lnTo>
                    <a:pt x="802" y="104"/>
                  </a:lnTo>
                  <a:lnTo>
                    <a:pt x="813" y="97"/>
                  </a:lnTo>
                  <a:lnTo>
                    <a:pt x="822" y="95"/>
                  </a:lnTo>
                  <a:lnTo>
                    <a:pt x="827" y="91"/>
                  </a:lnTo>
                  <a:lnTo>
                    <a:pt x="834" y="88"/>
                  </a:lnTo>
                  <a:lnTo>
                    <a:pt x="840" y="84"/>
                  </a:lnTo>
                  <a:lnTo>
                    <a:pt x="840" y="83"/>
                  </a:lnTo>
                  <a:lnTo>
                    <a:pt x="834" y="83"/>
                  </a:lnTo>
                  <a:lnTo>
                    <a:pt x="827" y="80"/>
                  </a:lnTo>
                  <a:lnTo>
                    <a:pt x="848" y="75"/>
                  </a:lnTo>
                  <a:lnTo>
                    <a:pt x="863" y="71"/>
                  </a:lnTo>
                  <a:lnTo>
                    <a:pt x="883" y="60"/>
                  </a:lnTo>
                  <a:lnTo>
                    <a:pt x="898" y="55"/>
                  </a:lnTo>
                  <a:lnTo>
                    <a:pt x="913" y="49"/>
                  </a:lnTo>
                  <a:lnTo>
                    <a:pt x="926" y="41"/>
                  </a:lnTo>
                  <a:lnTo>
                    <a:pt x="944" y="39"/>
                  </a:lnTo>
                  <a:lnTo>
                    <a:pt x="948" y="39"/>
                  </a:lnTo>
                  <a:lnTo>
                    <a:pt x="956" y="35"/>
                  </a:lnTo>
                  <a:lnTo>
                    <a:pt x="964" y="30"/>
                  </a:lnTo>
                  <a:lnTo>
                    <a:pt x="967" y="27"/>
                  </a:lnTo>
                  <a:lnTo>
                    <a:pt x="979" y="24"/>
                  </a:lnTo>
                  <a:lnTo>
                    <a:pt x="979" y="19"/>
                  </a:lnTo>
                  <a:lnTo>
                    <a:pt x="988" y="24"/>
                  </a:lnTo>
                  <a:lnTo>
                    <a:pt x="993" y="27"/>
                  </a:lnTo>
                  <a:lnTo>
                    <a:pt x="1004" y="24"/>
                  </a:lnTo>
                  <a:lnTo>
                    <a:pt x="1012" y="24"/>
                  </a:lnTo>
                  <a:lnTo>
                    <a:pt x="1025" y="21"/>
                  </a:lnTo>
                  <a:lnTo>
                    <a:pt x="1039" y="19"/>
                  </a:lnTo>
                  <a:lnTo>
                    <a:pt x="1046" y="16"/>
                  </a:lnTo>
                  <a:lnTo>
                    <a:pt x="1057" y="19"/>
                  </a:lnTo>
                  <a:lnTo>
                    <a:pt x="1067" y="19"/>
                  </a:lnTo>
                  <a:lnTo>
                    <a:pt x="1073" y="16"/>
                  </a:lnTo>
                  <a:lnTo>
                    <a:pt x="1080" y="19"/>
                  </a:lnTo>
                  <a:lnTo>
                    <a:pt x="1087" y="19"/>
                  </a:lnTo>
                  <a:lnTo>
                    <a:pt x="1100" y="19"/>
                  </a:lnTo>
                  <a:lnTo>
                    <a:pt x="1107" y="19"/>
                  </a:lnTo>
                  <a:lnTo>
                    <a:pt x="1115" y="19"/>
                  </a:lnTo>
                  <a:lnTo>
                    <a:pt x="1123" y="19"/>
                  </a:lnTo>
                  <a:lnTo>
                    <a:pt x="1132" y="24"/>
                  </a:lnTo>
                  <a:lnTo>
                    <a:pt x="1143" y="24"/>
                  </a:lnTo>
                  <a:lnTo>
                    <a:pt x="1147" y="24"/>
                  </a:lnTo>
                  <a:lnTo>
                    <a:pt x="1159" y="27"/>
                  </a:lnTo>
                  <a:lnTo>
                    <a:pt x="1178" y="27"/>
                  </a:lnTo>
                  <a:lnTo>
                    <a:pt x="1184" y="30"/>
                  </a:lnTo>
                  <a:lnTo>
                    <a:pt x="1195" y="27"/>
                  </a:lnTo>
                  <a:lnTo>
                    <a:pt x="1206" y="27"/>
                  </a:lnTo>
                  <a:lnTo>
                    <a:pt x="1215" y="32"/>
                  </a:lnTo>
                  <a:lnTo>
                    <a:pt x="1226" y="32"/>
                  </a:lnTo>
                  <a:lnTo>
                    <a:pt x="1238" y="35"/>
                  </a:lnTo>
                  <a:lnTo>
                    <a:pt x="1246" y="35"/>
                  </a:lnTo>
                  <a:lnTo>
                    <a:pt x="1249" y="35"/>
                  </a:lnTo>
                  <a:lnTo>
                    <a:pt x="1239" y="27"/>
                  </a:lnTo>
                  <a:lnTo>
                    <a:pt x="1233" y="24"/>
                  </a:lnTo>
                  <a:lnTo>
                    <a:pt x="1212" y="19"/>
                  </a:lnTo>
                  <a:lnTo>
                    <a:pt x="1205" y="19"/>
                  </a:lnTo>
                  <a:lnTo>
                    <a:pt x="1195" y="16"/>
                  </a:lnTo>
                  <a:lnTo>
                    <a:pt x="1184" y="13"/>
                  </a:lnTo>
                  <a:lnTo>
                    <a:pt x="1178" y="9"/>
                  </a:lnTo>
                  <a:lnTo>
                    <a:pt x="1170" y="9"/>
                  </a:lnTo>
                  <a:lnTo>
                    <a:pt x="1159" y="13"/>
                  </a:lnTo>
                  <a:lnTo>
                    <a:pt x="1150" y="13"/>
                  </a:lnTo>
                  <a:lnTo>
                    <a:pt x="1138" y="13"/>
                  </a:lnTo>
                  <a:lnTo>
                    <a:pt x="1126" y="9"/>
                  </a:lnTo>
                  <a:lnTo>
                    <a:pt x="1120" y="9"/>
                  </a:lnTo>
                  <a:lnTo>
                    <a:pt x="1112" y="9"/>
                  </a:lnTo>
                  <a:lnTo>
                    <a:pt x="1104" y="9"/>
                  </a:lnTo>
                  <a:lnTo>
                    <a:pt x="1092" y="8"/>
                  </a:lnTo>
                  <a:lnTo>
                    <a:pt x="1083" y="9"/>
                  </a:lnTo>
                  <a:lnTo>
                    <a:pt x="1075" y="9"/>
                  </a:lnTo>
                  <a:lnTo>
                    <a:pt x="1071" y="9"/>
                  </a:lnTo>
                  <a:lnTo>
                    <a:pt x="1064" y="9"/>
                  </a:lnTo>
                  <a:lnTo>
                    <a:pt x="1057" y="13"/>
                  </a:lnTo>
                  <a:lnTo>
                    <a:pt x="1042" y="13"/>
                  </a:lnTo>
                  <a:lnTo>
                    <a:pt x="1035" y="9"/>
                  </a:lnTo>
                  <a:lnTo>
                    <a:pt x="1035" y="8"/>
                  </a:lnTo>
                  <a:lnTo>
                    <a:pt x="1039" y="5"/>
                  </a:lnTo>
                  <a:lnTo>
                    <a:pt x="1049" y="5"/>
                  </a:lnTo>
                  <a:lnTo>
                    <a:pt x="1060" y="1"/>
                  </a:lnTo>
                  <a:lnTo>
                    <a:pt x="1073" y="1"/>
                  </a:lnTo>
                  <a:lnTo>
                    <a:pt x="1080" y="1"/>
                  </a:lnTo>
                  <a:lnTo>
                    <a:pt x="1092" y="1"/>
                  </a:lnTo>
                  <a:lnTo>
                    <a:pt x="1104" y="0"/>
                  </a:lnTo>
                  <a:lnTo>
                    <a:pt x="1115" y="1"/>
                  </a:lnTo>
                  <a:lnTo>
                    <a:pt x="1123" y="5"/>
                  </a:lnTo>
                  <a:lnTo>
                    <a:pt x="1132" y="5"/>
                  </a:lnTo>
                  <a:lnTo>
                    <a:pt x="1147" y="1"/>
                  </a:lnTo>
                  <a:lnTo>
                    <a:pt x="1155" y="1"/>
                  </a:lnTo>
                  <a:lnTo>
                    <a:pt x="1170" y="5"/>
                  </a:lnTo>
                  <a:lnTo>
                    <a:pt x="1181" y="5"/>
                  </a:lnTo>
                  <a:lnTo>
                    <a:pt x="1188" y="1"/>
                  </a:lnTo>
                  <a:lnTo>
                    <a:pt x="1198" y="5"/>
                  </a:lnTo>
                  <a:lnTo>
                    <a:pt x="1212" y="5"/>
                  </a:lnTo>
                  <a:lnTo>
                    <a:pt x="1223" y="9"/>
                  </a:lnTo>
                  <a:lnTo>
                    <a:pt x="1237" y="16"/>
                  </a:lnTo>
                  <a:lnTo>
                    <a:pt x="1246" y="19"/>
                  </a:lnTo>
                  <a:lnTo>
                    <a:pt x="1264" y="21"/>
                  </a:lnTo>
                  <a:lnTo>
                    <a:pt x="1281" y="24"/>
                  </a:lnTo>
                  <a:lnTo>
                    <a:pt x="1300" y="27"/>
                  </a:lnTo>
                  <a:lnTo>
                    <a:pt x="1314" y="32"/>
                  </a:lnTo>
                  <a:lnTo>
                    <a:pt x="1329" y="39"/>
                  </a:lnTo>
                  <a:lnTo>
                    <a:pt x="1341" y="41"/>
                  </a:lnTo>
                  <a:lnTo>
                    <a:pt x="1350" y="41"/>
                  </a:lnTo>
                  <a:lnTo>
                    <a:pt x="1361" y="41"/>
                  </a:lnTo>
                  <a:lnTo>
                    <a:pt x="1372" y="47"/>
                  </a:lnTo>
                  <a:lnTo>
                    <a:pt x="1396" y="52"/>
                  </a:lnTo>
                  <a:lnTo>
                    <a:pt x="1408" y="57"/>
                  </a:lnTo>
                  <a:lnTo>
                    <a:pt x="1421" y="60"/>
                  </a:lnTo>
                  <a:lnTo>
                    <a:pt x="1432" y="63"/>
                  </a:lnTo>
                  <a:lnTo>
                    <a:pt x="1440" y="63"/>
                  </a:lnTo>
                  <a:lnTo>
                    <a:pt x="1446" y="67"/>
                  </a:lnTo>
                  <a:lnTo>
                    <a:pt x="1452" y="71"/>
                  </a:lnTo>
                  <a:lnTo>
                    <a:pt x="1464" y="72"/>
                  </a:lnTo>
                  <a:lnTo>
                    <a:pt x="1472" y="80"/>
                  </a:lnTo>
                  <a:lnTo>
                    <a:pt x="1480" y="83"/>
                  </a:lnTo>
                  <a:lnTo>
                    <a:pt x="1491" y="83"/>
                  </a:lnTo>
                  <a:lnTo>
                    <a:pt x="1498" y="84"/>
                  </a:lnTo>
                  <a:lnTo>
                    <a:pt x="1504" y="83"/>
                  </a:lnTo>
                  <a:lnTo>
                    <a:pt x="1523" y="254"/>
                  </a:lnTo>
                  <a:lnTo>
                    <a:pt x="1510" y="299"/>
                  </a:lnTo>
                  <a:lnTo>
                    <a:pt x="1507" y="309"/>
                  </a:lnTo>
                  <a:lnTo>
                    <a:pt x="1491" y="354"/>
                  </a:lnTo>
                  <a:lnTo>
                    <a:pt x="1486" y="370"/>
                  </a:lnTo>
                  <a:lnTo>
                    <a:pt x="1446" y="477"/>
                  </a:lnTo>
                  <a:lnTo>
                    <a:pt x="1427" y="493"/>
                  </a:lnTo>
                  <a:lnTo>
                    <a:pt x="1344" y="552"/>
                  </a:lnTo>
                  <a:lnTo>
                    <a:pt x="1310" y="578"/>
                  </a:lnTo>
                  <a:lnTo>
                    <a:pt x="1291" y="589"/>
                  </a:lnTo>
                  <a:lnTo>
                    <a:pt x="1255" y="613"/>
                  </a:lnTo>
                  <a:lnTo>
                    <a:pt x="1191" y="664"/>
                  </a:lnTo>
                  <a:lnTo>
                    <a:pt x="1173" y="676"/>
                  </a:lnTo>
                  <a:lnTo>
                    <a:pt x="1035" y="778"/>
                  </a:lnTo>
                  <a:lnTo>
                    <a:pt x="1022" y="786"/>
                  </a:lnTo>
                  <a:lnTo>
                    <a:pt x="1021" y="788"/>
                  </a:lnTo>
                  <a:lnTo>
                    <a:pt x="816" y="938"/>
                  </a:lnTo>
                  <a:lnTo>
                    <a:pt x="763" y="969"/>
                  </a:lnTo>
                  <a:lnTo>
                    <a:pt x="744" y="985"/>
                  </a:lnTo>
                  <a:lnTo>
                    <a:pt x="595" y="1090"/>
                  </a:lnTo>
                  <a:lnTo>
                    <a:pt x="456" y="935"/>
                  </a:lnTo>
                  <a:lnTo>
                    <a:pt x="433" y="911"/>
                  </a:lnTo>
                  <a:lnTo>
                    <a:pt x="401" y="879"/>
                  </a:lnTo>
                  <a:lnTo>
                    <a:pt x="385" y="855"/>
                  </a:lnTo>
                  <a:lnTo>
                    <a:pt x="378" y="851"/>
                  </a:lnTo>
                  <a:lnTo>
                    <a:pt x="373" y="843"/>
                  </a:lnTo>
                  <a:lnTo>
                    <a:pt x="315" y="779"/>
                  </a:lnTo>
                  <a:lnTo>
                    <a:pt x="308" y="772"/>
                  </a:lnTo>
                  <a:lnTo>
                    <a:pt x="293" y="752"/>
                  </a:lnTo>
                  <a:lnTo>
                    <a:pt x="227" y="681"/>
                  </a:lnTo>
                  <a:lnTo>
                    <a:pt x="207" y="717"/>
                  </a:lnTo>
                  <a:lnTo>
                    <a:pt x="68" y="723"/>
                  </a:lnTo>
                  <a:lnTo>
                    <a:pt x="62" y="634"/>
                  </a:lnTo>
                  <a:lnTo>
                    <a:pt x="62" y="601"/>
                  </a:lnTo>
                  <a:lnTo>
                    <a:pt x="56" y="552"/>
                  </a:lnTo>
                  <a:lnTo>
                    <a:pt x="53" y="514"/>
                  </a:lnTo>
                  <a:lnTo>
                    <a:pt x="31" y="520"/>
                  </a:lnTo>
                  <a:lnTo>
                    <a:pt x="28" y="518"/>
                  </a:lnTo>
                  <a:lnTo>
                    <a:pt x="28" y="512"/>
                  </a:lnTo>
                  <a:lnTo>
                    <a:pt x="28" y="506"/>
                  </a:lnTo>
                  <a:lnTo>
                    <a:pt x="28" y="504"/>
                  </a:lnTo>
                  <a:lnTo>
                    <a:pt x="28" y="501"/>
                  </a:lnTo>
                  <a:lnTo>
                    <a:pt x="36" y="489"/>
                  </a:lnTo>
                  <a:lnTo>
                    <a:pt x="41" y="486"/>
                  </a:lnTo>
                  <a:lnTo>
                    <a:pt x="41" y="477"/>
                  </a:lnTo>
                  <a:lnTo>
                    <a:pt x="41" y="466"/>
                  </a:lnTo>
                  <a:lnTo>
                    <a:pt x="41" y="461"/>
                  </a:lnTo>
                  <a:lnTo>
                    <a:pt x="41" y="448"/>
                  </a:lnTo>
                  <a:lnTo>
                    <a:pt x="37" y="448"/>
                  </a:lnTo>
                  <a:lnTo>
                    <a:pt x="35" y="456"/>
                  </a:lnTo>
                  <a:lnTo>
                    <a:pt x="31" y="462"/>
                  </a:lnTo>
                  <a:lnTo>
                    <a:pt x="28" y="466"/>
                  </a:lnTo>
                  <a:lnTo>
                    <a:pt x="26" y="477"/>
                  </a:lnTo>
                  <a:lnTo>
                    <a:pt x="21" y="488"/>
                  </a:lnTo>
                  <a:lnTo>
                    <a:pt x="18" y="493"/>
                  </a:lnTo>
                  <a:lnTo>
                    <a:pt x="18" y="501"/>
                  </a:lnTo>
                  <a:lnTo>
                    <a:pt x="18" y="512"/>
                  </a:lnTo>
                  <a:lnTo>
                    <a:pt x="15" y="514"/>
                  </a:lnTo>
                  <a:lnTo>
                    <a:pt x="18" y="520"/>
                  </a:lnTo>
                  <a:lnTo>
                    <a:pt x="18" y="529"/>
                  </a:lnTo>
                  <a:lnTo>
                    <a:pt x="18" y="537"/>
                  </a:lnTo>
                  <a:lnTo>
                    <a:pt x="13" y="540"/>
                  </a:lnTo>
                  <a:lnTo>
                    <a:pt x="10" y="548"/>
                  </a:lnTo>
                  <a:lnTo>
                    <a:pt x="10" y="552"/>
                  </a:lnTo>
                  <a:lnTo>
                    <a:pt x="0" y="560"/>
                  </a:lnTo>
                  <a:lnTo>
                    <a:pt x="0" y="553"/>
                  </a:lnTo>
                  <a:lnTo>
                    <a:pt x="3" y="544"/>
                  </a:lnTo>
                  <a:lnTo>
                    <a:pt x="6" y="538"/>
                  </a:lnTo>
                  <a:lnTo>
                    <a:pt x="6" y="529"/>
                  </a:lnTo>
                  <a:lnTo>
                    <a:pt x="8" y="518"/>
                  </a:lnTo>
                  <a:lnTo>
                    <a:pt x="10" y="508"/>
                  </a:lnTo>
                  <a:lnTo>
                    <a:pt x="10" y="488"/>
                  </a:lnTo>
                  <a:lnTo>
                    <a:pt x="13" y="478"/>
                  </a:lnTo>
                  <a:lnTo>
                    <a:pt x="13" y="470"/>
                  </a:lnTo>
                  <a:lnTo>
                    <a:pt x="18" y="465"/>
                  </a:lnTo>
                  <a:lnTo>
                    <a:pt x="26" y="456"/>
                  </a:lnTo>
                  <a:lnTo>
                    <a:pt x="28" y="446"/>
                  </a:lnTo>
                  <a:lnTo>
                    <a:pt x="31" y="435"/>
                  </a:lnTo>
                  <a:lnTo>
                    <a:pt x="35" y="427"/>
                  </a:lnTo>
                  <a:lnTo>
                    <a:pt x="37" y="414"/>
                  </a:lnTo>
                  <a:lnTo>
                    <a:pt x="44" y="413"/>
                  </a:lnTo>
                  <a:lnTo>
                    <a:pt x="61" y="405"/>
                  </a:lnTo>
                  <a:lnTo>
                    <a:pt x="71" y="395"/>
                  </a:lnTo>
                  <a:lnTo>
                    <a:pt x="84" y="382"/>
                  </a:lnTo>
                  <a:lnTo>
                    <a:pt x="98" y="370"/>
                  </a:lnTo>
                  <a:lnTo>
                    <a:pt x="108" y="358"/>
                  </a:lnTo>
                  <a:lnTo>
                    <a:pt x="118" y="350"/>
                  </a:lnTo>
                  <a:lnTo>
                    <a:pt x="130" y="342"/>
                  </a:lnTo>
                  <a:lnTo>
                    <a:pt x="139" y="333"/>
                  </a:lnTo>
                  <a:lnTo>
                    <a:pt x="144" y="331"/>
                  </a:lnTo>
                  <a:lnTo>
                    <a:pt x="149" y="322"/>
                  </a:lnTo>
                  <a:lnTo>
                    <a:pt x="158" y="314"/>
                  </a:lnTo>
                  <a:lnTo>
                    <a:pt x="172" y="309"/>
                  </a:lnTo>
                  <a:lnTo>
                    <a:pt x="177" y="304"/>
                  </a:lnTo>
                  <a:lnTo>
                    <a:pt x="180" y="304"/>
                  </a:lnTo>
                  <a:lnTo>
                    <a:pt x="191" y="299"/>
                  </a:lnTo>
                  <a:lnTo>
                    <a:pt x="199" y="296"/>
                  </a:lnTo>
                  <a:lnTo>
                    <a:pt x="207" y="290"/>
                  </a:lnTo>
                  <a:lnTo>
                    <a:pt x="216" y="283"/>
                  </a:lnTo>
                  <a:lnTo>
                    <a:pt x="227" y="278"/>
                  </a:lnTo>
                  <a:lnTo>
                    <a:pt x="235" y="271"/>
                  </a:lnTo>
                  <a:lnTo>
                    <a:pt x="243" y="266"/>
                  </a:lnTo>
                  <a:lnTo>
                    <a:pt x="253" y="258"/>
                  </a:lnTo>
                  <a:lnTo>
                    <a:pt x="267" y="251"/>
                  </a:lnTo>
                  <a:lnTo>
                    <a:pt x="280" y="247"/>
                  </a:lnTo>
                  <a:lnTo>
                    <a:pt x="284" y="244"/>
                  </a:lnTo>
                  <a:lnTo>
                    <a:pt x="296" y="236"/>
                  </a:lnTo>
                  <a:lnTo>
                    <a:pt x="308" y="231"/>
                  </a:lnTo>
                  <a:lnTo>
                    <a:pt x="320" y="226"/>
                  </a:lnTo>
                  <a:lnTo>
                    <a:pt x="333" y="224"/>
                  </a:lnTo>
                  <a:lnTo>
                    <a:pt x="346" y="222"/>
                  </a:lnTo>
                  <a:lnTo>
                    <a:pt x="363" y="218"/>
                  </a:lnTo>
                  <a:lnTo>
                    <a:pt x="373" y="216"/>
                  </a:lnTo>
                  <a:lnTo>
                    <a:pt x="382" y="214"/>
                  </a:lnTo>
                  <a:lnTo>
                    <a:pt x="394" y="207"/>
                  </a:lnTo>
                  <a:lnTo>
                    <a:pt x="401" y="203"/>
                  </a:lnTo>
                  <a:lnTo>
                    <a:pt x="412" y="198"/>
                  </a:lnTo>
                  <a:lnTo>
                    <a:pt x="418" y="198"/>
                  </a:lnTo>
                  <a:lnTo>
                    <a:pt x="421" y="195"/>
                  </a:lnTo>
                  <a:lnTo>
                    <a:pt x="425" y="195"/>
                  </a:lnTo>
                  <a:lnTo>
                    <a:pt x="429" y="191"/>
                  </a:lnTo>
                  <a:lnTo>
                    <a:pt x="441" y="191"/>
                  </a:lnTo>
                  <a:lnTo>
                    <a:pt x="452" y="188"/>
                  </a:lnTo>
                  <a:lnTo>
                    <a:pt x="461" y="187"/>
                  </a:lnTo>
                  <a:lnTo>
                    <a:pt x="471" y="180"/>
                  </a:lnTo>
                  <a:lnTo>
                    <a:pt x="483" y="175"/>
                  </a:lnTo>
                  <a:lnTo>
                    <a:pt x="495" y="174"/>
                  </a:lnTo>
                  <a:lnTo>
                    <a:pt x="506" y="166"/>
                  </a:lnTo>
                  <a:lnTo>
                    <a:pt x="514" y="166"/>
                  </a:lnTo>
                  <a:lnTo>
                    <a:pt x="526" y="164"/>
                  </a:lnTo>
                  <a:lnTo>
                    <a:pt x="535" y="160"/>
                  </a:lnTo>
                  <a:lnTo>
                    <a:pt x="544" y="158"/>
                  </a:lnTo>
                  <a:lnTo>
                    <a:pt x="556" y="158"/>
                  </a:lnTo>
                  <a:lnTo>
                    <a:pt x="564" y="158"/>
                  </a:lnTo>
                  <a:lnTo>
                    <a:pt x="573" y="156"/>
                  </a:lnTo>
                  <a:lnTo>
                    <a:pt x="582" y="156"/>
                  </a:lnTo>
                  <a:lnTo>
                    <a:pt x="592" y="156"/>
                  </a:lnTo>
                  <a:lnTo>
                    <a:pt x="603" y="150"/>
                  </a:lnTo>
                  <a:lnTo>
                    <a:pt x="609" y="150"/>
                  </a:lnTo>
                  <a:lnTo>
                    <a:pt x="616" y="150"/>
                  </a:lnTo>
                  <a:lnTo>
                    <a:pt x="622" y="150"/>
                  </a:lnTo>
                  <a:lnTo>
                    <a:pt x="634" y="147"/>
                  </a:lnTo>
                  <a:lnTo>
                    <a:pt x="650" y="143"/>
                  </a:lnTo>
                  <a:lnTo>
                    <a:pt x="658" y="140"/>
                  </a:lnTo>
                  <a:lnTo>
                    <a:pt x="664" y="135"/>
                  </a:lnTo>
                  <a:lnTo>
                    <a:pt x="672" y="134"/>
                  </a:lnTo>
                  <a:close/>
                </a:path>
              </a:pathLst>
            </a:custGeom>
            <a:solidFill>
              <a:srgbClr val="67BC42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g3037f45beab_0_67"/>
            <p:cNvSpPr/>
            <p:nvPr/>
          </p:nvSpPr>
          <p:spPr>
            <a:xfrm>
              <a:off x="6891269" y="3471607"/>
              <a:ext cx="773865" cy="792722"/>
            </a:xfrm>
            <a:custGeom>
              <a:rect b="b" l="l" r="r" t="t"/>
              <a:pathLst>
                <a:path extrusionOk="0" h="1623" w="1782">
                  <a:moveTo>
                    <a:pt x="995" y="462"/>
                  </a:moveTo>
                  <a:lnTo>
                    <a:pt x="995" y="477"/>
                  </a:lnTo>
                  <a:lnTo>
                    <a:pt x="981" y="496"/>
                  </a:lnTo>
                  <a:lnTo>
                    <a:pt x="970" y="514"/>
                  </a:lnTo>
                  <a:lnTo>
                    <a:pt x="944" y="524"/>
                  </a:lnTo>
                  <a:lnTo>
                    <a:pt x="927" y="537"/>
                  </a:lnTo>
                  <a:lnTo>
                    <a:pt x="912" y="549"/>
                  </a:lnTo>
                  <a:lnTo>
                    <a:pt x="905" y="573"/>
                  </a:lnTo>
                  <a:lnTo>
                    <a:pt x="897" y="585"/>
                  </a:lnTo>
                  <a:lnTo>
                    <a:pt x="901" y="610"/>
                  </a:lnTo>
                  <a:lnTo>
                    <a:pt x="905" y="629"/>
                  </a:lnTo>
                  <a:lnTo>
                    <a:pt x="901" y="659"/>
                  </a:lnTo>
                  <a:lnTo>
                    <a:pt x="901" y="667"/>
                  </a:lnTo>
                  <a:lnTo>
                    <a:pt x="901" y="669"/>
                  </a:lnTo>
                  <a:lnTo>
                    <a:pt x="894" y="677"/>
                  </a:lnTo>
                  <a:lnTo>
                    <a:pt x="897" y="688"/>
                  </a:lnTo>
                  <a:lnTo>
                    <a:pt x="897" y="714"/>
                  </a:lnTo>
                  <a:lnTo>
                    <a:pt x="894" y="747"/>
                  </a:lnTo>
                  <a:lnTo>
                    <a:pt x="889" y="763"/>
                  </a:lnTo>
                  <a:lnTo>
                    <a:pt x="894" y="763"/>
                  </a:lnTo>
                  <a:lnTo>
                    <a:pt x="884" y="772"/>
                  </a:lnTo>
                  <a:lnTo>
                    <a:pt x="880" y="784"/>
                  </a:lnTo>
                  <a:lnTo>
                    <a:pt x="869" y="794"/>
                  </a:lnTo>
                  <a:lnTo>
                    <a:pt x="862" y="819"/>
                  </a:lnTo>
                  <a:lnTo>
                    <a:pt x="822" y="852"/>
                  </a:lnTo>
                  <a:lnTo>
                    <a:pt x="760" y="900"/>
                  </a:lnTo>
                  <a:lnTo>
                    <a:pt x="710" y="934"/>
                  </a:lnTo>
                  <a:lnTo>
                    <a:pt x="686" y="945"/>
                  </a:lnTo>
                  <a:lnTo>
                    <a:pt x="656" y="961"/>
                  </a:lnTo>
                  <a:lnTo>
                    <a:pt x="628" y="983"/>
                  </a:lnTo>
                  <a:lnTo>
                    <a:pt x="603" y="1001"/>
                  </a:lnTo>
                  <a:lnTo>
                    <a:pt x="580" y="1020"/>
                  </a:lnTo>
                  <a:lnTo>
                    <a:pt x="552" y="1033"/>
                  </a:lnTo>
                  <a:lnTo>
                    <a:pt x="536" y="1046"/>
                  </a:lnTo>
                  <a:lnTo>
                    <a:pt x="520" y="1065"/>
                  </a:lnTo>
                  <a:lnTo>
                    <a:pt x="518" y="1082"/>
                  </a:lnTo>
                  <a:lnTo>
                    <a:pt x="526" y="1078"/>
                  </a:lnTo>
                  <a:lnTo>
                    <a:pt x="532" y="1073"/>
                  </a:lnTo>
                  <a:lnTo>
                    <a:pt x="532" y="1076"/>
                  </a:lnTo>
                  <a:lnTo>
                    <a:pt x="544" y="1076"/>
                  </a:lnTo>
                  <a:lnTo>
                    <a:pt x="547" y="1069"/>
                  </a:lnTo>
                  <a:lnTo>
                    <a:pt x="547" y="1065"/>
                  </a:lnTo>
                  <a:lnTo>
                    <a:pt x="555" y="1066"/>
                  </a:lnTo>
                  <a:lnTo>
                    <a:pt x="560" y="1060"/>
                  </a:lnTo>
                  <a:lnTo>
                    <a:pt x="562" y="1046"/>
                  </a:lnTo>
                  <a:lnTo>
                    <a:pt x="570" y="1046"/>
                  </a:lnTo>
                  <a:lnTo>
                    <a:pt x="579" y="1044"/>
                  </a:lnTo>
                  <a:lnTo>
                    <a:pt x="587" y="1026"/>
                  </a:lnTo>
                  <a:lnTo>
                    <a:pt x="588" y="1023"/>
                  </a:lnTo>
                  <a:lnTo>
                    <a:pt x="594" y="1044"/>
                  </a:lnTo>
                  <a:lnTo>
                    <a:pt x="587" y="1049"/>
                  </a:lnTo>
                  <a:lnTo>
                    <a:pt x="576" y="1060"/>
                  </a:lnTo>
                  <a:lnTo>
                    <a:pt x="566" y="1076"/>
                  </a:lnTo>
                  <a:lnTo>
                    <a:pt x="580" y="1082"/>
                  </a:lnTo>
                  <a:lnTo>
                    <a:pt x="587" y="1086"/>
                  </a:lnTo>
                  <a:lnTo>
                    <a:pt x="594" y="1086"/>
                  </a:lnTo>
                  <a:lnTo>
                    <a:pt x="594" y="1094"/>
                  </a:lnTo>
                  <a:lnTo>
                    <a:pt x="602" y="1096"/>
                  </a:lnTo>
                  <a:lnTo>
                    <a:pt x="602" y="1100"/>
                  </a:lnTo>
                  <a:lnTo>
                    <a:pt x="603" y="1101"/>
                  </a:lnTo>
                  <a:lnTo>
                    <a:pt x="606" y="1101"/>
                  </a:lnTo>
                  <a:lnTo>
                    <a:pt x="616" y="1106"/>
                  </a:lnTo>
                  <a:lnTo>
                    <a:pt x="620" y="1096"/>
                  </a:lnTo>
                  <a:lnTo>
                    <a:pt x="624" y="1084"/>
                  </a:lnTo>
                  <a:lnTo>
                    <a:pt x="635" y="1086"/>
                  </a:lnTo>
                  <a:lnTo>
                    <a:pt x="645" y="1104"/>
                  </a:lnTo>
                  <a:lnTo>
                    <a:pt x="655" y="1100"/>
                  </a:lnTo>
                  <a:lnTo>
                    <a:pt x="652" y="1106"/>
                  </a:lnTo>
                  <a:lnTo>
                    <a:pt x="645" y="1112"/>
                  </a:lnTo>
                  <a:lnTo>
                    <a:pt x="652" y="1120"/>
                  </a:lnTo>
                  <a:lnTo>
                    <a:pt x="648" y="1134"/>
                  </a:lnTo>
                  <a:lnTo>
                    <a:pt x="643" y="1150"/>
                  </a:lnTo>
                  <a:lnTo>
                    <a:pt x="645" y="1158"/>
                  </a:lnTo>
                  <a:lnTo>
                    <a:pt x="652" y="1152"/>
                  </a:lnTo>
                  <a:lnTo>
                    <a:pt x="656" y="1152"/>
                  </a:lnTo>
                  <a:lnTo>
                    <a:pt x="664" y="1150"/>
                  </a:lnTo>
                  <a:lnTo>
                    <a:pt x="668" y="1148"/>
                  </a:lnTo>
                  <a:lnTo>
                    <a:pt x="670" y="1161"/>
                  </a:lnTo>
                  <a:lnTo>
                    <a:pt x="678" y="1165"/>
                  </a:lnTo>
                  <a:lnTo>
                    <a:pt x="686" y="1169"/>
                  </a:lnTo>
                  <a:lnTo>
                    <a:pt x="699" y="1173"/>
                  </a:lnTo>
                  <a:lnTo>
                    <a:pt x="706" y="1177"/>
                  </a:lnTo>
                  <a:lnTo>
                    <a:pt x="699" y="1177"/>
                  </a:lnTo>
                  <a:lnTo>
                    <a:pt x="692" y="1182"/>
                  </a:lnTo>
                  <a:lnTo>
                    <a:pt x="684" y="1180"/>
                  </a:lnTo>
                  <a:lnTo>
                    <a:pt x="680" y="1177"/>
                  </a:lnTo>
                  <a:lnTo>
                    <a:pt x="670" y="1177"/>
                  </a:lnTo>
                  <a:lnTo>
                    <a:pt x="660" y="1173"/>
                  </a:lnTo>
                  <a:lnTo>
                    <a:pt x="656" y="1173"/>
                  </a:lnTo>
                  <a:lnTo>
                    <a:pt x="660" y="1182"/>
                  </a:lnTo>
                  <a:lnTo>
                    <a:pt x="660" y="1195"/>
                  </a:lnTo>
                  <a:lnTo>
                    <a:pt x="655" y="1187"/>
                  </a:lnTo>
                  <a:lnTo>
                    <a:pt x="655" y="1169"/>
                  </a:lnTo>
                  <a:lnTo>
                    <a:pt x="641" y="1169"/>
                  </a:lnTo>
                  <a:lnTo>
                    <a:pt x="628" y="1169"/>
                  </a:lnTo>
                  <a:lnTo>
                    <a:pt x="624" y="1173"/>
                  </a:lnTo>
                  <a:lnTo>
                    <a:pt x="634" y="1182"/>
                  </a:lnTo>
                  <a:lnTo>
                    <a:pt x="624" y="1200"/>
                  </a:lnTo>
                  <a:lnTo>
                    <a:pt x="613" y="1209"/>
                  </a:lnTo>
                  <a:lnTo>
                    <a:pt x="579" y="1216"/>
                  </a:lnTo>
                  <a:lnTo>
                    <a:pt x="555" y="1220"/>
                  </a:lnTo>
                  <a:lnTo>
                    <a:pt x="529" y="1238"/>
                  </a:lnTo>
                  <a:lnTo>
                    <a:pt x="507" y="1240"/>
                  </a:lnTo>
                  <a:lnTo>
                    <a:pt x="505" y="1251"/>
                  </a:lnTo>
                  <a:lnTo>
                    <a:pt x="502" y="1259"/>
                  </a:lnTo>
                  <a:lnTo>
                    <a:pt x="512" y="1269"/>
                  </a:lnTo>
                  <a:lnTo>
                    <a:pt x="515" y="1273"/>
                  </a:lnTo>
                  <a:lnTo>
                    <a:pt x="520" y="1273"/>
                  </a:lnTo>
                  <a:lnTo>
                    <a:pt x="523" y="1288"/>
                  </a:lnTo>
                  <a:lnTo>
                    <a:pt x="520" y="1288"/>
                  </a:lnTo>
                  <a:lnTo>
                    <a:pt x="515" y="1284"/>
                  </a:lnTo>
                  <a:lnTo>
                    <a:pt x="507" y="1288"/>
                  </a:lnTo>
                  <a:lnTo>
                    <a:pt x="507" y="1273"/>
                  </a:lnTo>
                  <a:lnTo>
                    <a:pt x="502" y="1269"/>
                  </a:lnTo>
                  <a:lnTo>
                    <a:pt x="494" y="1276"/>
                  </a:lnTo>
                  <a:lnTo>
                    <a:pt x="479" y="1288"/>
                  </a:lnTo>
                  <a:lnTo>
                    <a:pt x="454" y="1283"/>
                  </a:lnTo>
                  <a:lnTo>
                    <a:pt x="428" y="1276"/>
                  </a:lnTo>
                  <a:lnTo>
                    <a:pt x="407" y="1268"/>
                  </a:lnTo>
                  <a:lnTo>
                    <a:pt x="389" y="1260"/>
                  </a:lnTo>
                  <a:lnTo>
                    <a:pt x="378" y="1261"/>
                  </a:lnTo>
                  <a:lnTo>
                    <a:pt x="370" y="1269"/>
                  </a:lnTo>
                  <a:lnTo>
                    <a:pt x="378" y="1281"/>
                  </a:lnTo>
                  <a:lnTo>
                    <a:pt x="385" y="1281"/>
                  </a:lnTo>
                  <a:lnTo>
                    <a:pt x="397" y="1283"/>
                  </a:lnTo>
                  <a:lnTo>
                    <a:pt x="410" y="1292"/>
                  </a:lnTo>
                  <a:lnTo>
                    <a:pt x="389" y="1296"/>
                  </a:lnTo>
                  <a:lnTo>
                    <a:pt x="381" y="1292"/>
                  </a:lnTo>
                  <a:lnTo>
                    <a:pt x="372" y="1288"/>
                  </a:lnTo>
                  <a:lnTo>
                    <a:pt x="370" y="1283"/>
                  </a:lnTo>
                  <a:lnTo>
                    <a:pt x="372" y="1291"/>
                  </a:lnTo>
                  <a:lnTo>
                    <a:pt x="374" y="1301"/>
                  </a:lnTo>
                  <a:lnTo>
                    <a:pt x="385" y="1307"/>
                  </a:lnTo>
                  <a:lnTo>
                    <a:pt x="381" y="1321"/>
                  </a:lnTo>
                  <a:lnTo>
                    <a:pt x="381" y="1335"/>
                  </a:lnTo>
                  <a:lnTo>
                    <a:pt x="370" y="1335"/>
                  </a:lnTo>
                  <a:lnTo>
                    <a:pt x="357" y="1335"/>
                  </a:lnTo>
                  <a:lnTo>
                    <a:pt x="349" y="1339"/>
                  </a:lnTo>
                  <a:lnTo>
                    <a:pt x="349" y="1332"/>
                  </a:lnTo>
                  <a:lnTo>
                    <a:pt x="353" y="1326"/>
                  </a:lnTo>
                  <a:lnTo>
                    <a:pt x="349" y="1323"/>
                  </a:lnTo>
                  <a:lnTo>
                    <a:pt x="345" y="1321"/>
                  </a:lnTo>
                  <a:lnTo>
                    <a:pt x="345" y="1311"/>
                  </a:lnTo>
                  <a:lnTo>
                    <a:pt x="342" y="1303"/>
                  </a:lnTo>
                  <a:lnTo>
                    <a:pt x="339" y="1301"/>
                  </a:lnTo>
                  <a:lnTo>
                    <a:pt x="334" y="1311"/>
                  </a:lnTo>
                  <a:lnTo>
                    <a:pt x="334" y="1317"/>
                  </a:lnTo>
                  <a:lnTo>
                    <a:pt x="331" y="1323"/>
                  </a:lnTo>
                  <a:lnTo>
                    <a:pt x="339" y="1321"/>
                  </a:lnTo>
                  <a:lnTo>
                    <a:pt x="342" y="1321"/>
                  </a:lnTo>
                  <a:lnTo>
                    <a:pt x="345" y="1332"/>
                  </a:lnTo>
                  <a:lnTo>
                    <a:pt x="342" y="1335"/>
                  </a:lnTo>
                  <a:lnTo>
                    <a:pt x="334" y="1344"/>
                  </a:lnTo>
                  <a:lnTo>
                    <a:pt x="331" y="1339"/>
                  </a:lnTo>
                  <a:lnTo>
                    <a:pt x="323" y="1332"/>
                  </a:lnTo>
                  <a:lnTo>
                    <a:pt x="317" y="1332"/>
                  </a:lnTo>
                  <a:lnTo>
                    <a:pt x="323" y="1321"/>
                  </a:lnTo>
                  <a:lnTo>
                    <a:pt x="327" y="1311"/>
                  </a:lnTo>
                  <a:lnTo>
                    <a:pt x="331" y="1296"/>
                  </a:lnTo>
                  <a:lnTo>
                    <a:pt x="345" y="1292"/>
                  </a:lnTo>
                  <a:lnTo>
                    <a:pt x="349" y="1288"/>
                  </a:lnTo>
                  <a:lnTo>
                    <a:pt x="353" y="1276"/>
                  </a:lnTo>
                  <a:lnTo>
                    <a:pt x="354" y="1261"/>
                  </a:lnTo>
                  <a:lnTo>
                    <a:pt x="345" y="1268"/>
                  </a:lnTo>
                  <a:lnTo>
                    <a:pt x="334" y="1269"/>
                  </a:lnTo>
                  <a:lnTo>
                    <a:pt x="320" y="1265"/>
                  </a:lnTo>
                  <a:lnTo>
                    <a:pt x="313" y="1261"/>
                  </a:lnTo>
                  <a:lnTo>
                    <a:pt x="311" y="1259"/>
                  </a:lnTo>
                  <a:lnTo>
                    <a:pt x="295" y="1261"/>
                  </a:lnTo>
                  <a:lnTo>
                    <a:pt x="291" y="1260"/>
                  </a:lnTo>
                  <a:lnTo>
                    <a:pt x="281" y="1268"/>
                  </a:lnTo>
                  <a:lnTo>
                    <a:pt x="278" y="1260"/>
                  </a:lnTo>
                  <a:lnTo>
                    <a:pt x="288" y="1256"/>
                  </a:lnTo>
                  <a:lnTo>
                    <a:pt x="281" y="1245"/>
                  </a:lnTo>
                  <a:lnTo>
                    <a:pt x="269" y="1243"/>
                  </a:lnTo>
                  <a:lnTo>
                    <a:pt x="258" y="1238"/>
                  </a:lnTo>
                  <a:lnTo>
                    <a:pt x="258" y="1230"/>
                  </a:lnTo>
                  <a:lnTo>
                    <a:pt x="249" y="1232"/>
                  </a:lnTo>
                  <a:lnTo>
                    <a:pt x="237" y="1238"/>
                  </a:lnTo>
                  <a:lnTo>
                    <a:pt x="233" y="1230"/>
                  </a:lnTo>
                  <a:lnTo>
                    <a:pt x="226" y="1230"/>
                  </a:lnTo>
                  <a:lnTo>
                    <a:pt x="213" y="1225"/>
                  </a:lnTo>
                  <a:lnTo>
                    <a:pt x="204" y="1220"/>
                  </a:lnTo>
                  <a:lnTo>
                    <a:pt x="204" y="1232"/>
                  </a:lnTo>
                  <a:lnTo>
                    <a:pt x="205" y="1240"/>
                  </a:lnTo>
                  <a:lnTo>
                    <a:pt x="218" y="1252"/>
                  </a:lnTo>
                  <a:lnTo>
                    <a:pt x="230" y="1259"/>
                  </a:lnTo>
                  <a:lnTo>
                    <a:pt x="241" y="1259"/>
                  </a:lnTo>
                  <a:lnTo>
                    <a:pt x="253" y="1259"/>
                  </a:lnTo>
                  <a:lnTo>
                    <a:pt x="263" y="1261"/>
                  </a:lnTo>
                  <a:lnTo>
                    <a:pt x="266" y="1268"/>
                  </a:lnTo>
                  <a:lnTo>
                    <a:pt x="258" y="1268"/>
                  </a:lnTo>
                  <a:lnTo>
                    <a:pt x="245" y="1268"/>
                  </a:lnTo>
                  <a:lnTo>
                    <a:pt x="233" y="1261"/>
                  </a:lnTo>
                  <a:lnTo>
                    <a:pt x="226" y="1260"/>
                  </a:lnTo>
                  <a:lnTo>
                    <a:pt x="222" y="1259"/>
                  </a:lnTo>
                  <a:lnTo>
                    <a:pt x="215" y="1261"/>
                  </a:lnTo>
                  <a:lnTo>
                    <a:pt x="205" y="1261"/>
                  </a:lnTo>
                  <a:lnTo>
                    <a:pt x="198" y="1269"/>
                  </a:lnTo>
                  <a:lnTo>
                    <a:pt x="191" y="1273"/>
                  </a:lnTo>
                  <a:lnTo>
                    <a:pt x="183" y="1261"/>
                  </a:lnTo>
                  <a:lnTo>
                    <a:pt x="183" y="1260"/>
                  </a:lnTo>
                  <a:lnTo>
                    <a:pt x="183" y="1252"/>
                  </a:lnTo>
                  <a:lnTo>
                    <a:pt x="180" y="1243"/>
                  </a:lnTo>
                  <a:lnTo>
                    <a:pt x="180" y="1238"/>
                  </a:lnTo>
                  <a:lnTo>
                    <a:pt x="172" y="1243"/>
                  </a:lnTo>
                  <a:lnTo>
                    <a:pt x="166" y="1252"/>
                  </a:lnTo>
                  <a:lnTo>
                    <a:pt x="161" y="1265"/>
                  </a:lnTo>
                  <a:lnTo>
                    <a:pt x="150" y="1261"/>
                  </a:lnTo>
                  <a:lnTo>
                    <a:pt x="145" y="1260"/>
                  </a:lnTo>
                  <a:lnTo>
                    <a:pt x="151" y="1260"/>
                  </a:lnTo>
                  <a:lnTo>
                    <a:pt x="155" y="1252"/>
                  </a:lnTo>
                  <a:lnTo>
                    <a:pt x="155" y="1251"/>
                  </a:lnTo>
                  <a:lnTo>
                    <a:pt x="161" y="1251"/>
                  </a:lnTo>
                  <a:lnTo>
                    <a:pt x="158" y="1238"/>
                  </a:lnTo>
                  <a:lnTo>
                    <a:pt x="172" y="1232"/>
                  </a:lnTo>
                  <a:lnTo>
                    <a:pt x="172" y="1225"/>
                  </a:lnTo>
                  <a:lnTo>
                    <a:pt x="164" y="1225"/>
                  </a:lnTo>
                  <a:lnTo>
                    <a:pt x="158" y="1228"/>
                  </a:lnTo>
                  <a:lnTo>
                    <a:pt x="150" y="1235"/>
                  </a:lnTo>
                  <a:lnTo>
                    <a:pt x="137" y="1243"/>
                  </a:lnTo>
                  <a:lnTo>
                    <a:pt x="118" y="1251"/>
                  </a:lnTo>
                  <a:lnTo>
                    <a:pt x="100" y="1252"/>
                  </a:lnTo>
                  <a:lnTo>
                    <a:pt x="83" y="1240"/>
                  </a:lnTo>
                  <a:lnTo>
                    <a:pt x="79" y="1243"/>
                  </a:lnTo>
                  <a:lnTo>
                    <a:pt x="79" y="1240"/>
                  </a:lnTo>
                  <a:lnTo>
                    <a:pt x="82" y="1230"/>
                  </a:lnTo>
                  <a:lnTo>
                    <a:pt x="82" y="1220"/>
                  </a:lnTo>
                  <a:lnTo>
                    <a:pt x="96" y="1209"/>
                  </a:lnTo>
                  <a:lnTo>
                    <a:pt x="114" y="1208"/>
                  </a:lnTo>
                  <a:lnTo>
                    <a:pt x="115" y="1208"/>
                  </a:lnTo>
                  <a:lnTo>
                    <a:pt x="132" y="1209"/>
                  </a:lnTo>
                  <a:lnTo>
                    <a:pt x="137" y="1203"/>
                  </a:lnTo>
                  <a:lnTo>
                    <a:pt x="140" y="1198"/>
                  </a:lnTo>
                  <a:lnTo>
                    <a:pt x="150" y="1192"/>
                  </a:lnTo>
                  <a:lnTo>
                    <a:pt x="151" y="1187"/>
                  </a:lnTo>
                  <a:lnTo>
                    <a:pt x="161" y="1195"/>
                  </a:lnTo>
                  <a:lnTo>
                    <a:pt x="172" y="1198"/>
                  </a:lnTo>
                  <a:lnTo>
                    <a:pt x="180" y="1192"/>
                  </a:lnTo>
                  <a:lnTo>
                    <a:pt x="176" y="1198"/>
                  </a:lnTo>
                  <a:lnTo>
                    <a:pt x="180" y="1205"/>
                  </a:lnTo>
                  <a:lnTo>
                    <a:pt x="191" y="1209"/>
                  </a:lnTo>
                  <a:lnTo>
                    <a:pt x="190" y="1203"/>
                  </a:lnTo>
                  <a:lnTo>
                    <a:pt x="190" y="1200"/>
                  </a:lnTo>
                  <a:lnTo>
                    <a:pt x="198" y="1200"/>
                  </a:lnTo>
                  <a:lnTo>
                    <a:pt x="209" y="1189"/>
                  </a:lnTo>
                  <a:lnTo>
                    <a:pt x="215" y="1192"/>
                  </a:lnTo>
                  <a:lnTo>
                    <a:pt x="223" y="1195"/>
                  </a:lnTo>
                  <a:lnTo>
                    <a:pt x="233" y="1208"/>
                  </a:lnTo>
                  <a:lnTo>
                    <a:pt x="233" y="1216"/>
                  </a:lnTo>
                  <a:lnTo>
                    <a:pt x="249" y="1209"/>
                  </a:lnTo>
                  <a:lnTo>
                    <a:pt x="253" y="1209"/>
                  </a:lnTo>
                  <a:lnTo>
                    <a:pt x="263" y="1209"/>
                  </a:lnTo>
                  <a:lnTo>
                    <a:pt x="269" y="1203"/>
                  </a:lnTo>
                  <a:lnTo>
                    <a:pt x="278" y="1200"/>
                  </a:lnTo>
                  <a:lnTo>
                    <a:pt x="284" y="1209"/>
                  </a:lnTo>
                  <a:lnTo>
                    <a:pt x="288" y="1222"/>
                  </a:lnTo>
                  <a:lnTo>
                    <a:pt x="291" y="1232"/>
                  </a:lnTo>
                  <a:lnTo>
                    <a:pt x="299" y="1222"/>
                  </a:lnTo>
                  <a:lnTo>
                    <a:pt x="308" y="1208"/>
                  </a:lnTo>
                  <a:lnTo>
                    <a:pt x="299" y="1195"/>
                  </a:lnTo>
                  <a:lnTo>
                    <a:pt x="284" y="1177"/>
                  </a:lnTo>
                  <a:lnTo>
                    <a:pt x="271" y="1158"/>
                  </a:lnTo>
                  <a:lnTo>
                    <a:pt x="249" y="1148"/>
                  </a:lnTo>
                  <a:lnTo>
                    <a:pt x="226" y="1142"/>
                  </a:lnTo>
                  <a:lnTo>
                    <a:pt x="213" y="1142"/>
                  </a:lnTo>
                  <a:lnTo>
                    <a:pt x="187" y="1145"/>
                  </a:lnTo>
                  <a:lnTo>
                    <a:pt x="176" y="1148"/>
                  </a:lnTo>
                  <a:lnTo>
                    <a:pt x="166" y="1148"/>
                  </a:lnTo>
                  <a:lnTo>
                    <a:pt x="150" y="1150"/>
                  </a:lnTo>
                  <a:lnTo>
                    <a:pt x="140" y="1150"/>
                  </a:lnTo>
                  <a:lnTo>
                    <a:pt x="129" y="1148"/>
                  </a:lnTo>
                  <a:lnTo>
                    <a:pt x="122" y="1152"/>
                  </a:lnTo>
                  <a:lnTo>
                    <a:pt x="104" y="1157"/>
                  </a:lnTo>
                  <a:lnTo>
                    <a:pt x="90" y="1150"/>
                  </a:lnTo>
                  <a:lnTo>
                    <a:pt x="79" y="1150"/>
                  </a:lnTo>
                  <a:lnTo>
                    <a:pt x="52" y="1158"/>
                  </a:lnTo>
                  <a:lnTo>
                    <a:pt x="21" y="1168"/>
                  </a:lnTo>
                  <a:lnTo>
                    <a:pt x="9" y="1168"/>
                  </a:lnTo>
                  <a:lnTo>
                    <a:pt x="0" y="1187"/>
                  </a:lnTo>
                  <a:lnTo>
                    <a:pt x="7" y="1205"/>
                  </a:lnTo>
                  <a:lnTo>
                    <a:pt x="7" y="1222"/>
                  </a:lnTo>
                  <a:lnTo>
                    <a:pt x="4" y="1230"/>
                  </a:lnTo>
                  <a:lnTo>
                    <a:pt x="7" y="1235"/>
                  </a:lnTo>
                  <a:lnTo>
                    <a:pt x="14" y="1238"/>
                  </a:lnTo>
                  <a:lnTo>
                    <a:pt x="14" y="1245"/>
                  </a:lnTo>
                  <a:lnTo>
                    <a:pt x="16" y="1256"/>
                  </a:lnTo>
                  <a:lnTo>
                    <a:pt x="16" y="1261"/>
                  </a:lnTo>
                  <a:lnTo>
                    <a:pt x="27" y="1265"/>
                  </a:lnTo>
                  <a:lnTo>
                    <a:pt x="35" y="1269"/>
                  </a:lnTo>
                  <a:lnTo>
                    <a:pt x="42" y="1273"/>
                  </a:lnTo>
                  <a:lnTo>
                    <a:pt x="52" y="1273"/>
                  </a:lnTo>
                  <a:lnTo>
                    <a:pt x="59" y="1281"/>
                  </a:lnTo>
                  <a:lnTo>
                    <a:pt x="67" y="1283"/>
                  </a:lnTo>
                  <a:lnTo>
                    <a:pt x="71" y="1283"/>
                  </a:lnTo>
                  <a:lnTo>
                    <a:pt x="90" y="1284"/>
                  </a:lnTo>
                  <a:lnTo>
                    <a:pt x="114" y="1284"/>
                  </a:lnTo>
                  <a:lnTo>
                    <a:pt x="129" y="1284"/>
                  </a:lnTo>
                  <a:lnTo>
                    <a:pt x="145" y="1283"/>
                  </a:lnTo>
                  <a:lnTo>
                    <a:pt x="161" y="1284"/>
                  </a:lnTo>
                  <a:lnTo>
                    <a:pt x="166" y="1332"/>
                  </a:lnTo>
                  <a:lnTo>
                    <a:pt x="168" y="1372"/>
                  </a:lnTo>
                  <a:lnTo>
                    <a:pt x="168" y="1416"/>
                  </a:lnTo>
                  <a:lnTo>
                    <a:pt x="172" y="1432"/>
                  </a:lnTo>
                  <a:lnTo>
                    <a:pt x="180" y="1455"/>
                  </a:lnTo>
                  <a:lnTo>
                    <a:pt x="195" y="1455"/>
                  </a:lnTo>
                  <a:lnTo>
                    <a:pt x="198" y="1471"/>
                  </a:lnTo>
                  <a:lnTo>
                    <a:pt x="204" y="1482"/>
                  </a:lnTo>
                  <a:lnTo>
                    <a:pt x="218" y="1488"/>
                  </a:lnTo>
                  <a:lnTo>
                    <a:pt x="233" y="1488"/>
                  </a:lnTo>
                  <a:lnTo>
                    <a:pt x="241" y="1490"/>
                  </a:lnTo>
                  <a:lnTo>
                    <a:pt x="249" y="1504"/>
                  </a:lnTo>
                  <a:lnTo>
                    <a:pt x="258" y="1504"/>
                  </a:lnTo>
                  <a:lnTo>
                    <a:pt x="276" y="1504"/>
                  </a:lnTo>
                  <a:lnTo>
                    <a:pt x="284" y="1510"/>
                  </a:lnTo>
                  <a:lnTo>
                    <a:pt x="291" y="1522"/>
                  </a:lnTo>
                  <a:lnTo>
                    <a:pt x="308" y="1534"/>
                  </a:lnTo>
                  <a:lnTo>
                    <a:pt x="316" y="1542"/>
                  </a:lnTo>
                  <a:lnTo>
                    <a:pt x="327" y="1550"/>
                  </a:lnTo>
                  <a:lnTo>
                    <a:pt x="331" y="1558"/>
                  </a:lnTo>
                  <a:lnTo>
                    <a:pt x="339" y="1565"/>
                  </a:lnTo>
                  <a:lnTo>
                    <a:pt x="342" y="1567"/>
                  </a:lnTo>
                  <a:lnTo>
                    <a:pt x="353" y="1565"/>
                  </a:lnTo>
                  <a:lnTo>
                    <a:pt x="386" y="1565"/>
                  </a:lnTo>
                  <a:lnTo>
                    <a:pt x="419" y="1563"/>
                  </a:lnTo>
                  <a:lnTo>
                    <a:pt x="424" y="1563"/>
                  </a:lnTo>
                  <a:lnTo>
                    <a:pt x="431" y="1565"/>
                  </a:lnTo>
                  <a:lnTo>
                    <a:pt x="450" y="1565"/>
                  </a:lnTo>
                  <a:lnTo>
                    <a:pt x="454" y="1567"/>
                  </a:lnTo>
                  <a:lnTo>
                    <a:pt x="465" y="1565"/>
                  </a:lnTo>
                  <a:lnTo>
                    <a:pt x="462" y="1550"/>
                  </a:lnTo>
                  <a:lnTo>
                    <a:pt x="461" y="1541"/>
                  </a:lnTo>
                  <a:lnTo>
                    <a:pt x="465" y="1525"/>
                  </a:lnTo>
                  <a:lnTo>
                    <a:pt x="471" y="1515"/>
                  </a:lnTo>
                  <a:lnTo>
                    <a:pt x="471" y="1507"/>
                  </a:lnTo>
                  <a:lnTo>
                    <a:pt x="462" y="1501"/>
                  </a:lnTo>
                  <a:lnTo>
                    <a:pt x="461" y="1495"/>
                  </a:lnTo>
                  <a:lnTo>
                    <a:pt x="465" y="1490"/>
                  </a:lnTo>
                  <a:lnTo>
                    <a:pt x="474" y="1488"/>
                  </a:lnTo>
                  <a:lnTo>
                    <a:pt x="479" y="1482"/>
                  </a:lnTo>
                  <a:lnTo>
                    <a:pt x="479" y="1474"/>
                  </a:lnTo>
                  <a:lnTo>
                    <a:pt x="479" y="1463"/>
                  </a:lnTo>
                  <a:lnTo>
                    <a:pt x="480" y="1459"/>
                  </a:lnTo>
                  <a:lnTo>
                    <a:pt x="486" y="1458"/>
                  </a:lnTo>
                  <a:lnTo>
                    <a:pt x="489" y="1463"/>
                  </a:lnTo>
                  <a:lnTo>
                    <a:pt x="494" y="1467"/>
                  </a:lnTo>
                  <a:lnTo>
                    <a:pt x="507" y="1463"/>
                  </a:lnTo>
                  <a:lnTo>
                    <a:pt x="518" y="1467"/>
                  </a:lnTo>
                  <a:lnTo>
                    <a:pt x="526" y="1467"/>
                  </a:lnTo>
                  <a:lnTo>
                    <a:pt x="532" y="1463"/>
                  </a:lnTo>
                  <a:lnTo>
                    <a:pt x="540" y="1463"/>
                  </a:lnTo>
                  <a:lnTo>
                    <a:pt x="547" y="1458"/>
                  </a:lnTo>
                  <a:lnTo>
                    <a:pt x="558" y="1459"/>
                  </a:lnTo>
                  <a:lnTo>
                    <a:pt x="572" y="1467"/>
                  </a:lnTo>
                  <a:lnTo>
                    <a:pt x="580" y="1471"/>
                  </a:lnTo>
                  <a:lnTo>
                    <a:pt x="590" y="1474"/>
                  </a:lnTo>
                  <a:lnTo>
                    <a:pt x="602" y="1471"/>
                  </a:lnTo>
                  <a:lnTo>
                    <a:pt x="610" y="1474"/>
                  </a:lnTo>
                  <a:lnTo>
                    <a:pt x="635" y="1493"/>
                  </a:lnTo>
                  <a:lnTo>
                    <a:pt x="656" y="1510"/>
                  </a:lnTo>
                  <a:lnTo>
                    <a:pt x="671" y="1520"/>
                  </a:lnTo>
                  <a:lnTo>
                    <a:pt x="706" y="1525"/>
                  </a:lnTo>
                  <a:lnTo>
                    <a:pt x="738" y="1531"/>
                  </a:lnTo>
                  <a:lnTo>
                    <a:pt x="772" y="1534"/>
                  </a:lnTo>
                  <a:lnTo>
                    <a:pt x="787" y="1534"/>
                  </a:lnTo>
                  <a:lnTo>
                    <a:pt x="801" y="1531"/>
                  </a:lnTo>
                  <a:lnTo>
                    <a:pt x="808" y="1528"/>
                  </a:lnTo>
                  <a:lnTo>
                    <a:pt x="814" y="1534"/>
                  </a:lnTo>
                  <a:lnTo>
                    <a:pt x="822" y="1623"/>
                  </a:lnTo>
                  <a:lnTo>
                    <a:pt x="1671" y="1586"/>
                  </a:lnTo>
                  <a:lnTo>
                    <a:pt x="1781" y="1555"/>
                  </a:lnTo>
                  <a:lnTo>
                    <a:pt x="1782" y="1501"/>
                  </a:lnTo>
                  <a:lnTo>
                    <a:pt x="1762" y="1477"/>
                  </a:lnTo>
                  <a:lnTo>
                    <a:pt x="1754" y="1355"/>
                  </a:lnTo>
                  <a:lnTo>
                    <a:pt x="1731" y="1134"/>
                  </a:lnTo>
                  <a:lnTo>
                    <a:pt x="1719" y="991"/>
                  </a:lnTo>
                  <a:lnTo>
                    <a:pt x="1710" y="913"/>
                  </a:lnTo>
                  <a:lnTo>
                    <a:pt x="1707" y="876"/>
                  </a:lnTo>
                  <a:lnTo>
                    <a:pt x="1699" y="844"/>
                  </a:lnTo>
                  <a:lnTo>
                    <a:pt x="1691" y="816"/>
                  </a:lnTo>
                  <a:lnTo>
                    <a:pt x="1682" y="794"/>
                  </a:lnTo>
                  <a:lnTo>
                    <a:pt x="1674" y="775"/>
                  </a:lnTo>
                  <a:lnTo>
                    <a:pt x="1664" y="747"/>
                  </a:lnTo>
                  <a:lnTo>
                    <a:pt x="1652" y="723"/>
                  </a:lnTo>
                  <a:lnTo>
                    <a:pt x="1636" y="696"/>
                  </a:lnTo>
                  <a:lnTo>
                    <a:pt x="1626" y="671"/>
                  </a:lnTo>
                  <a:lnTo>
                    <a:pt x="1606" y="647"/>
                  </a:lnTo>
                  <a:lnTo>
                    <a:pt x="1598" y="629"/>
                  </a:lnTo>
                  <a:lnTo>
                    <a:pt x="1576" y="605"/>
                  </a:lnTo>
                  <a:lnTo>
                    <a:pt x="1559" y="576"/>
                  </a:lnTo>
                  <a:lnTo>
                    <a:pt x="1420" y="421"/>
                  </a:lnTo>
                  <a:lnTo>
                    <a:pt x="1397" y="397"/>
                  </a:lnTo>
                  <a:lnTo>
                    <a:pt x="1366" y="365"/>
                  </a:lnTo>
                  <a:lnTo>
                    <a:pt x="1349" y="341"/>
                  </a:lnTo>
                  <a:lnTo>
                    <a:pt x="1342" y="337"/>
                  </a:lnTo>
                  <a:lnTo>
                    <a:pt x="1337" y="329"/>
                  </a:lnTo>
                  <a:lnTo>
                    <a:pt x="1279" y="264"/>
                  </a:lnTo>
                  <a:lnTo>
                    <a:pt x="1273" y="258"/>
                  </a:lnTo>
                  <a:lnTo>
                    <a:pt x="1258" y="238"/>
                  </a:lnTo>
                  <a:lnTo>
                    <a:pt x="1191" y="167"/>
                  </a:lnTo>
                  <a:lnTo>
                    <a:pt x="1171" y="203"/>
                  </a:lnTo>
                  <a:lnTo>
                    <a:pt x="1032" y="208"/>
                  </a:lnTo>
                  <a:lnTo>
                    <a:pt x="1027" y="120"/>
                  </a:lnTo>
                  <a:lnTo>
                    <a:pt x="1027" y="87"/>
                  </a:lnTo>
                  <a:lnTo>
                    <a:pt x="1020" y="37"/>
                  </a:lnTo>
                  <a:lnTo>
                    <a:pt x="1017" y="0"/>
                  </a:lnTo>
                  <a:lnTo>
                    <a:pt x="995" y="5"/>
                  </a:lnTo>
                  <a:lnTo>
                    <a:pt x="992" y="8"/>
                  </a:lnTo>
                  <a:lnTo>
                    <a:pt x="991" y="23"/>
                  </a:lnTo>
                  <a:lnTo>
                    <a:pt x="980" y="39"/>
                  </a:lnTo>
                  <a:lnTo>
                    <a:pt x="974" y="55"/>
                  </a:lnTo>
                  <a:lnTo>
                    <a:pt x="974" y="68"/>
                  </a:lnTo>
                  <a:lnTo>
                    <a:pt x="972" y="79"/>
                  </a:lnTo>
                  <a:lnTo>
                    <a:pt x="972" y="95"/>
                  </a:lnTo>
                  <a:lnTo>
                    <a:pt x="980" y="107"/>
                  </a:lnTo>
                  <a:lnTo>
                    <a:pt x="974" y="120"/>
                  </a:lnTo>
                  <a:lnTo>
                    <a:pt x="974" y="148"/>
                  </a:lnTo>
                  <a:lnTo>
                    <a:pt x="963" y="179"/>
                  </a:lnTo>
                  <a:lnTo>
                    <a:pt x="972" y="200"/>
                  </a:lnTo>
                  <a:lnTo>
                    <a:pt x="977" y="228"/>
                  </a:lnTo>
                  <a:lnTo>
                    <a:pt x="992" y="262"/>
                  </a:lnTo>
                  <a:lnTo>
                    <a:pt x="992" y="274"/>
                  </a:lnTo>
                  <a:lnTo>
                    <a:pt x="980" y="302"/>
                  </a:lnTo>
                  <a:lnTo>
                    <a:pt x="980" y="321"/>
                  </a:lnTo>
                  <a:lnTo>
                    <a:pt x="985" y="335"/>
                  </a:lnTo>
                  <a:lnTo>
                    <a:pt x="980" y="350"/>
                  </a:lnTo>
                  <a:lnTo>
                    <a:pt x="980" y="371"/>
                  </a:lnTo>
                  <a:lnTo>
                    <a:pt x="981" y="394"/>
                  </a:lnTo>
                  <a:lnTo>
                    <a:pt x="981" y="406"/>
                  </a:lnTo>
                  <a:lnTo>
                    <a:pt x="985" y="435"/>
                  </a:lnTo>
                  <a:lnTo>
                    <a:pt x="992" y="457"/>
                  </a:lnTo>
                  <a:lnTo>
                    <a:pt x="995" y="462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g3037f45beab_0_67"/>
            <p:cNvSpPr/>
            <p:nvPr/>
          </p:nvSpPr>
          <p:spPr>
            <a:xfrm>
              <a:off x="6549934" y="4248209"/>
              <a:ext cx="871577" cy="895292"/>
            </a:xfrm>
            <a:custGeom>
              <a:rect b="b" l="l" r="r" t="t"/>
              <a:pathLst>
                <a:path extrusionOk="0" h="1835" w="2006">
                  <a:moveTo>
                    <a:pt x="1176" y="75"/>
                  </a:moveTo>
                  <a:lnTo>
                    <a:pt x="1173" y="57"/>
                  </a:lnTo>
                  <a:lnTo>
                    <a:pt x="1171" y="49"/>
                  </a:lnTo>
                  <a:lnTo>
                    <a:pt x="1168" y="38"/>
                  </a:lnTo>
                  <a:lnTo>
                    <a:pt x="1161" y="35"/>
                  </a:lnTo>
                  <a:lnTo>
                    <a:pt x="1151" y="35"/>
                  </a:lnTo>
                  <a:lnTo>
                    <a:pt x="1144" y="38"/>
                  </a:lnTo>
                  <a:lnTo>
                    <a:pt x="1136" y="44"/>
                  </a:lnTo>
                  <a:lnTo>
                    <a:pt x="1130" y="44"/>
                  </a:lnTo>
                  <a:lnTo>
                    <a:pt x="1122" y="41"/>
                  </a:lnTo>
                  <a:lnTo>
                    <a:pt x="1118" y="36"/>
                  </a:lnTo>
                  <a:lnTo>
                    <a:pt x="1107" y="27"/>
                  </a:lnTo>
                  <a:lnTo>
                    <a:pt x="1103" y="23"/>
                  </a:lnTo>
                  <a:lnTo>
                    <a:pt x="1094" y="19"/>
                  </a:lnTo>
                  <a:lnTo>
                    <a:pt x="1086" y="23"/>
                  </a:lnTo>
                  <a:lnTo>
                    <a:pt x="1078" y="25"/>
                  </a:lnTo>
                  <a:lnTo>
                    <a:pt x="1072" y="25"/>
                  </a:lnTo>
                  <a:lnTo>
                    <a:pt x="1068" y="15"/>
                  </a:lnTo>
                  <a:lnTo>
                    <a:pt x="1068" y="7"/>
                  </a:lnTo>
                  <a:lnTo>
                    <a:pt x="1064" y="0"/>
                  </a:lnTo>
                  <a:lnTo>
                    <a:pt x="1053" y="0"/>
                  </a:lnTo>
                  <a:lnTo>
                    <a:pt x="1048" y="7"/>
                  </a:lnTo>
                  <a:lnTo>
                    <a:pt x="1040" y="11"/>
                  </a:lnTo>
                  <a:lnTo>
                    <a:pt x="1028" y="15"/>
                  </a:lnTo>
                  <a:lnTo>
                    <a:pt x="1017" y="11"/>
                  </a:lnTo>
                  <a:lnTo>
                    <a:pt x="1017" y="19"/>
                  </a:lnTo>
                  <a:lnTo>
                    <a:pt x="1014" y="30"/>
                  </a:lnTo>
                  <a:lnTo>
                    <a:pt x="1010" y="46"/>
                  </a:lnTo>
                  <a:lnTo>
                    <a:pt x="1008" y="56"/>
                  </a:lnTo>
                  <a:lnTo>
                    <a:pt x="1008" y="57"/>
                  </a:lnTo>
                  <a:lnTo>
                    <a:pt x="1000" y="60"/>
                  </a:lnTo>
                  <a:lnTo>
                    <a:pt x="990" y="56"/>
                  </a:lnTo>
                  <a:lnTo>
                    <a:pt x="977" y="56"/>
                  </a:lnTo>
                  <a:lnTo>
                    <a:pt x="964" y="57"/>
                  </a:lnTo>
                  <a:lnTo>
                    <a:pt x="956" y="62"/>
                  </a:lnTo>
                  <a:lnTo>
                    <a:pt x="953" y="67"/>
                  </a:lnTo>
                  <a:lnTo>
                    <a:pt x="942" y="71"/>
                  </a:lnTo>
                  <a:lnTo>
                    <a:pt x="932" y="75"/>
                  </a:lnTo>
                  <a:lnTo>
                    <a:pt x="916" y="86"/>
                  </a:lnTo>
                  <a:lnTo>
                    <a:pt x="906" y="90"/>
                  </a:lnTo>
                  <a:lnTo>
                    <a:pt x="892" y="102"/>
                  </a:lnTo>
                  <a:lnTo>
                    <a:pt x="882" y="110"/>
                  </a:lnTo>
                  <a:lnTo>
                    <a:pt x="877" y="115"/>
                  </a:lnTo>
                  <a:lnTo>
                    <a:pt x="877" y="123"/>
                  </a:lnTo>
                  <a:lnTo>
                    <a:pt x="869" y="135"/>
                  </a:lnTo>
                  <a:lnTo>
                    <a:pt x="860" y="140"/>
                  </a:lnTo>
                  <a:lnTo>
                    <a:pt x="849" y="153"/>
                  </a:lnTo>
                  <a:lnTo>
                    <a:pt x="816" y="191"/>
                  </a:lnTo>
                  <a:lnTo>
                    <a:pt x="802" y="206"/>
                  </a:lnTo>
                  <a:lnTo>
                    <a:pt x="796" y="214"/>
                  </a:lnTo>
                  <a:lnTo>
                    <a:pt x="794" y="217"/>
                  </a:lnTo>
                  <a:lnTo>
                    <a:pt x="784" y="227"/>
                  </a:lnTo>
                  <a:lnTo>
                    <a:pt x="773" y="245"/>
                  </a:lnTo>
                  <a:lnTo>
                    <a:pt x="761" y="258"/>
                  </a:lnTo>
                  <a:lnTo>
                    <a:pt x="759" y="266"/>
                  </a:lnTo>
                  <a:lnTo>
                    <a:pt x="753" y="273"/>
                  </a:lnTo>
                  <a:lnTo>
                    <a:pt x="737" y="294"/>
                  </a:lnTo>
                  <a:lnTo>
                    <a:pt x="721" y="313"/>
                  </a:lnTo>
                  <a:lnTo>
                    <a:pt x="718" y="318"/>
                  </a:lnTo>
                  <a:lnTo>
                    <a:pt x="711" y="318"/>
                  </a:lnTo>
                  <a:lnTo>
                    <a:pt x="703" y="318"/>
                  </a:lnTo>
                  <a:lnTo>
                    <a:pt x="693" y="318"/>
                  </a:lnTo>
                  <a:lnTo>
                    <a:pt x="686" y="317"/>
                  </a:lnTo>
                  <a:lnTo>
                    <a:pt x="675" y="313"/>
                  </a:lnTo>
                  <a:lnTo>
                    <a:pt x="665" y="306"/>
                  </a:lnTo>
                  <a:lnTo>
                    <a:pt x="663" y="301"/>
                  </a:lnTo>
                  <a:lnTo>
                    <a:pt x="657" y="294"/>
                  </a:lnTo>
                  <a:lnTo>
                    <a:pt x="651" y="289"/>
                  </a:lnTo>
                  <a:lnTo>
                    <a:pt x="649" y="282"/>
                  </a:lnTo>
                  <a:lnTo>
                    <a:pt x="645" y="273"/>
                  </a:lnTo>
                  <a:lnTo>
                    <a:pt x="639" y="269"/>
                  </a:lnTo>
                  <a:lnTo>
                    <a:pt x="633" y="266"/>
                  </a:lnTo>
                  <a:lnTo>
                    <a:pt x="625" y="261"/>
                  </a:lnTo>
                  <a:lnTo>
                    <a:pt x="613" y="255"/>
                  </a:lnTo>
                  <a:lnTo>
                    <a:pt x="602" y="255"/>
                  </a:lnTo>
                  <a:lnTo>
                    <a:pt x="596" y="255"/>
                  </a:lnTo>
                  <a:lnTo>
                    <a:pt x="588" y="255"/>
                  </a:lnTo>
                  <a:lnTo>
                    <a:pt x="570" y="255"/>
                  </a:lnTo>
                  <a:lnTo>
                    <a:pt x="566" y="255"/>
                  </a:lnTo>
                  <a:lnTo>
                    <a:pt x="555" y="245"/>
                  </a:lnTo>
                  <a:lnTo>
                    <a:pt x="552" y="242"/>
                  </a:lnTo>
                  <a:lnTo>
                    <a:pt x="545" y="235"/>
                  </a:lnTo>
                  <a:lnTo>
                    <a:pt x="544" y="217"/>
                  </a:lnTo>
                  <a:lnTo>
                    <a:pt x="544" y="214"/>
                  </a:lnTo>
                  <a:lnTo>
                    <a:pt x="541" y="202"/>
                  </a:lnTo>
                  <a:lnTo>
                    <a:pt x="535" y="186"/>
                  </a:lnTo>
                  <a:lnTo>
                    <a:pt x="530" y="183"/>
                  </a:lnTo>
                  <a:lnTo>
                    <a:pt x="528" y="178"/>
                  </a:lnTo>
                  <a:lnTo>
                    <a:pt x="524" y="166"/>
                  </a:lnTo>
                  <a:lnTo>
                    <a:pt x="524" y="161"/>
                  </a:lnTo>
                  <a:lnTo>
                    <a:pt x="528" y="148"/>
                  </a:lnTo>
                  <a:lnTo>
                    <a:pt x="526" y="139"/>
                  </a:lnTo>
                  <a:lnTo>
                    <a:pt x="524" y="123"/>
                  </a:lnTo>
                  <a:lnTo>
                    <a:pt x="524" y="115"/>
                  </a:lnTo>
                  <a:lnTo>
                    <a:pt x="528" y="95"/>
                  </a:lnTo>
                  <a:lnTo>
                    <a:pt x="526" y="90"/>
                  </a:lnTo>
                  <a:lnTo>
                    <a:pt x="526" y="86"/>
                  </a:lnTo>
                  <a:lnTo>
                    <a:pt x="526" y="71"/>
                  </a:lnTo>
                  <a:lnTo>
                    <a:pt x="504" y="60"/>
                  </a:lnTo>
                  <a:lnTo>
                    <a:pt x="501" y="57"/>
                  </a:lnTo>
                  <a:lnTo>
                    <a:pt x="494" y="52"/>
                  </a:lnTo>
                  <a:lnTo>
                    <a:pt x="483" y="41"/>
                  </a:lnTo>
                  <a:lnTo>
                    <a:pt x="470" y="25"/>
                  </a:lnTo>
                  <a:lnTo>
                    <a:pt x="470" y="19"/>
                  </a:lnTo>
                  <a:lnTo>
                    <a:pt x="459" y="15"/>
                  </a:lnTo>
                  <a:lnTo>
                    <a:pt x="458" y="15"/>
                  </a:lnTo>
                  <a:lnTo>
                    <a:pt x="451" y="11"/>
                  </a:lnTo>
                  <a:lnTo>
                    <a:pt x="444" y="11"/>
                  </a:lnTo>
                  <a:lnTo>
                    <a:pt x="430" y="11"/>
                  </a:lnTo>
                  <a:lnTo>
                    <a:pt x="415" y="11"/>
                  </a:lnTo>
                  <a:lnTo>
                    <a:pt x="402" y="11"/>
                  </a:lnTo>
                  <a:lnTo>
                    <a:pt x="393" y="7"/>
                  </a:lnTo>
                  <a:lnTo>
                    <a:pt x="386" y="9"/>
                  </a:lnTo>
                  <a:lnTo>
                    <a:pt x="381" y="11"/>
                  </a:lnTo>
                  <a:lnTo>
                    <a:pt x="372" y="19"/>
                  </a:lnTo>
                  <a:lnTo>
                    <a:pt x="371" y="19"/>
                  </a:lnTo>
                  <a:lnTo>
                    <a:pt x="364" y="30"/>
                  </a:lnTo>
                  <a:lnTo>
                    <a:pt x="361" y="44"/>
                  </a:lnTo>
                  <a:lnTo>
                    <a:pt x="357" y="49"/>
                  </a:lnTo>
                  <a:lnTo>
                    <a:pt x="351" y="57"/>
                  </a:lnTo>
                  <a:lnTo>
                    <a:pt x="351" y="76"/>
                  </a:lnTo>
                  <a:lnTo>
                    <a:pt x="350" y="90"/>
                  </a:lnTo>
                  <a:lnTo>
                    <a:pt x="350" y="110"/>
                  </a:lnTo>
                  <a:lnTo>
                    <a:pt x="346" y="132"/>
                  </a:lnTo>
                  <a:lnTo>
                    <a:pt x="340" y="156"/>
                  </a:lnTo>
                  <a:lnTo>
                    <a:pt x="340" y="161"/>
                  </a:lnTo>
                  <a:lnTo>
                    <a:pt x="340" y="178"/>
                  </a:lnTo>
                  <a:lnTo>
                    <a:pt x="336" y="191"/>
                  </a:lnTo>
                  <a:lnTo>
                    <a:pt x="329" y="194"/>
                  </a:lnTo>
                  <a:lnTo>
                    <a:pt x="326" y="198"/>
                  </a:lnTo>
                  <a:lnTo>
                    <a:pt x="322" y="201"/>
                  </a:lnTo>
                  <a:lnTo>
                    <a:pt x="322" y="209"/>
                  </a:lnTo>
                  <a:lnTo>
                    <a:pt x="318" y="214"/>
                  </a:lnTo>
                  <a:lnTo>
                    <a:pt x="310" y="219"/>
                  </a:lnTo>
                  <a:lnTo>
                    <a:pt x="310" y="231"/>
                  </a:lnTo>
                  <a:lnTo>
                    <a:pt x="299" y="235"/>
                  </a:lnTo>
                  <a:lnTo>
                    <a:pt x="292" y="235"/>
                  </a:lnTo>
                  <a:lnTo>
                    <a:pt x="282" y="258"/>
                  </a:lnTo>
                  <a:lnTo>
                    <a:pt x="274" y="282"/>
                  </a:lnTo>
                  <a:lnTo>
                    <a:pt x="271" y="285"/>
                  </a:lnTo>
                  <a:lnTo>
                    <a:pt x="268" y="305"/>
                  </a:lnTo>
                  <a:lnTo>
                    <a:pt x="255" y="342"/>
                  </a:lnTo>
                  <a:lnTo>
                    <a:pt x="239" y="368"/>
                  </a:lnTo>
                  <a:lnTo>
                    <a:pt x="245" y="376"/>
                  </a:lnTo>
                  <a:lnTo>
                    <a:pt x="242" y="376"/>
                  </a:lnTo>
                  <a:lnTo>
                    <a:pt x="242" y="381"/>
                  </a:lnTo>
                  <a:lnTo>
                    <a:pt x="239" y="389"/>
                  </a:lnTo>
                  <a:lnTo>
                    <a:pt x="228" y="394"/>
                  </a:lnTo>
                  <a:lnTo>
                    <a:pt x="218" y="400"/>
                  </a:lnTo>
                  <a:lnTo>
                    <a:pt x="209" y="408"/>
                  </a:lnTo>
                  <a:lnTo>
                    <a:pt x="210" y="414"/>
                  </a:lnTo>
                  <a:lnTo>
                    <a:pt x="191" y="421"/>
                  </a:lnTo>
                  <a:lnTo>
                    <a:pt x="177" y="429"/>
                  </a:lnTo>
                  <a:lnTo>
                    <a:pt x="166" y="435"/>
                  </a:lnTo>
                  <a:lnTo>
                    <a:pt x="155" y="444"/>
                  </a:lnTo>
                  <a:lnTo>
                    <a:pt x="152" y="448"/>
                  </a:lnTo>
                  <a:lnTo>
                    <a:pt x="140" y="457"/>
                  </a:lnTo>
                  <a:lnTo>
                    <a:pt x="132" y="465"/>
                  </a:lnTo>
                  <a:lnTo>
                    <a:pt x="132" y="477"/>
                  </a:lnTo>
                  <a:lnTo>
                    <a:pt x="123" y="508"/>
                  </a:lnTo>
                  <a:lnTo>
                    <a:pt x="119" y="523"/>
                  </a:lnTo>
                  <a:lnTo>
                    <a:pt x="102" y="551"/>
                  </a:lnTo>
                  <a:lnTo>
                    <a:pt x="101" y="556"/>
                  </a:lnTo>
                  <a:lnTo>
                    <a:pt x="94" y="575"/>
                  </a:lnTo>
                  <a:lnTo>
                    <a:pt x="82" y="607"/>
                  </a:lnTo>
                  <a:lnTo>
                    <a:pt x="77" y="621"/>
                  </a:lnTo>
                  <a:lnTo>
                    <a:pt x="77" y="624"/>
                  </a:lnTo>
                  <a:lnTo>
                    <a:pt x="52" y="699"/>
                  </a:lnTo>
                  <a:lnTo>
                    <a:pt x="46" y="712"/>
                  </a:lnTo>
                  <a:lnTo>
                    <a:pt x="39" y="734"/>
                  </a:lnTo>
                  <a:lnTo>
                    <a:pt x="29" y="771"/>
                  </a:lnTo>
                  <a:lnTo>
                    <a:pt x="21" y="787"/>
                  </a:lnTo>
                  <a:lnTo>
                    <a:pt x="11" y="817"/>
                  </a:lnTo>
                  <a:lnTo>
                    <a:pt x="6" y="823"/>
                  </a:lnTo>
                  <a:lnTo>
                    <a:pt x="6" y="830"/>
                  </a:lnTo>
                  <a:lnTo>
                    <a:pt x="0" y="850"/>
                  </a:lnTo>
                  <a:lnTo>
                    <a:pt x="21" y="894"/>
                  </a:lnTo>
                  <a:lnTo>
                    <a:pt x="37" y="927"/>
                  </a:lnTo>
                  <a:lnTo>
                    <a:pt x="37" y="930"/>
                  </a:lnTo>
                  <a:lnTo>
                    <a:pt x="36" y="946"/>
                  </a:lnTo>
                  <a:lnTo>
                    <a:pt x="36" y="958"/>
                  </a:lnTo>
                  <a:lnTo>
                    <a:pt x="32" y="966"/>
                  </a:lnTo>
                  <a:lnTo>
                    <a:pt x="36" y="986"/>
                  </a:lnTo>
                  <a:lnTo>
                    <a:pt x="37" y="997"/>
                  </a:lnTo>
                  <a:lnTo>
                    <a:pt x="37" y="1009"/>
                  </a:lnTo>
                  <a:lnTo>
                    <a:pt x="37" y="1013"/>
                  </a:lnTo>
                  <a:lnTo>
                    <a:pt x="37" y="1020"/>
                  </a:lnTo>
                  <a:lnTo>
                    <a:pt x="43" y="1028"/>
                  </a:lnTo>
                  <a:lnTo>
                    <a:pt x="46" y="1032"/>
                  </a:lnTo>
                  <a:lnTo>
                    <a:pt x="55" y="1038"/>
                  </a:lnTo>
                  <a:lnTo>
                    <a:pt x="61" y="1038"/>
                  </a:lnTo>
                  <a:lnTo>
                    <a:pt x="64" y="1038"/>
                  </a:lnTo>
                  <a:lnTo>
                    <a:pt x="87" y="1032"/>
                  </a:lnTo>
                  <a:lnTo>
                    <a:pt x="101" y="1036"/>
                  </a:lnTo>
                  <a:lnTo>
                    <a:pt x="113" y="1036"/>
                  </a:lnTo>
                  <a:lnTo>
                    <a:pt x="123" y="1044"/>
                  </a:lnTo>
                  <a:lnTo>
                    <a:pt x="126" y="1053"/>
                  </a:lnTo>
                  <a:lnTo>
                    <a:pt x="129" y="1060"/>
                  </a:lnTo>
                  <a:lnTo>
                    <a:pt x="132" y="1072"/>
                  </a:lnTo>
                  <a:lnTo>
                    <a:pt x="133" y="1084"/>
                  </a:lnTo>
                  <a:lnTo>
                    <a:pt x="137" y="1095"/>
                  </a:lnTo>
                  <a:lnTo>
                    <a:pt x="126" y="1093"/>
                  </a:lnTo>
                  <a:lnTo>
                    <a:pt x="120" y="1089"/>
                  </a:lnTo>
                  <a:lnTo>
                    <a:pt x="108" y="1089"/>
                  </a:lnTo>
                  <a:lnTo>
                    <a:pt x="101" y="1089"/>
                  </a:lnTo>
                  <a:lnTo>
                    <a:pt x="94" y="1085"/>
                  </a:lnTo>
                  <a:lnTo>
                    <a:pt x="90" y="1084"/>
                  </a:lnTo>
                  <a:lnTo>
                    <a:pt x="79" y="1084"/>
                  </a:lnTo>
                  <a:lnTo>
                    <a:pt x="79" y="1093"/>
                  </a:lnTo>
                  <a:lnTo>
                    <a:pt x="113" y="1111"/>
                  </a:lnTo>
                  <a:lnTo>
                    <a:pt x="140" y="1120"/>
                  </a:lnTo>
                  <a:lnTo>
                    <a:pt x="156" y="1123"/>
                  </a:lnTo>
                  <a:lnTo>
                    <a:pt x="177" y="1137"/>
                  </a:lnTo>
                  <a:lnTo>
                    <a:pt x="195" y="1160"/>
                  </a:lnTo>
                  <a:lnTo>
                    <a:pt x="227" y="1177"/>
                  </a:lnTo>
                  <a:lnTo>
                    <a:pt x="255" y="1192"/>
                  </a:lnTo>
                  <a:lnTo>
                    <a:pt x="285" y="1214"/>
                  </a:lnTo>
                  <a:lnTo>
                    <a:pt x="296" y="1217"/>
                  </a:lnTo>
                  <a:lnTo>
                    <a:pt x="314" y="1230"/>
                  </a:lnTo>
                  <a:lnTo>
                    <a:pt x="318" y="1228"/>
                  </a:lnTo>
                  <a:lnTo>
                    <a:pt x="314" y="1222"/>
                  </a:lnTo>
                  <a:lnTo>
                    <a:pt x="319" y="1217"/>
                  </a:lnTo>
                  <a:lnTo>
                    <a:pt x="326" y="1217"/>
                  </a:lnTo>
                  <a:lnTo>
                    <a:pt x="335" y="1228"/>
                  </a:lnTo>
                  <a:lnTo>
                    <a:pt x="340" y="1233"/>
                  </a:lnTo>
                  <a:lnTo>
                    <a:pt x="362" y="1243"/>
                  </a:lnTo>
                  <a:lnTo>
                    <a:pt x="372" y="1248"/>
                  </a:lnTo>
                  <a:lnTo>
                    <a:pt x="384" y="1251"/>
                  </a:lnTo>
                  <a:lnTo>
                    <a:pt x="393" y="1255"/>
                  </a:lnTo>
                  <a:lnTo>
                    <a:pt x="400" y="1259"/>
                  </a:lnTo>
                  <a:lnTo>
                    <a:pt x="408" y="1263"/>
                  </a:lnTo>
                  <a:lnTo>
                    <a:pt x="415" y="1270"/>
                  </a:lnTo>
                  <a:lnTo>
                    <a:pt x="419" y="1270"/>
                  </a:lnTo>
                  <a:lnTo>
                    <a:pt x="418" y="1279"/>
                  </a:lnTo>
                  <a:lnTo>
                    <a:pt x="412" y="1279"/>
                  </a:lnTo>
                  <a:lnTo>
                    <a:pt x="393" y="1270"/>
                  </a:lnTo>
                  <a:lnTo>
                    <a:pt x="384" y="1263"/>
                  </a:lnTo>
                  <a:lnTo>
                    <a:pt x="372" y="1260"/>
                  </a:lnTo>
                  <a:lnTo>
                    <a:pt x="368" y="1255"/>
                  </a:lnTo>
                  <a:lnTo>
                    <a:pt x="362" y="1251"/>
                  </a:lnTo>
                  <a:lnTo>
                    <a:pt x="357" y="1248"/>
                  </a:lnTo>
                  <a:lnTo>
                    <a:pt x="350" y="1243"/>
                  </a:lnTo>
                  <a:lnTo>
                    <a:pt x="335" y="1233"/>
                  </a:lnTo>
                  <a:lnTo>
                    <a:pt x="326" y="1233"/>
                  </a:lnTo>
                  <a:lnTo>
                    <a:pt x="340" y="1243"/>
                  </a:lnTo>
                  <a:lnTo>
                    <a:pt x="362" y="1255"/>
                  </a:lnTo>
                  <a:lnTo>
                    <a:pt x="378" y="1267"/>
                  </a:lnTo>
                  <a:lnTo>
                    <a:pt x="393" y="1276"/>
                  </a:lnTo>
                  <a:lnTo>
                    <a:pt x="404" y="1280"/>
                  </a:lnTo>
                  <a:lnTo>
                    <a:pt x="418" y="1292"/>
                  </a:lnTo>
                  <a:lnTo>
                    <a:pt x="422" y="1288"/>
                  </a:lnTo>
                  <a:lnTo>
                    <a:pt x="427" y="1286"/>
                  </a:lnTo>
                  <a:lnTo>
                    <a:pt x="430" y="1292"/>
                  </a:lnTo>
                  <a:lnTo>
                    <a:pt x="426" y="1295"/>
                  </a:lnTo>
                  <a:lnTo>
                    <a:pt x="444" y="1303"/>
                  </a:lnTo>
                  <a:lnTo>
                    <a:pt x="462" y="1326"/>
                  </a:lnTo>
                  <a:lnTo>
                    <a:pt x="483" y="1347"/>
                  </a:lnTo>
                  <a:lnTo>
                    <a:pt x="501" y="1363"/>
                  </a:lnTo>
                  <a:lnTo>
                    <a:pt x="517" y="1382"/>
                  </a:lnTo>
                  <a:lnTo>
                    <a:pt x="534" y="1400"/>
                  </a:lnTo>
                  <a:lnTo>
                    <a:pt x="552" y="1416"/>
                  </a:lnTo>
                  <a:lnTo>
                    <a:pt x="555" y="1419"/>
                  </a:lnTo>
                  <a:lnTo>
                    <a:pt x="570" y="1429"/>
                  </a:lnTo>
                  <a:lnTo>
                    <a:pt x="584" y="1445"/>
                  </a:lnTo>
                  <a:lnTo>
                    <a:pt x="596" y="1450"/>
                  </a:lnTo>
                  <a:lnTo>
                    <a:pt x="611" y="1454"/>
                  </a:lnTo>
                  <a:lnTo>
                    <a:pt x="621" y="1459"/>
                  </a:lnTo>
                  <a:lnTo>
                    <a:pt x="621" y="1466"/>
                  </a:lnTo>
                  <a:lnTo>
                    <a:pt x="625" y="1473"/>
                  </a:lnTo>
                  <a:lnTo>
                    <a:pt x="638" y="1475"/>
                  </a:lnTo>
                  <a:lnTo>
                    <a:pt x="645" y="1473"/>
                  </a:lnTo>
                  <a:lnTo>
                    <a:pt x="653" y="1475"/>
                  </a:lnTo>
                  <a:lnTo>
                    <a:pt x="657" y="1473"/>
                  </a:lnTo>
                  <a:lnTo>
                    <a:pt x="660" y="1473"/>
                  </a:lnTo>
                  <a:lnTo>
                    <a:pt x="675" y="1475"/>
                  </a:lnTo>
                  <a:lnTo>
                    <a:pt x="679" y="1480"/>
                  </a:lnTo>
                  <a:lnTo>
                    <a:pt x="683" y="1480"/>
                  </a:lnTo>
                  <a:lnTo>
                    <a:pt x="688" y="1488"/>
                  </a:lnTo>
                  <a:lnTo>
                    <a:pt x="693" y="1490"/>
                  </a:lnTo>
                  <a:lnTo>
                    <a:pt x="703" y="1493"/>
                  </a:lnTo>
                  <a:lnTo>
                    <a:pt x="707" y="1499"/>
                  </a:lnTo>
                  <a:lnTo>
                    <a:pt x="715" y="1509"/>
                  </a:lnTo>
                  <a:lnTo>
                    <a:pt x="719" y="1515"/>
                  </a:lnTo>
                  <a:lnTo>
                    <a:pt x="728" y="1518"/>
                  </a:lnTo>
                  <a:lnTo>
                    <a:pt x="733" y="1520"/>
                  </a:lnTo>
                  <a:lnTo>
                    <a:pt x="733" y="1515"/>
                  </a:lnTo>
                  <a:lnTo>
                    <a:pt x="729" y="1512"/>
                  </a:lnTo>
                  <a:lnTo>
                    <a:pt x="725" y="1506"/>
                  </a:lnTo>
                  <a:lnTo>
                    <a:pt x="721" y="1499"/>
                  </a:lnTo>
                  <a:lnTo>
                    <a:pt x="728" y="1499"/>
                  </a:lnTo>
                  <a:lnTo>
                    <a:pt x="733" y="1499"/>
                  </a:lnTo>
                  <a:lnTo>
                    <a:pt x="733" y="1506"/>
                  </a:lnTo>
                  <a:lnTo>
                    <a:pt x="737" y="1512"/>
                  </a:lnTo>
                  <a:lnTo>
                    <a:pt x="746" y="1515"/>
                  </a:lnTo>
                  <a:lnTo>
                    <a:pt x="750" y="1518"/>
                  </a:lnTo>
                  <a:lnTo>
                    <a:pt x="755" y="1520"/>
                  </a:lnTo>
                  <a:lnTo>
                    <a:pt x="759" y="1526"/>
                  </a:lnTo>
                  <a:lnTo>
                    <a:pt x="765" y="1526"/>
                  </a:lnTo>
                  <a:lnTo>
                    <a:pt x="775" y="1529"/>
                  </a:lnTo>
                  <a:lnTo>
                    <a:pt x="776" y="1523"/>
                  </a:lnTo>
                  <a:lnTo>
                    <a:pt x="779" y="1520"/>
                  </a:lnTo>
                  <a:lnTo>
                    <a:pt x="787" y="1520"/>
                  </a:lnTo>
                  <a:lnTo>
                    <a:pt x="794" y="1526"/>
                  </a:lnTo>
                  <a:lnTo>
                    <a:pt x="794" y="1534"/>
                  </a:lnTo>
                  <a:lnTo>
                    <a:pt x="796" y="1541"/>
                  </a:lnTo>
                  <a:lnTo>
                    <a:pt x="796" y="1549"/>
                  </a:lnTo>
                  <a:lnTo>
                    <a:pt x="794" y="1552"/>
                  </a:lnTo>
                  <a:lnTo>
                    <a:pt x="794" y="1553"/>
                  </a:lnTo>
                  <a:lnTo>
                    <a:pt x="796" y="1558"/>
                  </a:lnTo>
                  <a:lnTo>
                    <a:pt x="801" y="1560"/>
                  </a:lnTo>
                  <a:lnTo>
                    <a:pt x="802" y="1558"/>
                  </a:lnTo>
                  <a:lnTo>
                    <a:pt x="808" y="1558"/>
                  </a:lnTo>
                  <a:lnTo>
                    <a:pt x="808" y="1560"/>
                  </a:lnTo>
                  <a:lnTo>
                    <a:pt x="804" y="1568"/>
                  </a:lnTo>
                  <a:lnTo>
                    <a:pt x="804" y="1573"/>
                  </a:lnTo>
                  <a:lnTo>
                    <a:pt x="801" y="1578"/>
                  </a:lnTo>
                  <a:lnTo>
                    <a:pt x="796" y="1578"/>
                  </a:lnTo>
                  <a:lnTo>
                    <a:pt x="787" y="1560"/>
                  </a:lnTo>
                  <a:lnTo>
                    <a:pt x="779" y="1553"/>
                  </a:lnTo>
                  <a:lnTo>
                    <a:pt x="776" y="1549"/>
                  </a:lnTo>
                  <a:lnTo>
                    <a:pt x="775" y="1541"/>
                  </a:lnTo>
                  <a:lnTo>
                    <a:pt x="775" y="1537"/>
                  </a:lnTo>
                  <a:lnTo>
                    <a:pt x="765" y="1534"/>
                  </a:lnTo>
                  <a:lnTo>
                    <a:pt x="753" y="1534"/>
                  </a:lnTo>
                  <a:lnTo>
                    <a:pt x="746" y="1534"/>
                  </a:lnTo>
                  <a:lnTo>
                    <a:pt x="741" y="1534"/>
                  </a:lnTo>
                  <a:lnTo>
                    <a:pt x="733" y="1531"/>
                  </a:lnTo>
                  <a:lnTo>
                    <a:pt x="725" y="1529"/>
                  </a:lnTo>
                  <a:lnTo>
                    <a:pt x="728" y="1537"/>
                  </a:lnTo>
                  <a:lnTo>
                    <a:pt x="729" y="1542"/>
                  </a:lnTo>
                  <a:lnTo>
                    <a:pt x="729" y="1549"/>
                  </a:lnTo>
                  <a:lnTo>
                    <a:pt x="741" y="1552"/>
                  </a:lnTo>
                  <a:lnTo>
                    <a:pt x="748" y="1557"/>
                  </a:lnTo>
                  <a:lnTo>
                    <a:pt x="755" y="1560"/>
                  </a:lnTo>
                  <a:lnTo>
                    <a:pt x="753" y="1562"/>
                  </a:lnTo>
                  <a:lnTo>
                    <a:pt x="748" y="1562"/>
                  </a:lnTo>
                  <a:lnTo>
                    <a:pt x="741" y="1560"/>
                  </a:lnTo>
                  <a:lnTo>
                    <a:pt x="746" y="1570"/>
                  </a:lnTo>
                  <a:lnTo>
                    <a:pt x="753" y="1576"/>
                  </a:lnTo>
                  <a:lnTo>
                    <a:pt x="769" y="1584"/>
                  </a:lnTo>
                  <a:lnTo>
                    <a:pt x="794" y="1604"/>
                  </a:lnTo>
                  <a:lnTo>
                    <a:pt x="801" y="1609"/>
                  </a:lnTo>
                  <a:lnTo>
                    <a:pt x="804" y="1616"/>
                  </a:lnTo>
                  <a:lnTo>
                    <a:pt x="816" y="1622"/>
                  </a:lnTo>
                  <a:lnTo>
                    <a:pt x="834" y="1636"/>
                  </a:lnTo>
                  <a:lnTo>
                    <a:pt x="842" y="1641"/>
                  </a:lnTo>
                  <a:lnTo>
                    <a:pt x="851" y="1644"/>
                  </a:lnTo>
                  <a:lnTo>
                    <a:pt x="856" y="1641"/>
                  </a:lnTo>
                  <a:lnTo>
                    <a:pt x="860" y="1637"/>
                  </a:lnTo>
                  <a:lnTo>
                    <a:pt x="866" y="1645"/>
                  </a:lnTo>
                  <a:lnTo>
                    <a:pt x="860" y="1653"/>
                  </a:lnTo>
                  <a:lnTo>
                    <a:pt x="884" y="1676"/>
                  </a:lnTo>
                  <a:lnTo>
                    <a:pt x="900" y="1687"/>
                  </a:lnTo>
                  <a:lnTo>
                    <a:pt x="909" y="1693"/>
                  </a:lnTo>
                  <a:lnTo>
                    <a:pt x="912" y="1693"/>
                  </a:lnTo>
                  <a:lnTo>
                    <a:pt x="916" y="1705"/>
                  </a:lnTo>
                  <a:lnTo>
                    <a:pt x="919" y="1709"/>
                  </a:lnTo>
                  <a:lnTo>
                    <a:pt x="932" y="1716"/>
                  </a:lnTo>
                  <a:lnTo>
                    <a:pt x="939" y="1727"/>
                  </a:lnTo>
                  <a:lnTo>
                    <a:pt x="947" y="1727"/>
                  </a:lnTo>
                  <a:lnTo>
                    <a:pt x="959" y="1738"/>
                  </a:lnTo>
                  <a:lnTo>
                    <a:pt x="970" y="1749"/>
                  </a:lnTo>
                  <a:lnTo>
                    <a:pt x="978" y="1757"/>
                  </a:lnTo>
                  <a:lnTo>
                    <a:pt x="992" y="1767"/>
                  </a:lnTo>
                  <a:lnTo>
                    <a:pt x="1004" y="1775"/>
                  </a:lnTo>
                  <a:lnTo>
                    <a:pt x="1017" y="1791"/>
                  </a:lnTo>
                  <a:lnTo>
                    <a:pt x="1024" y="1797"/>
                  </a:lnTo>
                  <a:lnTo>
                    <a:pt x="1040" y="1810"/>
                  </a:lnTo>
                  <a:lnTo>
                    <a:pt x="1050" y="1821"/>
                  </a:lnTo>
                  <a:lnTo>
                    <a:pt x="1064" y="1827"/>
                  </a:lnTo>
                  <a:lnTo>
                    <a:pt x="1075" y="1835"/>
                  </a:lnTo>
                  <a:lnTo>
                    <a:pt x="1078" y="1832"/>
                  </a:lnTo>
                  <a:lnTo>
                    <a:pt x="1100" y="1800"/>
                  </a:lnTo>
                  <a:lnTo>
                    <a:pt x="1126" y="1738"/>
                  </a:lnTo>
                  <a:lnTo>
                    <a:pt x="1118" y="1712"/>
                  </a:lnTo>
                  <a:lnTo>
                    <a:pt x="1109" y="1698"/>
                  </a:lnTo>
                  <a:lnTo>
                    <a:pt x="1100" y="1676"/>
                  </a:lnTo>
                  <a:lnTo>
                    <a:pt x="1105" y="1674"/>
                  </a:lnTo>
                  <a:lnTo>
                    <a:pt x="1118" y="1665"/>
                  </a:lnTo>
                  <a:lnTo>
                    <a:pt x="1113" y="1622"/>
                  </a:lnTo>
                  <a:lnTo>
                    <a:pt x="1116" y="1606"/>
                  </a:lnTo>
                  <a:lnTo>
                    <a:pt x="1118" y="1589"/>
                  </a:lnTo>
                  <a:lnTo>
                    <a:pt x="1140" y="1562"/>
                  </a:lnTo>
                  <a:lnTo>
                    <a:pt x="1151" y="1542"/>
                  </a:lnTo>
                  <a:lnTo>
                    <a:pt x="1151" y="1509"/>
                  </a:lnTo>
                  <a:lnTo>
                    <a:pt x="1126" y="1466"/>
                  </a:lnTo>
                  <a:lnTo>
                    <a:pt x="1109" y="1445"/>
                  </a:lnTo>
                  <a:lnTo>
                    <a:pt x="1105" y="1435"/>
                  </a:lnTo>
                  <a:lnTo>
                    <a:pt x="1100" y="1374"/>
                  </a:lnTo>
                  <a:lnTo>
                    <a:pt x="1171" y="1241"/>
                  </a:lnTo>
                  <a:lnTo>
                    <a:pt x="1234" y="1123"/>
                  </a:lnTo>
                  <a:lnTo>
                    <a:pt x="1302" y="989"/>
                  </a:lnTo>
                  <a:lnTo>
                    <a:pt x="1412" y="982"/>
                  </a:lnTo>
                  <a:lnTo>
                    <a:pt x="1625" y="966"/>
                  </a:lnTo>
                  <a:lnTo>
                    <a:pt x="1986" y="943"/>
                  </a:lnTo>
                  <a:lnTo>
                    <a:pt x="1993" y="910"/>
                  </a:lnTo>
                  <a:lnTo>
                    <a:pt x="1986" y="855"/>
                  </a:lnTo>
                  <a:lnTo>
                    <a:pt x="1986" y="823"/>
                  </a:lnTo>
                  <a:lnTo>
                    <a:pt x="1998" y="790"/>
                  </a:lnTo>
                  <a:lnTo>
                    <a:pt x="2006" y="763"/>
                  </a:lnTo>
                  <a:lnTo>
                    <a:pt x="1978" y="747"/>
                  </a:lnTo>
                  <a:lnTo>
                    <a:pt x="1913" y="726"/>
                  </a:lnTo>
                  <a:lnTo>
                    <a:pt x="1862" y="679"/>
                  </a:lnTo>
                  <a:lnTo>
                    <a:pt x="1835" y="618"/>
                  </a:lnTo>
                  <a:lnTo>
                    <a:pt x="1746" y="564"/>
                  </a:lnTo>
                  <a:lnTo>
                    <a:pt x="1690" y="540"/>
                  </a:lnTo>
                  <a:lnTo>
                    <a:pt x="1653" y="525"/>
                  </a:lnTo>
                  <a:lnTo>
                    <a:pt x="1624" y="513"/>
                  </a:lnTo>
                  <a:lnTo>
                    <a:pt x="1578" y="457"/>
                  </a:lnTo>
                  <a:lnTo>
                    <a:pt x="1540" y="451"/>
                  </a:lnTo>
                  <a:lnTo>
                    <a:pt x="1533" y="438"/>
                  </a:lnTo>
                  <a:lnTo>
                    <a:pt x="1512" y="392"/>
                  </a:lnTo>
                  <a:lnTo>
                    <a:pt x="1473" y="369"/>
                  </a:lnTo>
                  <a:lnTo>
                    <a:pt x="1422" y="365"/>
                  </a:lnTo>
                  <a:lnTo>
                    <a:pt x="1415" y="358"/>
                  </a:lnTo>
                  <a:lnTo>
                    <a:pt x="1389" y="342"/>
                  </a:lnTo>
                  <a:lnTo>
                    <a:pt x="1383" y="339"/>
                  </a:lnTo>
                  <a:lnTo>
                    <a:pt x="1390" y="334"/>
                  </a:lnTo>
                  <a:lnTo>
                    <a:pt x="1397" y="328"/>
                  </a:lnTo>
                  <a:lnTo>
                    <a:pt x="1397" y="325"/>
                  </a:lnTo>
                  <a:lnTo>
                    <a:pt x="1400" y="317"/>
                  </a:lnTo>
                  <a:lnTo>
                    <a:pt x="1401" y="309"/>
                  </a:lnTo>
                  <a:lnTo>
                    <a:pt x="1407" y="306"/>
                  </a:lnTo>
                  <a:lnTo>
                    <a:pt x="1412" y="305"/>
                  </a:lnTo>
                  <a:lnTo>
                    <a:pt x="1415" y="297"/>
                  </a:lnTo>
                  <a:lnTo>
                    <a:pt x="1412" y="294"/>
                  </a:lnTo>
                  <a:lnTo>
                    <a:pt x="1407" y="291"/>
                  </a:lnTo>
                  <a:lnTo>
                    <a:pt x="1401" y="289"/>
                  </a:lnTo>
                  <a:lnTo>
                    <a:pt x="1400" y="278"/>
                  </a:lnTo>
                  <a:lnTo>
                    <a:pt x="1397" y="273"/>
                  </a:lnTo>
                  <a:lnTo>
                    <a:pt x="1390" y="273"/>
                  </a:lnTo>
                  <a:lnTo>
                    <a:pt x="1380" y="273"/>
                  </a:lnTo>
                  <a:lnTo>
                    <a:pt x="1371" y="273"/>
                  </a:lnTo>
                  <a:lnTo>
                    <a:pt x="1357" y="273"/>
                  </a:lnTo>
                  <a:lnTo>
                    <a:pt x="1347" y="269"/>
                  </a:lnTo>
                  <a:lnTo>
                    <a:pt x="1346" y="265"/>
                  </a:lnTo>
                  <a:lnTo>
                    <a:pt x="1349" y="258"/>
                  </a:lnTo>
                  <a:lnTo>
                    <a:pt x="1346" y="255"/>
                  </a:lnTo>
                  <a:lnTo>
                    <a:pt x="1339" y="251"/>
                  </a:lnTo>
                  <a:lnTo>
                    <a:pt x="1331" y="245"/>
                  </a:lnTo>
                  <a:lnTo>
                    <a:pt x="1322" y="243"/>
                  </a:lnTo>
                  <a:lnTo>
                    <a:pt x="1313" y="243"/>
                  </a:lnTo>
                  <a:lnTo>
                    <a:pt x="1296" y="243"/>
                  </a:lnTo>
                  <a:lnTo>
                    <a:pt x="1284" y="242"/>
                  </a:lnTo>
                  <a:lnTo>
                    <a:pt x="1275" y="242"/>
                  </a:lnTo>
                  <a:lnTo>
                    <a:pt x="1266" y="239"/>
                  </a:lnTo>
                  <a:lnTo>
                    <a:pt x="1260" y="239"/>
                  </a:lnTo>
                  <a:lnTo>
                    <a:pt x="1252" y="233"/>
                  </a:lnTo>
                  <a:lnTo>
                    <a:pt x="1249" y="231"/>
                  </a:lnTo>
                  <a:lnTo>
                    <a:pt x="1249" y="227"/>
                  </a:lnTo>
                  <a:lnTo>
                    <a:pt x="1248" y="219"/>
                  </a:lnTo>
                  <a:lnTo>
                    <a:pt x="1249" y="211"/>
                  </a:lnTo>
                  <a:lnTo>
                    <a:pt x="1249" y="206"/>
                  </a:lnTo>
                  <a:lnTo>
                    <a:pt x="1257" y="201"/>
                  </a:lnTo>
                  <a:lnTo>
                    <a:pt x="1260" y="193"/>
                  </a:lnTo>
                  <a:lnTo>
                    <a:pt x="1266" y="183"/>
                  </a:lnTo>
                  <a:lnTo>
                    <a:pt x="1263" y="175"/>
                  </a:lnTo>
                  <a:lnTo>
                    <a:pt x="1266" y="170"/>
                  </a:lnTo>
                  <a:lnTo>
                    <a:pt x="1267" y="166"/>
                  </a:lnTo>
                  <a:lnTo>
                    <a:pt x="1266" y="162"/>
                  </a:lnTo>
                  <a:lnTo>
                    <a:pt x="1260" y="156"/>
                  </a:lnTo>
                  <a:lnTo>
                    <a:pt x="1257" y="148"/>
                  </a:lnTo>
                  <a:lnTo>
                    <a:pt x="1252" y="140"/>
                  </a:lnTo>
                  <a:lnTo>
                    <a:pt x="1248" y="132"/>
                  </a:lnTo>
                  <a:lnTo>
                    <a:pt x="1241" y="123"/>
                  </a:lnTo>
                  <a:lnTo>
                    <a:pt x="1231" y="118"/>
                  </a:lnTo>
                  <a:lnTo>
                    <a:pt x="1214" y="119"/>
                  </a:lnTo>
                  <a:lnTo>
                    <a:pt x="1208" y="118"/>
                  </a:lnTo>
                  <a:lnTo>
                    <a:pt x="1194" y="115"/>
                  </a:lnTo>
                  <a:lnTo>
                    <a:pt x="1191" y="114"/>
                  </a:lnTo>
                  <a:lnTo>
                    <a:pt x="1184" y="110"/>
                  </a:lnTo>
                  <a:lnTo>
                    <a:pt x="1183" y="108"/>
                  </a:lnTo>
                  <a:lnTo>
                    <a:pt x="1183" y="99"/>
                  </a:lnTo>
                  <a:lnTo>
                    <a:pt x="1180" y="92"/>
                  </a:lnTo>
                  <a:lnTo>
                    <a:pt x="1180" y="86"/>
                  </a:lnTo>
                  <a:lnTo>
                    <a:pt x="1176" y="75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g3037f45beab_0_67"/>
            <p:cNvSpPr/>
            <p:nvPr/>
          </p:nvSpPr>
          <p:spPr>
            <a:xfrm>
              <a:off x="4702558" y="4084097"/>
              <a:ext cx="941930" cy="647658"/>
            </a:xfrm>
            <a:custGeom>
              <a:rect b="b" l="l" r="r" t="t"/>
              <a:pathLst>
                <a:path extrusionOk="0" h="1326" w="2167">
                  <a:moveTo>
                    <a:pt x="2040" y="845"/>
                  </a:moveTo>
                  <a:lnTo>
                    <a:pt x="2044" y="846"/>
                  </a:lnTo>
                  <a:lnTo>
                    <a:pt x="2050" y="850"/>
                  </a:lnTo>
                  <a:lnTo>
                    <a:pt x="2054" y="858"/>
                  </a:lnTo>
                  <a:lnTo>
                    <a:pt x="2068" y="869"/>
                  </a:lnTo>
                  <a:lnTo>
                    <a:pt x="2078" y="881"/>
                  </a:lnTo>
                  <a:lnTo>
                    <a:pt x="2086" y="888"/>
                  </a:lnTo>
                  <a:lnTo>
                    <a:pt x="2102" y="904"/>
                  </a:lnTo>
                  <a:lnTo>
                    <a:pt x="2130" y="915"/>
                  </a:lnTo>
                  <a:lnTo>
                    <a:pt x="2144" y="925"/>
                  </a:lnTo>
                  <a:lnTo>
                    <a:pt x="2149" y="949"/>
                  </a:lnTo>
                  <a:lnTo>
                    <a:pt x="2152" y="953"/>
                  </a:lnTo>
                  <a:lnTo>
                    <a:pt x="2152" y="968"/>
                  </a:lnTo>
                  <a:lnTo>
                    <a:pt x="2152" y="974"/>
                  </a:lnTo>
                  <a:lnTo>
                    <a:pt x="2148" y="998"/>
                  </a:lnTo>
                  <a:lnTo>
                    <a:pt x="2152" y="1008"/>
                  </a:lnTo>
                  <a:lnTo>
                    <a:pt x="2158" y="1016"/>
                  </a:lnTo>
                  <a:lnTo>
                    <a:pt x="2152" y="1030"/>
                  </a:lnTo>
                  <a:lnTo>
                    <a:pt x="2163" y="1048"/>
                  </a:lnTo>
                  <a:lnTo>
                    <a:pt x="2167" y="1066"/>
                  </a:lnTo>
                  <a:lnTo>
                    <a:pt x="2161" y="1081"/>
                  </a:lnTo>
                  <a:lnTo>
                    <a:pt x="2152" y="1097"/>
                  </a:lnTo>
                  <a:lnTo>
                    <a:pt x="2144" y="1100"/>
                  </a:lnTo>
                  <a:lnTo>
                    <a:pt x="2137" y="1100"/>
                  </a:lnTo>
                  <a:lnTo>
                    <a:pt x="2133" y="1108"/>
                  </a:lnTo>
                  <a:lnTo>
                    <a:pt x="2126" y="1117"/>
                  </a:lnTo>
                  <a:lnTo>
                    <a:pt x="2112" y="1117"/>
                  </a:lnTo>
                  <a:lnTo>
                    <a:pt x="2105" y="1130"/>
                  </a:lnTo>
                  <a:lnTo>
                    <a:pt x="2102" y="1136"/>
                  </a:lnTo>
                  <a:lnTo>
                    <a:pt x="2090" y="1152"/>
                  </a:lnTo>
                  <a:lnTo>
                    <a:pt x="2083" y="1153"/>
                  </a:lnTo>
                  <a:lnTo>
                    <a:pt x="2072" y="1160"/>
                  </a:lnTo>
                  <a:lnTo>
                    <a:pt x="2062" y="1169"/>
                  </a:lnTo>
                  <a:lnTo>
                    <a:pt x="2051" y="1175"/>
                  </a:lnTo>
                  <a:lnTo>
                    <a:pt x="2047" y="1178"/>
                  </a:lnTo>
                  <a:lnTo>
                    <a:pt x="2036" y="1188"/>
                  </a:lnTo>
                  <a:lnTo>
                    <a:pt x="2022" y="1192"/>
                  </a:lnTo>
                  <a:lnTo>
                    <a:pt x="2010" y="1202"/>
                  </a:lnTo>
                  <a:lnTo>
                    <a:pt x="1996" y="1202"/>
                  </a:lnTo>
                  <a:lnTo>
                    <a:pt x="1986" y="1205"/>
                  </a:lnTo>
                  <a:lnTo>
                    <a:pt x="1986" y="1211"/>
                  </a:lnTo>
                  <a:lnTo>
                    <a:pt x="1986" y="1216"/>
                  </a:lnTo>
                  <a:lnTo>
                    <a:pt x="1985" y="1219"/>
                  </a:lnTo>
                  <a:lnTo>
                    <a:pt x="1982" y="1239"/>
                  </a:lnTo>
                  <a:lnTo>
                    <a:pt x="1968" y="1258"/>
                  </a:lnTo>
                  <a:lnTo>
                    <a:pt x="1946" y="1280"/>
                  </a:lnTo>
                  <a:lnTo>
                    <a:pt x="1931" y="1291"/>
                  </a:lnTo>
                  <a:lnTo>
                    <a:pt x="1914" y="1300"/>
                  </a:lnTo>
                  <a:lnTo>
                    <a:pt x="1912" y="1316"/>
                  </a:lnTo>
                  <a:lnTo>
                    <a:pt x="1905" y="1323"/>
                  </a:lnTo>
                  <a:lnTo>
                    <a:pt x="1905" y="1326"/>
                  </a:lnTo>
                  <a:lnTo>
                    <a:pt x="1888" y="1323"/>
                  </a:lnTo>
                  <a:lnTo>
                    <a:pt x="1860" y="1314"/>
                  </a:lnTo>
                  <a:lnTo>
                    <a:pt x="1851" y="1291"/>
                  </a:lnTo>
                  <a:lnTo>
                    <a:pt x="1831" y="1274"/>
                  </a:lnTo>
                  <a:lnTo>
                    <a:pt x="1790" y="1240"/>
                  </a:lnTo>
                  <a:lnTo>
                    <a:pt x="1761" y="1224"/>
                  </a:lnTo>
                  <a:lnTo>
                    <a:pt x="1755" y="1205"/>
                  </a:lnTo>
                  <a:lnTo>
                    <a:pt x="1759" y="1194"/>
                  </a:lnTo>
                  <a:lnTo>
                    <a:pt x="1752" y="1200"/>
                  </a:lnTo>
                  <a:lnTo>
                    <a:pt x="1748" y="1200"/>
                  </a:lnTo>
                  <a:lnTo>
                    <a:pt x="1734" y="1197"/>
                  </a:lnTo>
                  <a:lnTo>
                    <a:pt x="1714" y="1189"/>
                  </a:lnTo>
                  <a:lnTo>
                    <a:pt x="1707" y="1189"/>
                  </a:lnTo>
                  <a:lnTo>
                    <a:pt x="1697" y="1184"/>
                  </a:lnTo>
                  <a:lnTo>
                    <a:pt x="1697" y="1189"/>
                  </a:lnTo>
                  <a:lnTo>
                    <a:pt x="1703" y="1200"/>
                  </a:lnTo>
                  <a:lnTo>
                    <a:pt x="1690" y="1200"/>
                  </a:lnTo>
                  <a:lnTo>
                    <a:pt x="1703" y="1211"/>
                  </a:lnTo>
                  <a:lnTo>
                    <a:pt x="1679" y="1205"/>
                  </a:lnTo>
                  <a:lnTo>
                    <a:pt x="1656" y="1194"/>
                  </a:lnTo>
                  <a:lnTo>
                    <a:pt x="1629" y="1192"/>
                  </a:lnTo>
                  <a:lnTo>
                    <a:pt x="1586" y="1178"/>
                  </a:lnTo>
                  <a:lnTo>
                    <a:pt x="1566" y="1172"/>
                  </a:lnTo>
                  <a:lnTo>
                    <a:pt x="1555" y="1172"/>
                  </a:lnTo>
                  <a:lnTo>
                    <a:pt x="1559" y="1160"/>
                  </a:lnTo>
                  <a:lnTo>
                    <a:pt x="1556" y="1157"/>
                  </a:lnTo>
                  <a:lnTo>
                    <a:pt x="1545" y="1160"/>
                  </a:lnTo>
                  <a:lnTo>
                    <a:pt x="1530" y="1160"/>
                  </a:lnTo>
                  <a:lnTo>
                    <a:pt x="1521" y="1157"/>
                  </a:lnTo>
                  <a:lnTo>
                    <a:pt x="1516" y="1140"/>
                  </a:lnTo>
                  <a:lnTo>
                    <a:pt x="1510" y="1130"/>
                  </a:lnTo>
                  <a:lnTo>
                    <a:pt x="1494" y="1119"/>
                  </a:lnTo>
                  <a:lnTo>
                    <a:pt x="1481" y="1114"/>
                  </a:lnTo>
                  <a:lnTo>
                    <a:pt x="1481" y="1117"/>
                  </a:lnTo>
                  <a:lnTo>
                    <a:pt x="1476" y="1117"/>
                  </a:lnTo>
                  <a:lnTo>
                    <a:pt x="1476" y="1119"/>
                  </a:lnTo>
                  <a:lnTo>
                    <a:pt x="1454" y="1114"/>
                  </a:lnTo>
                  <a:lnTo>
                    <a:pt x="1444" y="1111"/>
                  </a:lnTo>
                  <a:lnTo>
                    <a:pt x="1436" y="1111"/>
                  </a:lnTo>
                  <a:lnTo>
                    <a:pt x="1448" y="1114"/>
                  </a:lnTo>
                  <a:lnTo>
                    <a:pt x="1455" y="1117"/>
                  </a:lnTo>
                  <a:lnTo>
                    <a:pt x="1465" y="1124"/>
                  </a:lnTo>
                  <a:lnTo>
                    <a:pt x="1458" y="1132"/>
                  </a:lnTo>
                  <a:lnTo>
                    <a:pt x="1465" y="1133"/>
                  </a:lnTo>
                  <a:lnTo>
                    <a:pt x="1470" y="1132"/>
                  </a:lnTo>
                  <a:lnTo>
                    <a:pt x="1476" y="1140"/>
                  </a:lnTo>
                  <a:lnTo>
                    <a:pt x="1478" y="1136"/>
                  </a:lnTo>
                  <a:lnTo>
                    <a:pt x="1488" y="1141"/>
                  </a:lnTo>
                  <a:lnTo>
                    <a:pt x="1497" y="1148"/>
                  </a:lnTo>
                  <a:lnTo>
                    <a:pt x="1503" y="1148"/>
                  </a:lnTo>
                  <a:lnTo>
                    <a:pt x="1503" y="1141"/>
                  </a:lnTo>
                  <a:lnTo>
                    <a:pt x="1513" y="1152"/>
                  </a:lnTo>
                  <a:lnTo>
                    <a:pt x="1510" y="1160"/>
                  </a:lnTo>
                  <a:lnTo>
                    <a:pt x="1485" y="1157"/>
                  </a:lnTo>
                  <a:lnTo>
                    <a:pt x="1462" y="1144"/>
                  </a:lnTo>
                  <a:lnTo>
                    <a:pt x="1444" y="1136"/>
                  </a:lnTo>
                  <a:lnTo>
                    <a:pt x="1433" y="1140"/>
                  </a:lnTo>
                  <a:lnTo>
                    <a:pt x="1427" y="1136"/>
                  </a:lnTo>
                  <a:lnTo>
                    <a:pt x="1408" y="1133"/>
                  </a:lnTo>
                  <a:lnTo>
                    <a:pt x="1382" y="1130"/>
                  </a:lnTo>
                  <a:lnTo>
                    <a:pt x="1377" y="1111"/>
                  </a:lnTo>
                  <a:lnTo>
                    <a:pt x="1367" y="1108"/>
                  </a:lnTo>
                  <a:lnTo>
                    <a:pt x="1367" y="1127"/>
                  </a:lnTo>
                  <a:lnTo>
                    <a:pt x="1354" y="1132"/>
                  </a:lnTo>
                  <a:lnTo>
                    <a:pt x="1331" y="1132"/>
                  </a:lnTo>
                  <a:lnTo>
                    <a:pt x="1288" y="1130"/>
                  </a:lnTo>
                  <a:lnTo>
                    <a:pt x="1259" y="1119"/>
                  </a:lnTo>
                  <a:lnTo>
                    <a:pt x="1236" y="1101"/>
                  </a:lnTo>
                  <a:lnTo>
                    <a:pt x="1217" y="1081"/>
                  </a:lnTo>
                  <a:lnTo>
                    <a:pt x="1205" y="1077"/>
                  </a:lnTo>
                  <a:lnTo>
                    <a:pt x="1199" y="1068"/>
                  </a:lnTo>
                  <a:lnTo>
                    <a:pt x="1191" y="1074"/>
                  </a:lnTo>
                  <a:lnTo>
                    <a:pt x="1191" y="1064"/>
                  </a:lnTo>
                  <a:lnTo>
                    <a:pt x="1187" y="1053"/>
                  </a:lnTo>
                  <a:lnTo>
                    <a:pt x="1183" y="1056"/>
                  </a:lnTo>
                  <a:lnTo>
                    <a:pt x="1171" y="1060"/>
                  </a:lnTo>
                  <a:lnTo>
                    <a:pt x="1167" y="1048"/>
                  </a:lnTo>
                  <a:lnTo>
                    <a:pt x="1167" y="1037"/>
                  </a:lnTo>
                  <a:lnTo>
                    <a:pt x="1165" y="1033"/>
                  </a:lnTo>
                  <a:lnTo>
                    <a:pt x="1151" y="1036"/>
                  </a:lnTo>
                  <a:lnTo>
                    <a:pt x="1148" y="1037"/>
                  </a:lnTo>
                  <a:lnTo>
                    <a:pt x="1151" y="1044"/>
                  </a:lnTo>
                  <a:lnTo>
                    <a:pt x="1140" y="1048"/>
                  </a:lnTo>
                  <a:lnTo>
                    <a:pt x="1133" y="1036"/>
                  </a:lnTo>
                  <a:lnTo>
                    <a:pt x="1124" y="1025"/>
                  </a:lnTo>
                  <a:lnTo>
                    <a:pt x="1108" y="1016"/>
                  </a:lnTo>
                  <a:lnTo>
                    <a:pt x="1079" y="1008"/>
                  </a:lnTo>
                  <a:lnTo>
                    <a:pt x="1043" y="1001"/>
                  </a:lnTo>
                  <a:lnTo>
                    <a:pt x="1008" y="985"/>
                  </a:lnTo>
                  <a:lnTo>
                    <a:pt x="993" y="984"/>
                  </a:lnTo>
                  <a:lnTo>
                    <a:pt x="968" y="977"/>
                  </a:lnTo>
                  <a:lnTo>
                    <a:pt x="946" y="974"/>
                  </a:lnTo>
                  <a:lnTo>
                    <a:pt x="929" y="954"/>
                  </a:lnTo>
                  <a:lnTo>
                    <a:pt x="914" y="949"/>
                  </a:lnTo>
                  <a:lnTo>
                    <a:pt x="904" y="949"/>
                  </a:lnTo>
                  <a:lnTo>
                    <a:pt x="897" y="944"/>
                  </a:lnTo>
                  <a:lnTo>
                    <a:pt x="882" y="937"/>
                  </a:lnTo>
                  <a:lnTo>
                    <a:pt x="876" y="931"/>
                  </a:lnTo>
                  <a:lnTo>
                    <a:pt x="874" y="937"/>
                  </a:lnTo>
                  <a:lnTo>
                    <a:pt x="863" y="931"/>
                  </a:lnTo>
                  <a:lnTo>
                    <a:pt x="866" y="925"/>
                  </a:lnTo>
                  <a:lnTo>
                    <a:pt x="842" y="923"/>
                  </a:lnTo>
                  <a:lnTo>
                    <a:pt x="839" y="921"/>
                  </a:lnTo>
                  <a:lnTo>
                    <a:pt x="839" y="928"/>
                  </a:lnTo>
                  <a:lnTo>
                    <a:pt x="830" y="923"/>
                  </a:lnTo>
                  <a:lnTo>
                    <a:pt x="826" y="923"/>
                  </a:lnTo>
                  <a:lnTo>
                    <a:pt x="811" y="923"/>
                  </a:lnTo>
                  <a:lnTo>
                    <a:pt x="806" y="921"/>
                  </a:lnTo>
                  <a:lnTo>
                    <a:pt x="806" y="925"/>
                  </a:lnTo>
                  <a:lnTo>
                    <a:pt x="838" y="934"/>
                  </a:lnTo>
                  <a:lnTo>
                    <a:pt x="849" y="934"/>
                  </a:lnTo>
                  <a:lnTo>
                    <a:pt x="857" y="934"/>
                  </a:lnTo>
                  <a:lnTo>
                    <a:pt x="873" y="944"/>
                  </a:lnTo>
                  <a:lnTo>
                    <a:pt x="884" y="949"/>
                  </a:lnTo>
                  <a:lnTo>
                    <a:pt x="902" y="953"/>
                  </a:lnTo>
                  <a:lnTo>
                    <a:pt x="921" y="961"/>
                  </a:lnTo>
                  <a:lnTo>
                    <a:pt x="904" y="962"/>
                  </a:lnTo>
                  <a:lnTo>
                    <a:pt x="879" y="958"/>
                  </a:lnTo>
                  <a:lnTo>
                    <a:pt x="848" y="945"/>
                  </a:lnTo>
                  <a:lnTo>
                    <a:pt x="823" y="941"/>
                  </a:lnTo>
                  <a:lnTo>
                    <a:pt x="802" y="931"/>
                  </a:lnTo>
                  <a:lnTo>
                    <a:pt x="786" y="923"/>
                  </a:lnTo>
                  <a:lnTo>
                    <a:pt x="772" y="921"/>
                  </a:lnTo>
                  <a:lnTo>
                    <a:pt x="758" y="918"/>
                  </a:lnTo>
                  <a:lnTo>
                    <a:pt x="748" y="918"/>
                  </a:lnTo>
                  <a:lnTo>
                    <a:pt x="716" y="898"/>
                  </a:lnTo>
                  <a:lnTo>
                    <a:pt x="698" y="893"/>
                  </a:lnTo>
                  <a:lnTo>
                    <a:pt x="668" y="882"/>
                  </a:lnTo>
                  <a:lnTo>
                    <a:pt x="667" y="869"/>
                  </a:lnTo>
                  <a:lnTo>
                    <a:pt x="660" y="858"/>
                  </a:lnTo>
                  <a:lnTo>
                    <a:pt x="655" y="854"/>
                  </a:lnTo>
                  <a:lnTo>
                    <a:pt x="651" y="859"/>
                  </a:lnTo>
                  <a:lnTo>
                    <a:pt x="660" y="869"/>
                  </a:lnTo>
                  <a:lnTo>
                    <a:pt x="643" y="866"/>
                  </a:lnTo>
                  <a:lnTo>
                    <a:pt x="625" y="851"/>
                  </a:lnTo>
                  <a:lnTo>
                    <a:pt x="617" y="846"/>
                  </a:lnTo>
                  <a:lnTo>
                    <a:pt x="620" y="842"/>
                  </a:lnTo>
                  <a:lnTo>
                    <a:pt x="608" y="842"/>
                  </a:lnTo>
                  <a:lnTo>
                    <a:pt x="590" y="832"/>
                  </a:lnTo>
                  <a:lnTo>
                    <a:pt x="581" y="827"/>
                  </a:lnTo>
                  <a:lnTo>
                    <a:pt x="572" y="827"/>
                  </a:lnTo>
                  <a:lnTo>
                    <a:pt x="559" y="821"/>
                  </a:lnTo>
                  <a:lnTo>
                    <a:pt x="559" y="802"/>
                  </a:lnTo>
                  <a:lnTo>
                    <a:pt x="523" y="771"/>
                  </a:lnTo>
                  <a:lnTo>
                    <a:pt x="501" y="759"/>
                  </a:lnTo>
                  <a:lnTo>
                    <a:pt x="482" y="742"/>
                  </a:lnTo>
                  <a:lnTo>
                    <a:pt x="442" y="712"/>
                  </a:lnTo>
                  <a:lnTo>
                    <a:pt x="423" y="702"/>
                  </a:lnTo>
                  <a:lnTo>
                    <a:pt x="419" y="672"/>
                  </a:lnTo>
                  <a:lnTo>
                    <a:pt x="401" y="659"/>
                  </a:lnTo>
                  <a:lnTo>
                    <a:pt x="384" y="654"/>
                  </a:lnTo>
                  <a:lnTo>
                    <a:pt x="353" y="631"/>
                  </a:lnTo>
                  <a:lnTo>
                    <a:pt x="346" y="633"/>
                  </a:lnTo>
                  <a:lnTo>
                    <a:pt x="337" y="636"/>
                  </a:lnTo>
                  <a:lnTo>
                    <a:pt x="335" y="628"/>
                  </a:lnTo>
                  <a:lnTo>
                    <a:pt x="328" y="631"/>
                  </a:lnTo>
                  <a:lnTo>
                    <a:pt x="321" y="631"/>
                  </a:lnTo>
                  <a:lnTo>
                    <a:pt x="303" y="619"/>
                  </a:lnTo>
                  <a:lnTo>
                    <a:pt x="292" y="612"/>
                  </a:lnTo>
                  <a:lnTo>
                    <a:pt x="279" y="616"/>
                  </a:lnTo>
                  <a:lnTo>
                    <a:pt x="267" y="598"/>
                  </a:lnTo>
                  <a:lnTo>
                    <a:pt x="252" y="568"/>
                  </a:lnTo>
                  <a:lnTo>
                    <a:pt x="234" y="553"/>
                  </a:lnTo>
                  <a:lnTo>
                    <a:pt x="214" y="537"/>
                  </a:lnTo>
                  <a:lnTo>
                    <a:pt x="193" y="512"/>
                  </a:lnTo>
                  <a:lnTo>
                    <a:pt x="178" y="503"/>
                  </a:lnTo>
                  <a:lnTo>
                    <a:pt x="147" y="477"/>
                  </a:lnTo>
                  <a:lnTo>
                    <a:pt x="109" y="456"/>
                  </a:lnTo>
                  <a:lnTo>
                    <a:pt x="83" y="450"/>
                  </a:lnTo>
                  <a:lnTo>
                    <a:pt x="61" y="442"/>
                  </a:lnTo>
                  <a:lnTo>
                    <a:pt x="52" y="442"/>
                  </a:lnTo>
                  <a:lnTo>
                    <a:pt x="30" y="450"/>
                  </a:lnTo>
                  <a:lnTo>
                    <a:pt x="27" y="456"/>
                  </a:lnTo>
                  <a:lnTo>
                    <a:pt x="21" y="469"/>
                  </a:lnTo>
                  <a:lnTo>
                    <a:pt x="15" y="465"/>
                  </a:lnTo>
                  <a:lnTo>
                    <a:pt x="0" y="472"/>
                  </a:lnTo>
                  <a:lnTo>
                    <a:pt x="0" y="446"/>
                  </a:lnTo>
                  <a:lnTo>
                    <a:pt x="0" y="409"/>
                  </a:lnTo>
                  <a:lnTo>
                    <a:pt x="0" y="381"/>
                  </a:lnTo>
                  <a:lnTo>
                    <a:pt x="0" y="353"/>
                  </a:lnTo>
                  <a:lnTo>
                    <a:pt x="12" y="346"/>
                  </a:lnTo>
                  <a:lnTo>
                    <a:pt x="21" y="341"/>
                  </a:lnTo>
                  <a:lnTo>
                    <a:pt x="34" y="329"/>
                  </a:lnTo>
                  <a:lnTo>
                    <a:pt x="47" y="319"/>
                  </a:lnTo>
                  <a:lnTo>
                    <a:pt x="54" y="316"/>
                  </a:lnTo>
                  <a:lnTo>
                    <a:pt x="62" y="321"/>
                  </a:lnTo>
                  <a:lnTo>
                    <a:pt x="70" y="313"/>
                  </a:lnTo>
                  <a:lnTo>
                    <a:pt x="86" y="301"/>
                  </a:lnTo>
                  <a:lnTo>
                    <a:pt x="104" y="282"/>
                  </a:lnTo>
                  <a:lnTo>
                    <a:pt x="112" y="279"/>
                  </a:lnTo>
                  <a:lnTo>
                    <a:pt x="116" y="277"/>
                  </a:lnTo>
                  <a:lnTo>
                    <a:pt x="112" y="253"/>
                  </a:lnTo>
                  <a:lnTo>
                    <a:pt x="104" y="225"/>
                  </a:lnTo>
                  <a:lnTo>
                    <a:pt x="94" y="203"/>
                  </a:lnTo>
                  <a:lnTo>
                    <a:pt x="94" y="181"/>
                  </a:lnTo>
                  <a:lnTo>
                    <a:pt x="94" y="160"/>
                  </a:lnTo>
                  <a:lnTo>
                    <a:pt x="104" y="144"/>
                  </a:lnTo>
                  <a:lnTo>
                    <a:pt x="117" y="130"/>
                  </a:lnTo>
                  <a:lnTo>
                    <a:pt x="135" y="116"/>
                  </a:lnTo>
                  <a:lnTo>
                    <a:pt x="149" y="112"/>
                  </a:lnTo>
                  <a:lnTo>
                    <a:pt x="163" y="112"/>
                  </a:lnTo>
                  <a:lnTo>
                    <a:pt x="180" y="112"/>
                  </a:lnTo>
                  <a:lnTo>
                    <a:pt x="184" y="116"/>
                  </a:lnTo>
                  <a:lnTo>
                    <a:pt x="200" y="111"/>
                  </a:lnTo>
                  <a:lnTo>
                    <a:pt x="225" y="107"/>
                  </a:lnTo>
                  <a:lnTo>
                    <a:pt x="249" y="107"/>
                  </a:lnTo>
                  <a:lnTo>
                    <a:pt x="257" y="112"/>
                  </a:lnTo>
                  <a:lnTo>
                    <a:pt x="267" y="130"/>
                  </a:lnTo>
                  <a:lnTo>
                    <a:pt x="275" y="142"/>
                  </a:lnTo>
                  <a:lnTo>
                    <a:pt x="283" y="155"/>
                  </a:lnTo>
                  <a:lnTo>
                    <a:pt x="295" y="160"/>
                  </a:lnTo>
                  <a:lnTo>
                    <a:pt x="307" y="163"/>
                  </a:lnTo>
                  <a:lnTo>
                    <a:pt x="326" y="165"/>
                  </a:lnTo>
                  <a:lnTo>
                    <a:pt x="337" y="163"/>
                  </a:lnTo>
                  <a:lnTo>
                    <a:pt x="346" y="160"/>
                  </a:lnTo>
                  <a:lnTo>
                    <a:pt x="354" y="155"/>
                  </a:lnTo>
                  <a:lnTo>
                    <a:pt x="376" y="155"/>
                  </a:lnTo>
                  <a:lnTo>
                    <a:pt x="408" y="155"/>
                  </a:lnTo>
                  <a:lnTo>
                    <a:pt x="440" y="144"/>
                  </a:lnTo>
                  <a:lnTo>
                    <a:pt x="469" y="139"/>
                  </a:lnTo>
                  <a:lnTo>
                    <a:pt x="482" y="138"/>
                  </a:lnTo>
                  <a:lnTo>
                    <a:pt x="491" y="144"/>
                  </a:lnTo>
                  <a:lnTo>
                    <a:pt x="498" y="150"/>
                  </a:lnTo>
                  <a:lnTo>
                    <a:pt x="506" y="157"/>
                  </a:lnTo>
                  <a:lnTo>
                    <a:pt x="527" y="165"/>
                  </a:lnTo>
                  <a:lnTo>
                    <a:pt x="541" y="173"/>
                  </a:lnTo>
                  <a:lnTo>
                    <a:pt x="547" y="174"/>
                  </a:lnTo>
                  <a:lnTo>
                    <a:pt x="557" y="178"/>
                  </a:lnTo>
                  <a:lnTo>
                    <a:pt x="567" y="181"/>
                  </a:lnTo>
                  <a:lnTo>
                    <a:pt x="574" y="178"/>
                  </a:lnTo>
                  <a:lnTo>
                    <a:pt x="581" y="178"/>
                  </a:lnTo>
                  <a:lnTo>
                    <a:pt x="585" y="173"/>
                  </a:lnTo>
                  <a:lnTo>
                    <a:pt x="590" y="181"/>
                  </a:lnTo>
                  <a:lnTo>
                    <a:pt x="590" y="187"/>
                  </a:lnTo>
                  <a:lnTo>
                    <a:pt x="595" y="190"/>
                  </a:lnTo>
                  <a:lnTo>
                    <a:pt x="602" y="190"/>
                  </a:lnTo>
                  <a:lnTo>
                    <a:pt x="608" y="191"/>
                  </a:lnTo>
                  <a:lnTo>
                    <a:pt x="611" y="197"/>
                  </a:lnTo>
                  <a:lnTo>
                    <a:pt x="614" y="199"/>
                  </a:lnTo>
                  <a:lnTo>
                    <a:pt x="620" y="199"/>
                  </a:lnTo>
                  <a:lnTo>
                    <a:pt x="625" y="199"/>
                  </a:lnTo>
                  <a:lnTo>
                    <a:pt x="632" y="197"/>
                  </a:lnTo>
                  <a:lnTo>
                    <a:pt x="633" y="199"/>
                  </a:lnTo>
                  <a:lnTo>
                    <a:pt x="640" y="203"/>
                  </a:lnTo>
                  <a:lnTo>
                    <a:pt x="645" y="199"/>
                  </a:lnTo>
                  <a:lnTo>
                    <a:pt x="651" y="199"/>
                  </a:lnTo>
                  <a:lnTo>
                    <a:pt x="655" y="199"/>
                  </a:lnTo>
                  <a:lnTo>
                    <a:pt x="655" y="195"/>
                  </a:lnTo>
                  <a:lnTo>
                    <a:pt x="655" y="191"/>
                  </a:lnTo>
                  <a:lnTo>
                    <a:pt x="660" y="190"/>
                  </a:lnTo>
                  <a:lnTo>
                    <a:pt x="664" y="195"/>
                  </a:lnTo>
                  <a:lnTo>
                    <a:pt x="667" y="197"/>
                  </a:lnTo>
                  <a:lnTo>
                    <a:pt x="668" y="199"/>
                  </a:lnTo>
                  <a:lnTo>
                    <a:pt x="675" y="203"/>
                  </a:lnTo>
                  <a:lnTo>
                    <a:pt x="678" y="206"/>
                  </a:lnTo>
                  <a:lnTo>
                    <a:pt x="685" y="206"/>
                  </a:lnTo>
                  <a:lnTo>
                    <a:pt x="690" y="207"/>
                  </a:lnTo>
                  <a:lnTo>
                    <a:pt x="698" y="211"/>
                  </a:lnTo>
                  <a:lnTo>
                    <a:pt x="707" y="207"/>
                  </a:lnTo>
                  <a:lnTo>
                    <a:pt x="710" y="206"/>
                  </a:lnTo>
                  <a:lnTo>
                    <a:pt x="713" y="206"/>
                  </a:lnTo>
                  <a:lnTo>
                    <a:pt x="716" y="206"/>
                  </a:lnTo>
                  <a:lnTo>
                    <a:pt x="722" y="211"/>
                  </a:lnTo>
                  <a:lnTo>
                    <a:pt x="726" y="215"/>
                  </a:lnTo>
                  <a:lnTo>
                    <a:pt x="730" y="219"/>
                  </a:lnTo>
                  <a:lnTo>
                    <a:pt x="733" y="225"/>
                  </a:lnTo>
                  <a:lnTo>
                    <a:pt x="738" y="227"/>
                  </a:lnTo>
                  <a:lnTo>
                    <a:pt x="740" y="230"/>
                  </a:lnTo>
                  <a:lnTo>
                    <a:pt x="744" y="233"/>
                  </a:lnTo>
                  <a:lnTo>
                    <a:pt x="751" y="233"/>
                  </a:lnTo>
                  <a:lnTo>
                    <a:pt x="758" y="233"/>
                  </a:lnTo>
                  <a:lnTo>
                    <a:pt x="761" y="237"/>
                  </a:lnTo>
                  <a:lnTo>
                    <a:pt x="765" y="237"/>
                  </a:lnTo>
                  <a:lnTo>
                    <a:pt x="765" y="241"/>
                  </a:lnTo>
                  <a:lnTo>
                    <a:pt x="765" y="247"/>
                  </a:lnTo>
                  <a:lnTo>
                    <a:pt x="765" y="253"/>
                  </a:lnTo>
                  <a:lnTo>
                    <a:pt x="768" y="258"/>
                  </a:lnTo>
                  <a:lnTo>
                    <a:pt x="768" y="263"/>
                  </a:lnTo>
                  <a:lnTo>
                    <a:pt x="772" y="266"/>
                  </a:lnTo>
                  <a:lnTo>
                    <a:pt x="776" y="269"/>
                  </a:lnTo>
                  <a:lnTo>
                    <a:pt x="783" y="269"/>
                  </a:lnTo>
                  <a:lnTo>
                    <a:pt x="793" y="269"/>
                  </a:lnTo>
                  <a:lnTo>
                    <a:pt x="799" y="269"/>
                  </a:lnTo>
                  <a:lnTo>
                    <a:pt x="802" y="266"/>
                  </a:lnTo>
                  <a:lnTo>
                    <a:pt x="808" y="263"/>
                  </a:lnTo>
                  <a:lnTo>
                    <a:pt x="814" y="261"/>
                  </a:lnTo>
                  <a:lnTo>
                    <a:pt x="823" y="261"/>
                  </a:lnTo>
                  <a:lnTo>
                    <a:pt x="826" y="255"/>
                  </a:lnTo>
                  <a:lnTo>
                    <a:pt x="826" y="249"/>
                  </a:lnTo>
                  <a:lnTo>
                    <a:pt x="826" y="243"/>
                  </a:lnTo>
                  <a:lnTo>
                    <a:pt x="826" y="241"/>
                  </a:lnTo>
                  <a:lnTo>
                    <a:pt x="817" y="237"/>
                  </a:lnTo>
                  <a:lnTo>
                    <a:pt x="811" y="230"/>
                  </a:lnTo>
                  <a:lnTo>
                    <a:pt x="806" y="225"/>
                  </a:lnTo>
                  <a:lnTo>
                    <a:pt x="802" y="219"/>
                  </a:lnTo>
                  <a:lnTo>
                    <a:pt x="794" y="215"/>
                  </a:lnTo>
                  <a:lnTo>
                    <a:pt x="788" y="211"/>
                  </a:lnTo>
                  <a:lnTo>
                    <a:pt x="783" y="206"/>
                  </a:lnTo>
                  <a:lnTo>
                    <a:pt x="774" y="206"/>
                  </a:lnTo>
                  <a:lnTo>
                    <a:pt x="765" y="199"/>
                  </a:lnTo>
                  <a:lnTo>
                    <a:pt x="765" y="197"/>
                  </a:lnTo>
                  <a:lnTo>
                    <a:pt x="758" y="195"/>
                  </a:lnTo>
                  <a:lnTo>
                    <a:pt x="751" y="190"/>
                  </a:lnTo>
                  <a:lnTo>
                    <a:pt x="748" y="187"/>
                  </a:lnTo>
                  <a:lnTo>
                    <a:pt x="744" y="186"/>
                  </a:lnTo>
                  <a:lnTo>
                    <a:pt x="741" y="173"/>
                  </a:lnTo>
                  <a:lnTo>
                    <a:pt x="740" y="160"/>
                  </a:lnTo>
                  <a:lnTo>
                    <a:pt x="740" y="155"/>
                  </a:lnTo>
                  <a:lnTo>
                    <a:pt x="738" y="144"/>
                  </a:lnTo>
                  <a:lnTo>
                    <a:pt x="734" y="134"/>
                  </a:lnTo>
                  <a:lnTo>
                    <a:pt x="733" y="123"/>
                  </a:lnTo>
                  <a:lnTo>
                    <a:pt x="733" y="116"/>
                  </a:lnTo>
                  <a:lnTo>
                    <a:pt x="734" y="111"/>
                  </a:lnTo>
                  <a:lnTo>
                    <a:pt x="734" y="104"/>
                  </a:lnTo>
                  <a:lnTo>
                    <a:pt x="734" y="99"/>
                  </a:lnTo>
                  <a:lnTo>
                    <a:pt x="733" y="96"/>
                  </a:lnTo>
                  <a:lnTo>
                    <a:pt x="730" y="91"/>
                  </a:lnTo>
                  <a:lnTo>
                    <a:pt x="726" y="87"/>
                  </a:lnTo>
                  <a:lnTo>
                    <a:pt x="722" y="82"/>
                  </a:lnTo>
                  <a:lnTo>
                    <a:pt x="726" y="76"/>
                  </a:lnTo>
                  <a:lnTo>
                    <a:pt x="730" y="74"/>
                  </a:lnTo>
                  <a:lnTo>
                    <a:pt x="733" y="71"/>
                  </a:lnTo>
                  <a:lnTo>
                    <a:pt x="733" y="66"/>
                  </a:lnTo>
                  <a:lnTo>
                    <a:pt x="726" y="66"/>
                  </a:lnTo>
                  <a:lnTo>
                    <a:pt x="719" y="59"/>
                  </a:lnTo>
                  <a:lnTo>
                    <a:pt x="716" y="50"/>
                  </a:lnTo>
                  <a:lnTo>
                    <a:pt x="710" y="44"/>
                  </a:lnTo>
                  <a:lnTo>
                    <a:pt x="710" y="39"/>
                  </a:lnTo>
                  <a:lnTo>
                    <a:pt x="710" y="32"/>
                  </a:lnTo>
                  <a:lnTo>
                    <a:pt x="710" y="21"/>
                  </a:lnTo>
                  <a:lnTo>
                    <a:pt x="710" y="18"/>
                  </a:lnTo>
                  <a:lnTo>
                    <a:pt x="710" y="11"/>
                  </a:lnTo>
                  <a:lnTo>
                    <a:pt x="716" y="11"/>
                  </a:lnTo>
                  <a:lnTo>
                    <a:pt x="722" y="7"/>
                  </a:lnTo>
                  <a:lnTo>
                    <a:pt x="730" y="4"/>
                  </a:lnTo>
                  <a:lnTo>
                    <a:pt x="734" y="0"/>
                  </a:lnTo>
                  <a:lnTo>
                    <a:pt x="740" y="0"/>
                  </a:lnTo>
                  <a:lnTo>
                    <a:pt x="744" y="0"/>
                  </a:lnTo>
                  <a:lnTo>
                    <a:pt x="751" y="4"/>
                  </a:lnTo>
                  <a:lnTo>
                    <a:pt x="758" y="4"/>
                  </a:lnTo>
                  <a:lnTo>
                    <a:pt x="761" y="8"/>
                  </a:lnTo>
                  <a:lnTo>
                    <a:pt x="761" y="13"/>
                  </a:lnTo>
                  <a:lnTo>
                    <a:pt x="765" y="21"/>
                  </a:lnTo>
                  <a:lnTo>
                    <a:pt x="765" y="24"/>
                  </a:lnTo>
                  <a:lnTo>
                    <a:pt x="772" y="29"/>
                  </a:lnTo>
                  <a:lnTo>
                    <a:pt x="780" y="21"/>
                  </a:lnTo>
                  <a:lnTo>
                    <a:pt x="786" y="18"/>
                  </a:lnTo>
                  <a:lnTo>
                    <a:pt x="788" y="13"/>
                  </a:lnTo>
                  <a:lnTo>
                    <a:pt x="793" y="11"/>
                  </a:lnTo>
                  <a:lnTo>
                    <a:pt x="794" y="7"/>
                  </a:lnTo>
                  <a:lnTo>
                    <a:pt x="796" y="4"/>
                  </a:lnTo>
                  <a:lnTo>
                    <a:pt x="799" y="0"/>
                  </a:lnTo>
                  <a:lnTo>
                    <a:pt x="802" y="4"/>
                  </a:lnTo>
                  <a:lnTo>
                    <a:pt x="802" y="7"/>
                  </a:lnTo>
                  <a:lnTo>
                    <a:pt x="806" y="8"/>
                  </a:lnTo>
                  <a:lnTo>
                    <a:pt x="817" y="7"/>
                  </a:lnTo>
                  <a:lnTo>
                    <a:pt x="819" y="8"/>
                  </a:lnTo>
                  <a:lnTo>
                    <a:pt x="830" y="8"/>
                  </a:lnTo>
                  <a:lnTo>
                    <a:pt x="834" y="8"/>
                  </a:lnTo>
                  <a:lnTo>
                    <a:pt x="842" y="8"/>
                  </a:lnTo>
                  <a:lnTo>
                    <a:pt x="846" y="11"/>
                  </a:lnTo>
                  <a:lnTo>
                    <a:pt x="849" y="11"/>
                  </a:lnTo>
                  <a:lnTo>
                    <a:pt x="860" y="13"/>
                  </a:lnTo>
                  <a:lnTo>
                    <a:pt x="866" y="11"/>
                  </a:lnTo>
                  <a:lnTo>
                    <a:pt x="873" y="11"/>
                  </a:lnTo>
                  <a:lnTo>
                    <a:pt x="879" y="11"/>
                  </a:lnTo>
                  <a:lnTo>
                    <a:pt x="907" y="21"/>
                  </a:lnTo>
                  <a:lnTo>
                    <a:pt x="910" y="29"/>
                  </a:lnTo>
                  <a:lnTo>
                    <a:pt x="916" y="39"/>
                  </a:lnTo>
                  <a:lnTo>
                    <a:pt x="921" y="63"/>
                  </a:lnTo>
                  <a:lnTo>
                    <a:pt x="931" y="76"/>
                  </a:lnTo>
                  <a:lnTo>
                    <a:pt x="939" y="92"/>
                  </a:lnTo>
                  <a:lnTo>
                    <a:pt x="947" y="104"/>
                  </a:lnTo>
                  <a:lnTo>
                    <a:pt x="950" y="112"/>
                  </a:lnTo>
                  <a:lnTo>
                    <a:pt x="956" y="116"/>
                  </a:lnTo>
                  <a:lnTo>
                    <a:pt x="957" y="142"/>
                  </a:lnTo>
                  <a:lnTo>
                    <a:pt x="959" y="157"/>
                  </a:lnTo>
                  <a:lnTo>
                    <a:pt x="959" y="174"/>
                  </a:lnTo>
                  <a:lnTo>
                    <a:pt x="962" y="190"/>
                  </a:lnTo>
                  <a:lnTo>
                    <a:pt x="962" y="197"/>
                  </a:lnTo>
                  <a:lnTo>
                    <a:pt x="968" y="203"/>
                  </a:lnTo>
                  <a:lnTo>
                    <a:pt x="980" y="206"/>
                  </a:lnTo>
                  <a:lnTo>
                    <a:pt x="985" y="207"/>
                  </a:lnTo>
                  <a:lnTo>
                    <a:pt x="993" y="211"/>
                  </a:lnTo>
                  <a:lnTo>
                    <a:pt x="1005" y="211"/>
                  </a:lnTo>
                  <a:lnTo>
                    <a:pt x="1023" y="211"/>
                  </a:lnTo>
                  <a:lnTo>
                    <a:pt x="1029" y="207"/>
                  </a:lnTo>
                  <a:lnTo>
                    <a:pt x="1032" y="206"/>
                  </a:lnTo>
                  <a:lnTo>
                    <a:pt x="1039" y="199"/>
                  </a:lnTo>
                  <a:lnTo>
                    <a:pt x="1047" y="190"/>
                  </a:lnTo>
                  <a:lnTo>
                    <a:pt x="1060" y="173"/>
                  </a:lnTo>
                  <a:lnTo>
                    <a:pt x="1065" y="157"/>
                  </a:lnTo>
                  <a:lnTo>
                    <a:pt x="1073" y="142"/>
                  </a:lnTo>
                  <a:lnTo>
                    <a:pt x="1083" y="132"/>
                  </a:lnTo>
                  <a:lnTo>
                    <a:pt x="1091" y="120"/>
                  </a:lnTo>
                  <a:lnTo>
                    <a:pt x="1093" y="120"/>
                  </a:lnTo>
                  <a:lnTo>
                    <a:pt x="1133" y="127"/>
                  </a:lnTo>
                  <a:lnTo>
                    <a:pt x="1140" y="127"/>
                  </a:lnTo>
                  <a:lnTo>
                    <a:pt x="1151" y="127"/>
                  </a:lnTo>
                  <a:lnTo>
                    <a:pt x="1153" y="123"/>
                  </a:lnTo>
                  <a:lnTo>
                    <a:pt x="1174" y="123"/>
                  </a:lnTo>
                  <a:lnTo>
                    <a:pt x="1187" y="123"/>
                  </a:lnTo>
                  <a:lnTo>
                    <a:pt x="1195" y="123"/>
                  </a:lnTo>
                  <a:lnTo>
                    <a:pt x="1199" y="127"/>
                  </a:lnTo>
                  <a:lnTo>
                    <a:pt x="1205" y="127"/>
                  </a:lnTo>
                  <a:lnTo>
                    <a:pt x="1209" y="123"/>
                  </a:lnTo>
                  <a:lnTo>
                    <a:pt x="1223" y="123"/>
                  </a:lnTo>
                  <a:lnTo>
                    <a:pt x="1229" y="112"/>
                  </a:lnTo>
                  <a:lnTo>
                    <a:pt x="1232" y="107"/>
                  </a:lnTo>
                  <a:lnTo>
                    <a:pt x="1241" y="91"/>
                  </a:lnTo>
                  <a:lnTo>
                    <a:pt x="1246" y="80"/>
                  </a:lnTo>
                  <a:lnTo>
                    <a:pt x="1261" y="55"/>
                  </a:lnTo>
                  <a:lnTo>
                    <a:pt x="1264" y="50"/>
                  </a:lnTo>
                  <a:lnTo>
                    <a:pt x="1272" y="44"/>
                  </a:lnTo>
                  <a:lnTo>
                    <a:pt x="1284" y="40"/>
                  </a:lnTo>
                  <a:lnTo>
                    <a:pt x="1299" y="44"/>
                  </a:lnTo>
                  <a:lnTo>
                    <a:pt x="1314" y="50"/>
                  </a:lnTo>
                  <a:lnTo>
                    <a:pt x="1337" y="50"/>
                  </a:lnTo>
                  <a:lnTo>
                    <a:pt x="1346" y="50"/>
                  </a:lnTo>
                  <a:lnTo>
                    <a:pt x="1365" y="50"/>
                  </a:lnTo>
                  <a:lnTo>
                    <a:pt x="1377" y="55"/>
                  </a:lnTo>
                  <a:lnTo>
                    <a:pt x="1393" y="59"/>
                  </a:lnTo>
                  <a:lnTo>
                    <a:pt x="1393" y="61"/>
                  </a:lnTo>
                  <a:lnTo>
                    <a:pt x="1394" y="69"/>
                  </a:lnTo>
                  <a:lnTo>
                    <a:pt x="1395" y="80"/>
                  </a:lnTo>
                  <a:lnTo>
                    <a:pt x="1398" y="87"/>
                  </a:lnTo>
                  <a:lnTo>
                    <a:pt x="1402" y="92"/>
                  </a:lnTo>
                  <a:lnTo>
                    <a:pt x="1408" y="96"/>
                  </a:lnTo>
                  <a:lnTo>
                    <a:pt x="1412" y="96"/>
                  </a:lnTo>
                  <a:lnTo>
                    <a:pt x="1416" y="96"/>
                  </a:lnTo>
                  <a:lnTo>
                    <a:pt x="1422" y="96"/>
                  </a:lnTo>
                  <a:lnTo>
                    <a:pt x="1430" y="92"/>
                  </a:lnTo>
                  <a:lnTo>
                    <a:pt x="1433" y="99"/>
                  </a:lnTo>
                  <a:lnTo>
                    <a:pt x="1433" y="104"/>
                  </a:lnTo>
                  <a:lnTo>
                    <a:pt x="1436" y="111"/>
                  </a:lnTo>
                  <a:lnTo>
                    <a:pt x="1436" y="114"/>
                  </a:lnTo>
                  <a:lnTo>
                    <a:pt x="1438" y="123"/>
                  </a:lnTo>
                  <a:lnTo>
                    <a:pt x="1444" y="134"/>
                  </a:lnTo>
                  <a:lnTo>
                    <a:pt x="1444" y="139"/>
                  </a:lnTo>
                  <a:lnTo>
                    <a:pt x="1447" y="142"/>
                  </a:lnTo>
                  <a:lnTo>
                    <a:pt x="1448" y="147"/>
                  </a:lnTo>
                  <a:lnTo>
                    <a:pt x="1451" y="155"/>
                  </a:lnTo>
                  <a:lnTo>
                    <a:pt x="1455" y="163"/>
                  </a:lnTo>
                  <a:lnTo>
                    <a:pt x="1458" y="170"/>
                  </a:lnTo>
                  <a:lnTo>
                    <a:pt x="1465" y="178"/>
                  </a:lnTo>
                  <a:lnTo>
                    <a:pt x="1466" y="186"/>
                  </a:lnTo>
                  <a:lnTo>
                    <a:pt x="1478" y="187"/>
                  </a:lnTo>
                  <a:lnTo>
                    <a:pt x="1490" y="186"/>
                  </a:lnTo>
                  <a:lnTo>
                    <a:pt x="1503" y="181"/>
                  </a:lnTo>
                  <a:lnTo>
                    <a:pt x="1516" y="174"/>
                  </a:lnTo>
                  <a:lnTo>
                    <a:pt x="1520" y="173"/>
                  </a:lnTo>
                  <a:lnTo>
                    <a:pt x="1520" y="166"/>
                  </a:lnTo>
                  <a:lnTo>
                    <a:pt x="1521" y="165"/>
                  </a:lnTo>
                  <a:lnTo>
                    <a:pt x="1524" y="160"/>
                  </a:lnTo>
                  <a:lnTo>
                    <a:pt x="1528" y="155"/>
                  </a:lnTo>
                  <a:lnTo>
                    <a:pt x="1531" y="147"/>
                  </a:lnTo>
                  <a:lnTo>
                    <a:pt x="1539" y="144"/>
                  </a:lnTo>
                  <a:lnTo>
                    <a:pt x="1543" y="147"/>
                  </a:lnTo>
                  <a:lnTo>
                    <a:pt x="1548" y="150"/>
                  </a:lnTo>
                  <a:lnTo>
                    <a:pt x="1555" y="157"/>
                  </a:lnTo>
                  <a:lnTo>
                    <a:pt x="1556" y="163"/>
                  </a:lnTo>
                  <a:lnTo>
                    <a:pt x="1559" y="165"/>
                  </a:lnTo>
                  <a:lnTo>
                    <a:pt x="1561" y="173"/>
                  </a:lnTo>
                  <a:lnTo>
                    <a:pt x="1563" y="181"/>
                  </a:lnTo>
                  <a:lnTo>
                    <a:pt x="1574" y="187"/>
                  </a:lnTo>
                  <a:lnTo>
                    <a:pt x="1580" y="191"/>
                  </a:lnTo>
                  <a:lnTo>
                    <a:pt x="1585" y="199"/>
                  </a:lnTo>
                  <a:lnTo>
                    <a:pt x="1589" y="206"/>
                  </a:lnTo>
                  <a:lnTo>
                    <a:pt x="1596" y="211"/>
                  </a:lnTo>
                  <a:lnTo>
                    <a:pt x="1606" y="215"/>
                  </a:lnTo>
                  <a:lnTo>
                    <a:pt x="1610" y="219"/>
                  </a:lnTo>
                  <a:lnTo>
                    <a:pt x="1610" y="227"/>
                  </a:lnTo>
                  <a:lnTo>
                    <a:pt x="1611" y="233"/>
                  </a:lnTo>
                  <a:lnTo>
                    <a:pt x="1613" y="243"/>
                  </a:lnTo>
                  <a:lnTo>
                    <a:pt x="1618" y="249"/>
                  </a:lnTo>
                  <a:lnTo>
                    <a:pt x="1628" y="258"/>
                  </a:lnTo>
                  <a:lnTo>
                    <a:pt x="1638" y="266"/>
                  </a:lnTo>
                  <a:lnTo>
                    <a:pt x="1647" y="277"/>
                  </a:lnTo>
                  <a:lnTo>
                    <a:pt x="1656" y="282"/>
                  </a:lnTo>
                  <a:lnTo>
                    <a:pt x="1661" y="290"/>
                  </a:lnTo>
                  <a:lnTo>
                    <a:pt x="1676" y="290"/>
                  </a:lnTo>
                  <a:lnTo>
                    <a:pt x="1685" y="294"/>
                  </a:lnTo>
                  <a:lnTo>
                    <a:pt x="1687" y="295"/>
                  </a:lnTo>
                  <a:lnTo>
                    <a:pt x="1690" y="303"/>
                  </a:lnTo>
                  <a:lnTo>
                    <a:pt x="1694" y="316"/>
                  </a:lnTo>
                  <a:lnTo>
                    <a:pt x="1697" y="326"/>
                  </a:lnTo>
                  <a:lnTo>
                    <a:pt x="1705" y="330"/>
                  </a:lnTo>
                  <a:lnTo>
                    <a:pt x="1714" y="341"/>
                  </a:lnTo>
                  <a:lnTo>
                    <a:pt x="1734" y="341"/>
                  </a:lnTo>
                  <a:lnTo>
                    <a:pt x="1748" y="343"/>
                  </a:lnTo>
                  <a:lnTo>
                    <a:pt x="1761" y="353"/>
                  </a:lnTo>
                  <a:lnTo>
                    <a:pt x="1769" y="362"/>
                  </a:lnTo>
                  <a:lnTo>
                    <a:pt x="1773" y="381"/>
                  </a:lnTo>
                  <a:lnTo>
                    <a:pt x="1790" y="389"/>
                  </a:lnTo>
                  <a:lnTo>
                    <a:pt x="1810" y="398"/>
                  </a:lnTo>
                  <a:lnTo>
                    <a:pt x="1816" y="405"/>
                  </a:lnTo>
                  <a:lnTo>
                    <a:pt x="1823" y="409"/>
                  </a:lnTo>
                  <a:lnTo>
                    <a:pt x="1831" y="417"/>
                  </a:lnTo>
                  <a:lnTo>
                    <a:pt x="1838" y="417"/>
                  </a:lnTo>
                  <a:lnTo>
                    <a:pt x="1851" y="417"/>
                  </a:lnTo>
                  <a:lnTo>
                    <a:pt x="1867" y="417"/>
                  </a:lnTo>
                  <a:lnTo>
                    <a:pt x="1881" y="413"/>
                  </a:lnTo>
                  <a:lnTo>
                    <a:pt x="1881" y="417"/>
                  </a:lnTo>
                  <a:lnTo>
                    <a:pt x="1896" y="422"/>
                  </a:lnTo>
                  <a:lnTo>
                    <a:pt x="1912" y="438"/>
                  </a:lnTo>
                  <a:lnTo>
                    <a:pt x="1924" y="450"/>
                  </a:lnTo>
                  <a:lnTo>
                    <a:pt x="1942" y="456"/>
                  </a:lnTo>
                  <a:lnTo>
                    <a:pt x="1958" y="472"/>
                  </a:lnTo>
                  <a:lnTo>
                    <a:pt x="1968" y="493"/>
                  </a:lnTo>
                  <a:lnTo>
                    <a:pt x="1968" y="500"/>
                  </a:lnTo>
                  <a:lnTo>
                    <a:pt x="1975" y="523"/>
                  </a:lnTo>
                  <a:lnTo>
                    <a:pt x="1975" y="548"/>
                  </a:lnTo>
                  <a:lnTo>
                    <a:pt x="1975" y="572"/>
                  </a:lnTo>
                  <a:lnTo>
                    <a:pt x="1970" y="601"/>
                  </a:lnTo>
                  <a:lnTo>
                    <a:pt x="1970" y="603"/>
                  </a:lnTo>
                  <a:lnTo>
                    <a:pt x="1970" y="612"/>
                  </a:lnTo>
                  <a:lnTo>
                    <a:pt x="1970" y="616"/>
                  </a:lnTo>
                  <a:lnTo>
                    <a:pt x="1968" y="633"/>
                  </a:lnTo>
                  <a:lnTo>
                    <a:pt x="1967" y="641"/>
                  </a:lnTo>
                  <a:lnTo>
                    <a:pt x="1963" y="646"/>
                  </a:lnTo>
                  <a:lnTo>
                    <a:pt x="1967" y="649"/>
                  </a:lnTo>
                  <a:lnTo>
                    <a:pt x="1968" y="655"/>
                  </a:lnTo>
                  <a:lnTo>
                    <a:pt x="1968" y="662"/>
                  </a:lnTo>
                  <a:lnTo>
                    <a:pt x="1968" y="672"/>
                  </a:lnTo>
                  <a:lnTo>
                    <a:pt x="1967" y="686"/>
                  </a:lnTo>
                  <a:lnTo>
                    <a:pt x="1963" y="704"/>
                  </a:lnTo>
                  <a:lnTo>
                    <a:pt x="1967" y="720"/>
                  </a:lnTo>
                  <a:lnTo>
                    <a:pt x="1978" y="735"/>
                  </a:lnTo>
                  <a:lnTo>
                    <a:pt x="1989" y="747"/>
                  </a:lnTo>
                  <a:lnTo>
                    <a:pt x="1989" y="762"/>
                  </a:lnTo>
                  <a:lnTo>
                    <a:pt x="1995" y="771"/>
                  </a:lnTo>
                  <a:lnTo>
                    <a:pt x="1996" y="775"/>
                  </a:lnTo>
                  <a:lnTo>
                    <a:pt x="1997" y="794"/>
                  </a:lnTo>
                  <a:lnTo>
                    <a:pt x="2001" y="807"/>
                  </a:lnTo>
                  <a:lnTo>
                    <a:pt x="2008" y="818"/>
                  </a:lnTo>
                  <a:lnTo>
                    <a:pt x="2010" y="829"/>
                  </a:lnTo>
                  <a:lnTo>
                    <a:pt x="2016" y="835"/>
                  </a:lnTo>
                  <a:lnTo>
                    <a:pt x="2028" y="841"/>
                  </a:lnTo>
                  <a:lnTo>
                    <a:pt x="2040" y="845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g3037f45beab_0_67"/>
            <p:cNvSpPr/>
            <p:nvPr/>
          </p:nvSpPr>
          <p:spPr>
            <a:xfrm>
              <a:off x="5531141" y="4098750"/>
              <a:ext cx="1076115" cy="781000"/>
            </a:xfrm>
            <a:custGeom>
              <a:rect b="b" l="l" r="r" t="t"/>
              <a:pathLst>
                <a:path extrusionOk="0" h="1601" w="2479">
                  <a:moveTo>
                    <a:pt x="1384" y="462"/>
                  </a:moveTo>
                  <a:lnTo>
                    <a:pt x="1388" y="447"/>
                  </a:lnTo>
                  <a:lnTo>
                    <a:pt x="1401" y="438"/>
                  </a:lnTo>
                  <a:lnTo>
                    <a:pt x="1420" y="421"/>
                  </a:lnTo>
                  <a:lnTo>
                    <a:pt x="1433" y="391"/>
                  </a:lnTo>
                  <a:lnTo>
                    <a:pt x="1433" y="373"/>
                  </a:lnTo>
                  <a:lnTo>
                    <a:pt x="1431" y="350"/>
                  </a:lnTo>
                  <a:lnTo>
                    <a:pt x="1422" y="317"/>
                  </a:lnTo>
                  <a:lnTo>
                    <a:pt x="1409" y="294"/>
                  </a:lnTo>
                  <a:lnTo>
                    <a:pt x="1409" y="291"/>
                  </a:lnTo>
                  <a:lnTo>
                    <a:pt x="1405" y="280"/>
                  </a:lnTo>
                  <a:lnTo>
                    <a:pt x="1395" y="268"/>
                  </a:lnTo>
                  <a:lnTo>
                    <a:pt x="1373" y="251"/>
                  </a:lnTo>
                  <a:lnTo>
                    <a:pt x="1372" y="251"/>
                  </a:lnTo>
                  <a:lnTo>
                    <a:pt x="1354" y="251"/>
                  </a:lnTo>
                  <a:lnTo>
                    <a:pt x="1343" y="255"/>
                  </a:lnTo>
                  <a:lnTo>
                    <a:pt x="1335" y="255"/>
                  </a:lnTo>
                  <a:lnTo>
                    <a:pt x="1317" y="259"/>
                  </a:lnTo>
                  <a:lnTo>
                    <a:pt x="1314" y="259"/>
                  </a:lnTo>
                  <a:lnTo>
                    <a:pt x="1312" y="258"/>
                  </a:lnTo>
                  <a:lnTo>
                    <a:pt x="1301" y="255"/>
                  </a:lnTo>
                  <a:lnTo>
                    <a:pt x="1285" y="251"/>
                  </a:lnTo>
                  <a:lnTo>
                    <a:pt x="1257" y="259"/>
                  </a:lnTo>
                  <a:lnTo>
                    <a:pt x="1242" y="255"/>
                  </a:lnTo>
                  <a:lnTo>
                    <a:pt x="1238" y="242"/>
                  </a:lnTo>
                  <a:lnTo>
                    <a:pt x="1225" y="232"/>
                  </a:lnTo>
                  <a:lnTo>
                    <a:pt x="1214" y="235"/>
                  </a:lnTo>
                  <a:lnTo>
                    <a:pt x="1204" y="236"/>
                  </a:lnTo>
                  <a:lnTo>
                    <a:pt x="1191" y="236"/>
                  </a:lnTo>
                  <a:lnTo>
                    <a:pt x="1181" y="220"/>
                  </a:lnTo>
                  <a:lnTo>
                    <a:pt x="1173" y="202"/>
                  </a:lnTo>
                  <a:lnTo>
                    <a:pt x="1169" y="186"/>
                  </a:lnTo>
                  <a:lnTo>
                    <a:pt x="1166" y="184"/>
                  </a:lnTo>
                  <a:lnTo>
                    <a:pt x="1159" y="165"/>
                  </a:lnTo>
                  <a:lnTo>
                    <a:pt x="1156" y="160"/>
                  </a:lnTo>
                  <a:lnTo>
                    <a:pt x="1155" y="149"/>
                  </a:lnTo>
                  <a:lnTo>
                    <a:pt x="1142" y="143"/>
                  </a:lnTo>
                  <a:lnTo>
                    <a:pt x="1134" y="141"/>
                  </a:lnTo>
                  <a:lnTo>
                    <a:pt x="1119" y="132"/>
                  </a:lnTo>
                  <a:lnTo>
                    <a:pt x="1117" y="116"/>
                  </a:lnTo>
                  <a:lnTo>
                    <a:pt x="1108" y="92"/>
                  </a:lnTo>
                  <a:lnTo>
                    <a:pt x="1102" y="73"/>
                  </a:lnTo>
                  <a:lnTo>
                    <a:pt x="1091" y="52"/>
                  </a:lnTo>
                  <a:lnTo>
                    <a:pt x="1076" y="40"/>
                  </a:lnTo>
                  <a:lnTo>
                    <a:pt x="1059" y="29"/>
                  </a:lnTo>
                  <a:lnTo>
                    <a:pt x="1028" y="19"/>
                  </a:lnTo>
                  <a:lnTo>
                    <a:pt x="1019" y="12"/>
                  </a:lnTo>
                  <a:lnTo>
                    <a:pt x="1003" y="8"/>
                  </a:lnTo>
                  <a:lnTo>
                    <a:pt x="983" y="1"/>
                  </a:lnTo>
                  <a:lnTo>
                    <a:pt x="975" y="0"/>
                  </a:lnTo>
                  <a:lnTo>
                    <a:pt x="951" y="0"/>
                  </a:lnTo>
                  <a:lnTo>
                    <a:pt x="955" y="29"/>
                  </a:lnTo>
                  <a:lnTo>
                    <a:pt x="965" y="49"/>
                  </a:lnTo>
                  <a:lnTo>
                    <a:pt x="965" y="68"/>
                  </a:lnTo>
                  <a:lnTo>
                    <a:pt x="936" y="108"/>
                  </a:lnTo>
                  <a:lnTo>
                    <a:pt x="936" y="128"/>
                  </a:lnTo>
                  <a:lnTo>
                    <a:pt x="928" y="133"/>
                  </a:lnTo>
                  <a:lnTo>
                    <a:pt x="890" y="176"/>
                  </a:lnTo>
                  <a:lnTo>
                    <a:pt x="893" y="180"/>
                  </a:lnTo>
                  <a:lnTo>
                    <a:pt x="890" y="191"/>
                  </a:lnTo>
                  <a:lnTo>
                    <a:pt x="882" y="205"/>
                  </a:lnTo>
                  <a:lnTo>
                    <a:pt x="882" y="220"/>
                  </a:lnTo>
                  <a:lnTo>
                    <a:pt x="875" y="232"/>
                  </a:lnTo>
                  <a:lnTo>
                    <a:pt x="866" y="239"/>
                  </a:lnTo>
                  <a:lnTo>
                    <a:pt x="859" y="242"/>
                  </a:lnTo>
                  <a:lnTo>
                    <a:pt x="849" y="255"/>
                  </a:lnTo>
                  <a:lnTo>
                    <a:pt x="841" y="264"/>
                  </a:lnTo>
                  <a:lnTo>
                    <a:pt x="834" y="267"/>
                  </a:lnTo>
                  <a:lnTo>
                    <a:pt x="825" y="272"/>
                  </a:lnTo>
                  <a:lnTo>
                    <a:pt x="820" y="280"/>
                  </a:lnTo>
                  <a:lnTo>
                    <a:pt x="798" y="298"/>
                  </a:lnTo>
                  <a:lnTo>
                    <a:pt x="792" y="299"/>
                  </a:lnTo>
                  <a:lnTo>
                    <a:pt x="777" y="302"/>
                  </a:lnTo>
                  <a:lnTo>
                    <a:pt x="774" y="302"/>
                  </a:lnTo>
                  <a:lnTo>
                    <a:pt x="737" y="302"/>
                  </a:lnTo>
                  <a:lnTo>
                    <a:pt x="729" y="306"/>
                  </a:lnTo>
                  <a:lnTo>
                    <a:pt x="723" y="310"/>
                  </a:lnTo>
                  <a:lnTo>
                    <a:pt x="696" y="315"/>
                  </a:lnTo>
                  <a:lnTo>
                    <a:pt x="676" y="319"/>
                  </a:lnTo>
                  <a:lnTo>
                    <a:pt x="658" y="317"/>
                  </a:lnTo>
                  <a:lnTo>
                    <a:pt x="646" y="310"/>
                  </a:lnTo>
                  <a:lnTo>
                    <a:pt x="643" y="302"/>
                  </a:lnTo>
                  <a:lnTo>
                    <a:pt x="628" y="298"/>
                  </a:lnTo>
                  <a:lnTo>
                    <a:pt x="628" y="310"/>
                  </a:lnTo>
                  <a:lnTo>
                    <a:pt x="625" y="315"/>
                  </a:lnTo>
                  <a:lnTo>
                    <a:pt x="617" y="319"/>
                  </a:lnTo>
                  <a:lnTo>
                    <a:pt x="601" y="325"/>
                  </a:lnTo>
                  <a:lnTo>
                    <a:pt x="604" y="342"/>
                  </a:lnTo>
                  <a:lnTo>
                    <a:pt x="585" y="350"/>
                  </a:lnTo>
                  <a:lnTo>
                    <a:pt x="588" y="366"/>
                  </a:lnTo>
                  <a:lnTo>
                    <a:pt x="593" y="385"/>
                  </a:lnTo>
                  <a:lnTo>
                    <a:pt x="588" y="389"/>
                  </a:lnTo>
                  <a:lnTo>
                    <a:pt x="570" y="393"/>
                  </a:lnTo>
                  <a:lnTo>
                    <a:pt x="534" y="398"/>
                  </a:lnTo>
                  <a:lnTo>
                    <a:pt x="527" y="401"/>
                  </a:lnTo>
                  <a:lnTo>
                    <a:pt x="517" y="393"/>
                  </a:lnTo>
                  <a:lnTo>
                    <a:pt x="524" y="381"/>
                  </a:lnTo>
                  <a:lnTo>
                    <a:pt x="517" y="363"/>
                  </a:lnTo>
                  <a:lnTo>
                    <a:pt x="527" y="355"/>
                  </a:lnTo>
                  <a:lnTo>
                    <a:pt x="506" y="335"/>
                  </a:lnTo>
                  <a:lnTo>
                    <a:pt x="503" y="347"/>
                  </a:lnTo>
                  <a:lnTo>
                    <a:pt x="503" y="358"/>
                  </a:lnTo>
                  <a:lnTo>
                    <a:pt x="496" y="362"/>
                  </a:lnTo>
                  <a:lnTo>
                    <a:pt x="481" y="350"/>
                  </a:lnTo>
                  <a:lnTo>
                    <a:pt x="475" y="331"/>
                  </a:lnTo>
                  <a:lnTo>
                    <a:pt x="469" y="315"/>
                  </a:lnTo>
                  <a:lnTo>
                    <a:pt x="466" y="306"/>
                  </a:lnTo>
                  <a:lnTo>
                    <a:pt x="462" y="299"/>
                  </a:lnTo>
                  <a:lnTo>
                    <a:pt x="444" y="290"/>
                  </a:lnTo>
                  <a:lnTo>
                    <a:pt x="427" y="275"/>
                  </a:lnTo>
                  <a:lnTo>
                    <a:pt x="426" y="272"/>
                  </a:lnTo>
                  <a:lnTo>
                    <a:pt x="427" y="258"/>
                  </a:lnTo>
                  <a:lnTo>
                    <a:pt x="427" y="242"/>
                  </a:lnTo>
                  <a:lnTo>
                    <a:pt x="430" y="228"/>
                  </a:lnTo>
                  <a:lnTo>
                    <a:pt x="430" y="218"/>
                  </a:lnTo>
                  <a:lnTo>
                    <a:pt x="430" y="211"/>
                  </a:lnTo>
                  <a:lnTo>
                    <a:pt x="419" y="207"/>
                  </a:lnTo>
                  <a:lnTo>
                    <a:pt x="405" y="207"/>
                  </a:lnTo>
                  <a:lnTo>
                    <a:pt x="391" y="210"/>
                  </a:lnTo>
                  <a:lnTo>
                    <a:pt x="379" y="211"/>
                  </a:lnTo>
                  <a:lnTo>
                    <a:pt x="368" y="218"/>
                  </a:lnTo>
                  <a:lnTo>
                    <a:pt x="364" y="227"/>
                  </a:lnTo>
                  <a:lnTo>
                    <a:pt x="354" y="236"/>
                  </a:lnTo>
                  <a:lnTo>
                    <a:pt x="344" y="239"/>
                  </a:lnTo>
                  <a:lnTo>
                    <a:pt x="334" y="244"/>
                  </a:lnTo>
                  <a:lnTo>
                    <a:pt x="329" y="264"/>
                  </a:lnTo>
                  <a:lnTo>
                    <a:pt x="322" y="275"/>
                  </a:lnTo>
                  <a:lnTo>
                    <a:pt x="321" y="284"/>
                  </a:lnTo>
                  <a:lnTo>
                    <a:pt x="309" y="298"/>
                  </a:lnTo>
                  <a:lnTo>
                    <a:pt x="306" y="315"/>
                  </a:lnTo>
                  <a:lnTo>
                    <a:pt x="318" y="319"/>
                  </a:lnTo>
                  <a:lnTo>
                    <a:pt x="321" y="335"/>
                  </a:lnTo>
                  <a:lnTo>
                    <a:pt x="326" y="347"/>
                  </a:lnTo>
                  <a:lnTo>
                    <a:pt x="329" y="350"/>
                  </a:lnTo>
                  <a:lnTo>
                    <a:pt x="334" y="351"/>
                  </a:lnTo>
                  <a:lnTo>
                    <a:pt x="336" y="355"/>
                  </a:lnTo>
                  <a:lnTo>
                    <a:pt x="347" y="363"/>
                  </a:lnTo>
                  <a:lnTo>
                    <a:pt x="352" y="374"/>
                  </a:lnTo>
                  <a:lnTo>
                    <a:pt x="347" y="382"/>
                  </a:lnTo>
                  <a:lnTo>
                    <a:pt x="339" y="391"/>
                  </a:lnTo>
                  <a:lnTo>
                    <a:pt x="330" y="394"/>
                  </a:lnTo>
                  <a:lnTo>
                    <a:pt x="329" y="401"/>
                  </a:lnTo>
                  <a:lnTo>
                    <a:pt x="322" y="405"/>
                  </a:lnTo>
                  <a:lnTo>
                    <a:pt x="312" y="405"/>
                  </a:lnTo>
                  <a:lnTo>
                    <a:pt x="306" y="407"/>
                  </a:lnTo>
                  <a:lnTo>
                    <a:pt x="290" y="405"/>
                  </a:lnTo>
                  <a:lnTo>
                    <a:pt x="271" y="394"/>
                  </a:lnTo>
                  <a:lnTo>
                    <a:pt x="263" y="393"/>
                  </a:lnTo>
                  <a:lnTo>
                    <a:pt x="260" y="385"/>
                  </a:lnTo>
                  <a:lnTo>
                    <a:pt x="254" y="377"/>
                  </a:lnTo>
                  <a:lnTo>
                    <a:pt x="243" y="374"/>
                  </a:lnTo>
                  <a:lnTo>
                    <a:pt x="243" y="367"/>
                  </a:lnTo>
                  <a:lnTo>
                    <a:pt x="239" y="366"/>
                  </a:lnTo>
                  <a:lnTo>
                    <a:pt x="236" y="367"/>
                  </a:lnTo>
                  <a:lnTo>
                    <a:pt x="226" y="374"/>
                  </a:lnTo>
                  <a:lnTo>
                    <a:pt x="223" y="374"/>
                  </a:lnTo>
                  <a:lnTo>
                    <a:pt x="211" y="374"/>
                  </a:lnTo>
                  <a:lnTo>
                    <a:pt x="198" y="373"/>
                  </a:lnTo>
                  <a:lnTo>
                    <a:pt x="189" y="377"/>
                  </a:lnTo>
                  <a:lnTo>
                    <a:pt x="181" y="377"/>
                  </a:lnTo>
                  <a:lnTo>
                    <a:pt x="177" y="377"/>
                  </a:lnTo>
                  <a:lnTo>
                    <a:pt x="163" y="377"/>
                  </a:lnTo>
                  <a:lnTo>
                    <a:pt x="145" y="377"/>
                  </a:lnTo>
                  <a:lnTo>
                    <a:pt x="137" y="367"/>
                  </a:lnTo>
                  <a:lnTo>
                    <a:pt x="131" y="377"/>
                  </a:lnTo>
                  <a:lnTo>
                    <a:pt x="119" y="391"/>
                  </a:lnTo>
                  <a:lnTo>
                    <a:pt x="119" y="438"/>
                  </a:lnTo>
                  <a:lnTo>
                    <a:pt x="112" y="445"/>
                  </a:lnTo>
                  <a:lnTo>
                    <a:pt x="103" y="425"/>
                  </a:lnTo>
                  <a:lnTo>
                    <a:pt x="94" y="423"/>
                  </a:lnTo>
                  <a:lnTo>
                    <a:pt x="97" y="407"/>
                  </a:lnTo>
                  <a:lnTo>
                    <a:pt x="90" y="405"/>
                  </a:lnTo>
                  <a:lnTo>
                    <a:pt x="85" y="401"/>
                  </a:lnTo>
                  <a:lnTo>
                    <a:pt x="77" y="421"/>
                  </a:lnTo>
                  <a:lnTo>
                    <a:pt x="70" y="423"/>
                  </a:lnTo>
                  <a:lnTo>
                    <a:pt x="69" y="429"/>
                  </a:lnTo>
                  <a:lnTo>
                    <a:pt x="58" y="423"/>
                  </a:lnTo>
                  <a:lnTo>
                    <a:pt x="58" y="421"/>
                  </a:lnTo>
                  <a:lnTo>
                    <a:pt x="54" y="414"/>
                  </a:lnTo>
                  <a:lnTo>
                    <a:pt x="48" y="423"/>
                  </a:lnTo>
                  <a:lnTo>
                    <a:pt x="37" y="425"/>
                  </a:lnTo>
                  <a:lnTo>
                    <a:pt x="54" y="441"/>
                  </a:lnTo>
                  <a:lnTo>
                    <a:pt x="63" y="462"/>
                  </a:lnTo>
                  <a:lnTo>
                    <a:pt x="63" y="468"/>
                  </a:lnTo>
                  <a:lnTo>
                    <a:pt x="70" y="492"/>
                  </a:lnTo>
                  <a:lnTo>
                    <a:pt x="70" y="517"/>
                  </a:lnTo>
                  <a:lnTo>
                    <a:pt x="70" y="541"/>
                  </a:lnTo>
                  <a:lnTo>
                    <a:pt x="65" y="570"/>
                  </a:lnTo>
                  <a:lnTo>
                    <a:pt x="65" y="572"/>
                  </a:lnTo>
                  <a:lnTo>
                    <a:pt x="65" y="581"/>
                  </a:lnTo>
                  <a:lnTo>
                    <a:pt x="65" y="584"/>
                  </a:lnTo>
                  <a:lnTo>
                    <a:pt x="63" y="601"/>
                  </a:lnTo>
                  <a:lnTo>
                    <a:pt x="62" y="609"/>
                  </a:lnTo>
                  <a:lnTo>
                    <a:pt x="58" y="614"/>
                  </a:lnTo>
                  <a:lnTo>
                    <a:pt x="62" y="617"/>
                  </a:lnTo>
                  <a:lnTo>
                    <a:pt x="63" y="624"/>
                  </a:lnTo>
                  <a:lnTo>
                    <a:pt x="63" y="631"/>
                  </a:lnTo>
                  <a:lnTo>
                    <a:pt x="63" y="641"/>
                  </a:lnTo>
                  <a:lnTo>
                    <a:pt x="62" y="655"/>
                  </a:lnTo>
                  <a:lnTo>
                    <a:pt x="58" y="673"/>
                  </a:lnTo>
                  <a:lnTo>
                    <a:pt x="62" y="689"/>
                  </a:lnTo>
                  <a:lnTo>
                    <a:pt x="73" y="704"/>
                  </a:lnTo>
                  <a:lnTo>
                    <a:pt x="85" y="716"/>
                  </a:lnTo>
                  <a:lnTo>
                    <a:pt x="85" y="731"/>
                  </a:lnTo>
                  <a:lnTo>
                    <a:pt x="90" y="740"/>
                  </a:lnTo>
                  <a:lnTo>
                    <a:pt x="91" y="744"/>
                  </a:lnTo>
                  <a:lnTo>
                    <a:pt x="94" y="763"/>
                  </a:lnTo>
                  <a:lnTo>
                    <a:pt x="97" y="775"/>
                  </a:lnTo>
                  <a:lnTo>
                    <a:pt x="103" y="787"/>
                  </a:lnTo>
                  <a:lnTo>
                    <a:pt x="105" y="798"/>
                  </a:lnTo>
                  <a:lnTo>
                    <a:pt x="112" y="804"/>
                  </a:lnTo>
                  <a:lnTo>
                    <a:pt x="123" y="808"/>
                  </a:lnTo>
                  <a:lnTo>
                    <a:pt x="135" y="814"/>
                  </a:lnTo>
                  <a:lnTo>
                    <a:pt x="140" y="815"/>
                  </a:lnTo>
                  <a:lnTo>
                    <a:pt x="145" y="819"/>
                  </a:lnTo>
                  <a:lnTo>
                    <a:pt x="149" y="827"/>
                  </a:lnTo>
                  <a:lnTo>
                    <a:pt x="163" y="838"/>
                  </a:lnTo>
                  <a:lnTo>
                    <a:pt x="173" y="848"/>
                  </a:lnTo>
                  <a:lnTo>
                    <a:pt x="181" y="856"/>
                  </a:lnTo>
                  <a:lnTo>
                    <a:pt x="198" y="872"/>
                  </a:lnTo>
                  <a:lnTo>
                    <a:pt x="226" y="884"/>
                  </a:lnTo>
                  <a:lnTo>
                    <a:pt x="239" y="894"/>
                  </a:lnTo>
                  <a:lnTo>
                    <a:pt x="244" y="918"/>
                  </a:lnTo>
                  <a:lnTo>
                    <a:pt x="247" y="922"/>
                  </a:lnTo>
                  <a:lnTo>
                    <a:pt x="247" y="936"/>
                  </a:lnTo>
                  <a:lnTo>
                    <a:pt x="247" y="943"/>
                  </a:lnTo>
                  <a:lnTo>
                    <a:pt x="243" y="967"/>
                  </a:lnTo>
                  <a:lnTo>
                    <a:pt x="247" y="977"/>
                  </a:lnTo>
                  <a:lnTo>
                    <a:pt x="253" y="985"/>
                  </a:lnTo>
                  <a:lnTo>
                    <a:pt x="247" y="998"/>
                  </a:lnTo>
                  <a:lnTo>
                    <a:pt x="260" y="1017"/>
                  </a:lnTo>
                  <a:lnTo>
                    <a:pt x="263" y="1035"/>
                  </a:lnTo>
                  <a:lnTo>
                    <a:pt x="256" y="1050"/>
                  </a:lnTo>
                  <a:lnTo>
                    <a:pt x="247" y="1065"/>
                  </a:lnTo>
                  <a:lnTo>
                    <a:pt x="239" y="1069"/>
                  </a:lnTo>
                  <a:lnTo>
                    <a:pt x="232" y="1069"/>
                  </a:lnTo>
                  <a:lnTo>
                    <a:pt x="228" y="1077"/>
                  </a:lnTo>
                  <a:lnTo>
                    <a:pt x="221" y="1086"/>
                  </a:lnTo>
                  <a:lnTo>
                    <a:pt x="207" y="1086"/>
                  </a:lnTo>
                  <a:lnTo>
                    <a:pt x="202" y="1098"/>
                  </a:lnTo>
                  <a:lnTo>
                    <a:pt x="198" y="1105"/>
                  </a:lnTo>
                  <a:lnTo>
                    <a:pt x="185" y="1121"/>
                  </a:lnTo>
                  <a:lnTo>
                    <a:pt x="178" y="1122"/>
                  </a:lnTo>
                  <a:lnTo>
                    <a:pt x="168" y="1129"/>
                  </a:lnTo>
                  <a:lnTo>
                    <a:pt x="159" y="1138"/>
                  </a:lnTo>
                  <a:lnTo>
                    <a:pt x="146" y="1144"/>
                  </a:lnTo>
                  <a:lnTo>
                    <a:pt x="143" y="1146"/>
                  </a:lnTo>
                  <a:lnTo>
                    <a:pt x="131" y="1156"/>
                  </a:lnTo>
                  <a:lnTo>
                    <a:pt x="119" y="1161"/>
                  </a:lnTo>
                  <a:lnTo>
                    <a:pt x="105" y="1170"/>
                  </a:lnTo>
                  <a:lnTo>
                    <a:pt x="91" y="1170"/>
                  </a:lnTo>
                  <a:lnTo>
                    <a:pt x="81" y="1174"/>
                  </a:lnTo>
                  <a:lnTo>
                    <a:pt x="81" y="1180"/>
                  </a:lnTo>
                  <a:lnTo>
                    <a:pt x="81" y="1185"/>
                  </a:lnTo>
                  <a:lnTo>
                    <a:pt x="80" y="1188"/>
                  </a:lnTo>
                  <a:lnTo>
                    <a:pt x="77" y="1208"/>
                  </a:lnTo>
                  <a:lnTo>
                    <a:pt x="63" y="1226"/>
                  </a:lnTo>
                  <a:lnTo>
                    <a:pt x="41" y="1249"/>
                  </a:lnTo>
                  <a:lnTo>
                    <a:pt x="27" y="1260"/>
                  </a:lnTo>
                  <a:lnTo>
                    <a:pt x="11" y="1269"/>
                  </a:lnTo>
                  <a:lnTo>
                    <a:pt x="7" y="1285"/>
                  </a:lnTo>
                  <a:lnTo>
                    <a:pt x="0" y="1292"/>
                  </a:lnTo>
                  <a:lnTo>
                    <a:pt x="0" y="1295"/>
                  </a:lnTo>
                  <a:lnTo>
                    <a:pt x="22" y="1288"/>
                  </a:lnTo>
                  <a:lnTo>
                    <a:pt x="45" y="1288"/>
                  </a:lnTo>
                  <a:lnTo>
                    <a:pt x="80" y="1296"/>
                  </a:lnTo>
                  <a:lnTo>
                    <a:pt x="97" y="1296"/>
                  </a:lnTo>
                  <a:lnTo>
                    <a:pt x="124" y="1295"/>
                  </a:lnTo>
                  <a:lnTo>
                    <a:pt x="143" y="1300"/>
                  </a:lnTo>
                  <a:lnTo>
                    <a:pt x="159" y="1295"/>
                  </a:lnTo>
                  <a:lnTo>
                    <a:pt x="159" y="1288"/>
                  </a:lnTo>
                  <a:lnTo>
                    <a:pt x="163" y="1288"/>
                  </a:lnTo>
                  <a:lnTo>
                    <a:pt x="171" y="1296"/>
                  </a:lnTo>
                  <a:lnTo>
                    <a:pt x="177" y="1295"/>
                  </a:lnTo>
                  <a:lnTo>
                    <a:pt x="185" y="1296"/>
                  </a:lnTo>
                  <a:lnTo>
                    <a:pt x="195" y="1300"/>
                  </a:lnTo>
                  <a:lnTo>
                    <a:pt x="202" y="1296"/>
                  </a:lnTo>
                  <a:lnTo>
                    <a:pt x="204" y="1303"/>
                  </a:lnTo>
                  <a:lnTo>
                    <a:pt x="198" y="1303"/>
                  </a:lnTo>
                  <a:lnTo>
                    <a:pt x="181" y="1303"/>
                  </a:lnTo>
                  <a:lnTo>
                    <a:pt x="168" y="1300"/>
                  </a:lnTo>
                  <a:lnTo>
                    <a:pt x="177" y="1303"/>
                  </a:lnTo>
                  <a:lnTo>
                    <a:pt x="198" y="1309"/>
                  </a:lnTo>
                  <a:lnTo>
                    <a:pt x="211" y="1317"/>
                  </a:lnTo>
                  <a:lnTo>
                    <a:pt x="239" y="1333"/>
                  </a:lnTo>
                  <a:lnTo>
                    <a:pt x="265" y="1349"/>
                  </a:lnTo>
                  <a:lnTo>
                    <a:pt x="294" y="1365"/>
                  </a:lnTo>
                  <a:lnTo>
                    <a:pt x="326" y="1392"/>
                  </a:lnTo>
                  <a:lnTo>
                    <a:pt x="344" y="1404"/>
                  </a:lnTo>
                  <a:lnTo>
                    <a:pt x="372" y="1419"/>
                  </a:lnTo>
                  <a:lnTo>
                    <a:pt x="402" y="1442"/>
                  </a:lnTo>
                  <a:lnTo>
                    <a:pt x="410" y="1443"/>
                  </a:lnTo>
                  <a:lnTo>
                    <a:pt x="437" y="1444"/>
                  </a:lnTo>
                  <a:lnTo>
                    <a:pt x="466" y="1451"/>
                  </a:lnTo>
                  <a:lnTo>
                    <a:pt x="485" y="1448"/>
                  </a:lnTo>
                  <a:lnTo>
                    <a:pt x="524" y="1452"/>
                  </a:lnTo>
                  <a:lnTo>
                    <a:pt x="546" y="1451"/>
                  </a:lnTo>
                  <a:lnTo>
                    <a:pt x="579" y="1456"/>
                  </a:lnTo>
                  <a:lnTo>
                    <a:pt x="619" y="1466"/>
                  </a:lnTo>
                  <a:lnTo>
                    <a:pt x="636" y="1466"/>
                  </a:lnTo>
                  <a:lnTo>
                    <a:pt x="653" y="1456"/>
                  </a:lnTo>
                  <a:lnTo>
                    <a:pt x="671" y="1462"/>
                  </a:lnTo>
                  <a:lnTo>
                    <a:pt x="702" y="1468"/>
                  </a:lnTo>
                  <a:lnTo>
                    <a:pt x="741" y="1475"/>
                  </a:lnTo>
                  <a:lnTo>
                    <a:pt x="770" y="1492"/>
                  </a:lnTo>
                  <a:lnTo>
                    <a:pt x="802" y="1515"/>
                  </a:lnTo>
                  <a:lnTo>
                    <a:pt x="824" y="1534"/>
                  </a:lnTo>
                  <a:lnTo>
                    <a:pt x="852" y="1545"/>
                  </a:lnTo>
                  <a:lnTo>
                    <a:pt x="893" y="1548"/>
                  </a:lnTo>
                  <a:lnTo>
                    <a:pt x="936" y="1566"/>
                  </a:lnTo>
                  <a:lnTo>
                    <a:pt x="972" y="1569"/>
                  </a:lnTo>
                  <a:lnTo>
                    <a:pt x="1007" y="1575"/>
                  </a:lnTo>
                  <a:lnTo>
                    <a:pt x="1041" y="1591"/>
                  </a:lnTo>
                  <a:lnTo>
                    <a:pt x="1073" y="1599"/>
                  </a:lnTo>
                  <a:lnTo>
                    <a:pt x="1080" y="1599"/>
                  </a:lnTo>
                  <a:lnTo>
                    <a:pt x="1096" y="1601"/>
                  </a:lnTo>
                  <a:lnTo>
                    <a:pt x="1127" y="1591"/>
                  </a:lnTo>
                  <a:lnTo>
                    <a:pt x="1146" y="1586"/>
                  </a:lnTo>
                  <a:lnTo>
                    <a:pt x="1173" y="1586"/>
                  </a:lnTo>
                  <a:lnTo>
                    <a:pt x="1204" y="1586"/>
                  </a:lnTo>
                  <a:lnTo>
                    <a:pt x="1225" y="1586"/>
                  </a:lnTo>
                  <a:lnTo>
                    <a:pt x="1246" y="1585"/>
                  </a:lnTo>
                  <a:lnTo>
                    <a:pt x="1268" y="1575"/>
                  </a:lnTo>
                  <a:lnTo>
                    <a:pt x="1297" y="1556"/>
                  </a:lnTo>
                  <a:lnTo>
                    <a:pt x="1318" y="1539"/>
                  </a:lnTo>
                  <a:lnTo>
                    <a:pt x="1329" y="1535"/>
                  </a:lnTo>
                  <a:lnTo>
                    <a:pt x="1340" y="1534"/>
                  </a:lnTo>
                  <a:lnTo>
                    <a:pt x="1347" y="1527"/>
                  </a:lnTo>
                  <a:lnTo>
                    <a:pt x="1363" y="1527"/>
                  </a:lnTo>
                  <a:lnTo>
                    <a:pt x="1395" y="1519"/>
                  </a:lnTo>
                  <a:lnTo>
                    <a:pt x="1426" y="1508"/>
                  </a:lnTo>
                  <a:lnTo>
                    <a:pt x="1440" y="1498"/>
                  </a:lnTo>
                  <a:lnTo>
                    <a:pt x="1463" y="1490"/>
                  </a:lnTo>
                  <a:lnTo>
                    <a:pt x="1487" y="1478"/>
                  </a:lnTo>
                  <a:lnTo>
                    <a:pt x="1509" y="1466"/>
                  </a:lnTo>
                  <a:lnTo>
                    <a:pt x="1534" y="1459"/>
                  </a:lnTo>
                  <a:lnTo>
                    <a:pt x="1554" y="1451"/>
                  </a:lnTo>
                  <a:lnTo>
                    <a:pt x="1603" y="1443"/>
                  </a:lnTo>
                  <a:lnTo>
                    <a:pt x="1622" y="1435"/>
                  </a:lnTo>
                  <a:lnTo>
                    <a:pt x="1647" y="1426"/>
                  </a:lnTo>
                  <a:lnTo>
                    <a:pt x="1662" y="1412"/>
                  </a:lnTo>
                  <a:lnTo>
                    <a:pt x="1671" y="1392"/>
                  </a:lnTo>
                  <a:lnTo>
                    <a:pt x="1694" y="1379"/>
                  </a:lnTo>
                  <a:lnTo>
                    <a:pt x="1711" y="1363"/>
                  </a:lnTo>
                  <a:lnTo>
                    <a:pt x="1712" y="1352"/>
                  </a:lnTo>
                  <a:lnTo>
                    <a:pt x="1729" y="1355"/>
                  </a:lnTo>
                  <a:lnTo>
                    <a:pt x="1730" y="1349"/>
                  </a:lnTo>
                  <a:lnTo>
                    <a:pt x="1730" y="1341"/>
                  </a:lnTo>
                  <a:lnTo>
                    <a:pt x="1748" y="1336"/>
                  </a:lnTo>
                  <a:lnTo>
                    <a:pt x="1765" y="1330"/>
                  </a:lnTo>
                  <a:lnTo>
                    <a:pt x="1770" y="1325"/>
                  </a:lnTo>
                  <a:lnTo>
                    <a:pt x="1770" y="1319"/>
                  </a:lnTo>
                  <a:lnTo>
                    <a:pt x="1783" y="1317"/>
                  </a:lnTo>
                  <a:lnTo>
                    <a:pt x="1802" y="1315"/>
                  </a:lnTo>
                  <a:lnTo>
                    <a:pt x="1828" y="1312"/>
                  </a:lnTo>
                  <a:lnTo>
                    <a:pt x="1852" y="1312"/>
                  </a:lnTo>
                  <a:lnTo>
                    <a:pt x="1882" y="1303"/>
                  </a:lnTo>
                  <a:lnTo>
                    <a:pt x="1902" y="1300"/>
                  </a:lnTo>
                  <a:lnTo>
                    <a:pt x="1932" y="1295"/>
                  </a:lnTo>
                  <a:lnTo>
                    <a:pt x="1964" y="1292"/>
                  </a:lnTo>
                  <a:lnTo>
                    <a:pt x="1999" y="1288"/>
                  </a:lnTo>
                  <a:lnTo>
                    <a:pt x="2011" y="1282"/>
                  </a:lnTo>
                  <a:lnTo>
                    <a:pt x="1987" y="1282"/>
                  </a:lnTo>
                  <a:lnTo>
                    <a:pt x="1963" y="1282"/>
                  </a:lnTo>
                  <a:lnTo>
                    <a:pt x="1941" y="1285"/>
                  </a:lnTo>
                  <a:lnTo>
                    <a:pt x="1918" y="1285"/>
                  </a:lnTo>
                  <a:lnTo>
                    <a:pt x="1896" y="1288"/>
                  </a:lnTo>
                  <a:lnTo>
                    <a:pt x="1860" y="1292"/>
                  </a:lnTo>
                  <a:lnTo>
                    <a:pt x="1843" y="1285"/>
                  </a:lnTo>
                  <a:lnTo>
                    <a:pt x="1856" y="1269"/>
                  </a:lnTo>
                  <a:lnTo>
                    <a:pt x="1866" y="1269"/>
                  </a:lnTo>
                  <a:lnTo>
                    <a:pt x="1904" y="1274"/>
                  </a:lnTo>
                  <a:lnTo>
                    <a:pt x="1918" y="1274"/>
                  </a:lnTo>
                  <a:lnTo>
                    <a:pt x="1939" y="1272"/>
                  </a:lnTo>
                  <a:lnTo>
                    <a:pt x="1971" y="1272"/>
                  </a:lnTo>
                  <a:lnTo>
                    <a:pt x="1982" y="1255"/>
                  </a:lnTo>
                  <a:lnTo>
                    <a:pt x="1968" y="1252"/>
                  </a:lnTo>
                  <a:lnTo>
                    <a:pt x="1968" y="1261"/>
                  </a:lnTo>
                  <a:lnTo>
                    <a:pt x="1941" y="1264"/>
                  </a:lnTo>
                  <a:lnTo>
                    <a:pt x="1904" y="1264"/>
                  </a:lnTo>
                  <a:lnTo>
                    <a:pt x="1874" y="1260"/>
                  </a:lnTo>
                  <a:lnTo>
                    <a:pt x="1870" y="1236"/>
                  </a:lnTo>
                  <a:lnTo>
                    <a:pt x="1886" y="1229"/>
                  </a:lnTo>
                  <a:lnTo>
                    <a:pt x="1898" y="1218"/>
                  </a:lnTo>
                  <a:lnTo>
                    <a:pt x="1911" y="1196"/>
                  </a:lnTo>
                  <a:lnTo>
                    <a:pt x="1924" y="1169"/>
                  </a:lnTo>
                  <a:lnTo>
                    <a:pt x="1946" y="1162"/>
                  </a:lnTo>
                  <a:lnTo>
                    <a:pt x="1960" y="1162"/>
                  </a:lnTo>
                  <a:lnTo>
                    <a:pt x="1979" y="1180"/>
                  </a:lnTo>
                  <a:lnTo>
                    <a:pt x="1982" y="1193"/>
                  </a:lnTo>
                  <a:lnTo>
                    <a:pt x="2004" y="1209"/>
                  </a:lnTo>
                  <a:lnTo>
                    <a:pt x="1996" y="1226"/>
                  </a:lnTo>
                  <a:lnTo>
                    <a:pt x="1990" y="1244"/>
                  </a:lnTo>
                  <a:lnTo>
                    <a:pt x="2006" y="1239"/>
                  </a:lnTo>
                  <a:lnTo>
                    <a:pt x="2019" y="1233"/>
                  </a:lnTo>
                  <a:lnTo>
                    <a:pt x="2036" y="1221"/>
                  </a:lnTo>
                  <a:lnTo>
                    <a:pt x="2055" y="1196"/>
                  </a:lnTo>
                  <a:lnTo>
                    <a:pt x="2073" y="1196"/>
                  </a:lnTo>
                  <a:lnTo>
                    <a:pt x="2102" y="1204"/>
                  </a:lnTo>
                  <a:lnTo>
                    <a:pt x="2095" y="1233"/>
                  </a:lnTo>
                  <a:lnTo>
                    <a:pt x="2109" y="1233"/>
                  </a:lnTo>
                  <a:lnTo>
                    <a:pt x="2113" y="1209"/>
                  </a:lnTo>
                  <a:lnTo>
                    <a:pt x="2123" y="1208"/>
                  </a:lnTo>
                  <a:lnTo>
                    <a:pt x="2127" y="1224"/>
                  </a:lnTo>
                  <a:lnTo>
                    <a:pt x="2134" y="1242"/>
                  </a:lnTo>
                  <a:lnTo>
                    <a:pt x="2122" y="1260"/>
                  </a:lnTo>
                  <a:lnTo>
                    <a:pt x="2115" y="1272"/>
                  </a:lnTo>
                  <a:lnTo>
                    <a:pt x="2090" y="1269"/>
                  </a:lnTo>
                  <a:lnTo>
                    <a:pt x="2068" y="1272"/>
                  </a:lnTo>
                  <a:lnTo>
                    <a:pt x="2061" y="1260"/>
                  </a:lnTo>
                  <a:lnTo>
                    <a:pt x="2082" y="1260"/>
                  </a:lnTo>
                  <a:lnTo>
                    <a:pt x="2102" y="1249"/>
                  </a:lnTo>
                  <a:lnTo>
                    <a:pt x="2084" y="1244"/>
                  </a:lnTo>
                  <a:lnTo>
                    <a:pt x="2061" y="1255"/>
                  </a:lnTo>
                  <a:lnTo>
                    <a:pt x="2026" y="1272"/>
                  </a:lnTo>
                  <a:lnTo>
                    <a:pt x="2051" y="1279"/>
                  </a:lnTo>
                  <a:lnTo>
                    <a:pt x="2095" y="1285"/>
                  </a:lnTo>
                  <a:lnTo>
                    <a:pt x="2147" y="1288"/>
                  </a:lnTo>
                  <a:lnTo>
                    <a:pt x="2200" y="1303"/>
                  </a:lnTo>
                  <a:lnTo>
                    <a:pt x="2275" y="1330"/>
                  </a:lnTo>
                  <a:lnTo>
                    <a:pt x="2325" y="1355"/>
                  </a:lnTo>
                  <a:lnTo>
                    <a:pt x="2351" y="1363"/>
                  </a:lnTo>
                  <a:lnTo>
                    <a:pt x="2390" y="1379"/>
                  </a:lnTo>
                  <a:lnTo>
                    <a:pt x="2412" y="1391"/>
                  </a:lnTo>
                  <a:lnTo>
                    <a:pt x="2424" y="1391"/>
                  </a:lnTo>
                  <a:lnTo>
                    <a:pt x="2416" y="1383"/>
                  </a:lnTo>
                  <a:lnTo>
                    <a:pt x="2400" y="1375"/>
                  </a:lnTo>
                  <a:lnTo>
                    <a:pt x="2390" y="1355"/>
                  </a:lnTo>
                  <a:lnTo>
                    <a:pt x="2361" y="1344"/>
                  </a:lnTo>
                  <a:lnTo>
                    <a:pt x="2328" y="1327"/>
                  </a:lnTo>
                  <a:lnTo>
                    <a:pt x="2308" y="1312"/>
                  </a:lnTo>
                  <a:lnTo>
                    <a:pt x="2293" y="1303"/>
                  </a:lnTo>
                  <a:lnTo>
                    <a:pt x="2253" y="1295"/>
                  </a:lnTo>
                  <a:lnTo>
                    <a:pt x="2231" y="1295"/>
                  </a:lnTo>
                  <a:lnTo>
                    <a:pt x="2230" y="1300"/>
                  </a:lnTo>
                  <a:lnTo>
                    <a:pt x="2217" y="1295"/>
                  </a:lnTo>
                  <a:lnTo>
                    <a:pt x="2195" y="1282"/>
                  </a:lnTo>
                  <a:lnTo>
                    <a:pt x="2205" y="1274"/>
                  </a:lnTo>
                  <a:lnTo>
                    <a:pt x="2227" y="1279"/>
                  </a:lnTo>
                  <a:lnTo>
                    <a:pt x="2209" y="1274"/>
                  </a:lnTo>
                  <a:lnTo>
                    <a:pt x="2191" y="1261"/>
                  </a:lnTo>
                  <a:lnTo>
                    <a:pt x="2200" y="1260"/>
                  </a:lnTo>
                  <a:lnTo>
                    <a:pt x="2205" y="1252"/>
                  </a:lnTo>
                  <a:lnTo>
                    <a:pt x="2195" y="1242"/>
                  </a:lnTo>
                  <a:lnTo>
                    <a:pt x="2209" y="1233"/>
                  </a:lnTo>
                  <a:lnTo>
                    <a:pt x="2220" y="1221"/>
                  </a:lnTo>
                  <a:lnTo>
                    <a:pt x="2231" y="1236"/>
                  </a:lnTo>
                  <a:lnTo>
                    <a:pt x="2239" y="1252"/>
                  </a:lnTo>
                  <a:lnTo>
                    <a:pt x="2258" y="1264"/>
                  </a:lnTo>
                  <a:lnTo>
                    <a:pt x="2275" y="1272"/>
                  </a:lnTo>
                  <a:lnTo>
                    <a:pt x="2293" y="1285"/>
                  </a:lnTo>
                  <a:lnTo>
                    <a:pt x="2310" y="1287"/>
                  </a:lnTo>
                  <a:lnTo>
                    <a:pt x="2332" y="1282"/>
                  </a:lnTo>
                  <a:lnTo>
                    <a:pt x="2344" y="1264"/>
                  </a:lnTo>
                  <a:lnTo>
                    <a:pt x="2353" y="1292"/>
                  </a:lnTo>
                  <a:lnTo>
                    <a:pt x="2384" y="1325"/>
                  </a:lnTo>
                  <a:lnTo>
                    <a:pt x="2384" y="1319"/>
                  </a:lnTo>
                  <a:lnTo>
                    <a:pt x="2384" y="1315"/>
                  </a:lnTo>
                  <a:lnTo>
                    <a:pt x="2384" y="1303"/>
                  </a:lnTo>
                  <a:lnTo>
                    <a:pt x="2383" y="1292"/>
                  </a:lnTo>
                  <a:lnTo>
                    <a:pt x="2379" y="1272"/>
                  </a:lnTo>
                  <a:lnTo>
                    <a:pt x="2383" y="1264"/>
                  </a:lnTo>
                  <a:lnTo>
                    <a:pt x="2383" y="1252"/>
                  </a:lnTo>
                  <a:lnTo>
                    <a:pt x="2384" y="1236"/>
                  </a:lnTo>
                  <a:lnTo>
                    <a:pt x="2384" y="1233"/>
                  </a:lnTo>
                  <a:lnTo>
                    <a:pt x="2368" y="1200"/>
                  </a:lnTo>
                  <a:lnTo>
                    <a:pt x="2347" y="1156"/>
                  </a:lnTo>
                  <a:lnTo>
                    <a:pt x="2353" y="1136"/>
                  </a:lnTo>
                  <a:lnTo>
                    <a:pt x="2353" y="1129"/>
                  </a:lnTo>
                  <a:lnTo>
                    <a:pt x="2358" y="1122"/>
                  </a:lnTo>
                  <a:lnTo>
                    <a:pt x="2368" y="1093"/>
                  </a:lnTo>
                  <a:lnTo>
                    <a:pt x="2376" y="1077"/>
                  </a:lnTo>
                  <a:lnTo>
                    <a:pt x="2386" y="1040"/>
                  </a:lnTo>
                  <a:lnTo>
                    <a:pt x="2393" y="1018"/>
                  </a:lnTo>
                  <a:lnTo>
                    <a:pt x="2400" y="1005"/>
                  </a:lnTo>
                  <a:lnTo>
                    <a:pt x="2424" y="930"/>
                  </a:lnTo>
                  <a:lnTo>
                    <a:pt x="2424" y="927"/>
                  </a:lnTo>
                  <a:lnTo>
                    <a:pt x="2429" y="912"/>
                  </a:lnTo>
                  <a:lnTo>
                    <a:pt x="2441" y="880"/>
                  </a:lnTo>
                  <a:lnTo>
                    <a:pt x="2448" y="862"/>
                  </a:lnTo>
                  <a:lnTo>
                    <a:pt x="2449" y="856"/>
                  </a:lnTo>
                  <a:lnTo>
                    <a:pt x="2466" y="828"/>
                  </a:lnTo>
                  <a:lnTo>
                    <a:pt x="2470" y="814"/>
                  </a:lnTo>
                  <a:lnTo>
                    <a:pt x="2479" y="783"/>
                  </a:lnTo>
                  <a:lnTo>
                    <a:pt x="2479" y="771"/>
                  </a:lnTo>
                  <a:lnTo>
                    <a:pt x="2448" y="768"/>
                  </a:lnTo>
                  <a:lnTo>
                    <a:pt x="2416" y="771"/>
                  </a:lnTo>
                  <a:lnTo>
                    <a:pt x="2361" y="771"/>
                  </a:lnTo>
                  <a:lnTo>
                    <a:pt x="2281" y="768"/>
                  </a:lnTo>
                  <a:lnTo>
                    <a:pt x="2220" y="766"/>
                  </a:lnTo>
                  <a:lnTo>
                    <a:pt x="2127" y="758"/>
                  </a:lnTo>
                  <a:lnTo>
                    <a:pt x="2102" y="766"/>
                  </a:lnTo>
                  <a:lnTo>
                    <a:pt x="2061" y="758"/>
                  </a:lnTo>
                  <a:lnTo>
                    <a:pt x="2055" y="758"/>
                  </a:lnTo>
                  <a:lnTo>
                    <a:pt x="2022" y="766"/>
                  </a:lnTo>
                  <a:lnTo>
                    <a:pt x="2001" y="766"/>
                  </a:lnTo>
                  <a:lnTo>
                    <a:pt x="1985" y="766"/>
                  </a:lnTo>
                  <a:lnTo>
                    <a:pt x="1956" y="763"/>
                  </a:lnTo>
                  <a:lnTo>
                    <a:pt x="1936" y="761"/>
                  </a:lnTo>
                  <a:lnTo>
                    <a:pt x="1936" y="740"/>
                  </a:lnTo>
                  <a:lnTo>
                    <a:pt x="1936" y="727"/>
                  </a:lnTo>
                  <a:lnTo>
                    <a:pt x="1929" y="705"/>
                  </a:lnTo>
                  <a:lnTo>
                    <a:pt x="1921" y="692"/>
                  </a:lnTo>
                  <a:lnTo>
                    <a:pt x="1907" y="689"/>
                  </a:lnTo>
                  <a:lnTo>
                    <a:pt x="1893" y="681"/>
                  </a:lnTo>
                  <a:lnTo>
                    <a:pt x="1866" y="679"/>
                  </a:lnTo>
                  <a:lnTo>
                    <a:pt x="1852" y="667"/>
                  </a:lnTo>
                  <a:lnTo>
                    <a:pt x="1838" y="664"/>
                  </a:lnTo>
                  <a:lnTo>
                    <a:pt x="1837" y="663"/>
                  </a:lnTo>
                  <a:lnTo>
                    <a:pt x="1828" y="655"/>
                  </a:lnTo>
                  <a:lnTo>
                    <a:pt x="1810" y="640"/>
                  </a:lnTo>
                  <a:lnTo>
                    <a:pt x="1799" y="631"/>
                  </a:lnTo>
                  <a:lnTo>
                    <a:pt x="1799" y="628"/>
                  </a:lnTo>
                  <a:lnTo>
                    <a:pt x="1790" y="612"/>
                  </a:lnTo>
                  <a:lnTo>
                    <a:pt x="1778" y="601"/>
                  </a:lnTo>
                  <a:lnTo>
                    <a:pt x="1762" y="594"/>
                  </a:lnTo>
                  <a:lnTo>
                    <a:pt x="1752" y="581"/>
                  </a:lnTo>
                  <a:lnTo>
                    <a:pt x="1745" y="574"/>
                  </a:lnTo>
                  <a:lnTo>
                    <a:pt x="1736" y="561"/>
                  </a:lnTo>
                  <a:lnTo>
                    <a:pt x="1733" y="541"/>
                  </a:lnTo>
                  <a:lnTo>
                    <a:pt x="1738" y="533"/>
                  </a:lnTo>
                  <a:lnTo>
                    <a:pt x="1752" y="525"/>
                  </a:lnTo>
                  <a:lnTo>
                    <a:pt x="1762" y="518"/>
                  </a:lnTo>
                  <a:lnTo>
                    <a:pt x="1770" y="506"/>
                  </a:lnTo>
                  <a:lnTo>
                    <a:pt x="1752" y="484"/>
                  </a:lnTo>
                  <a:lnTo>
                    <a:pt x="1730" y="484"/>
                  </a:lnTo>
                  <a:lnTo>
                    <a:pt x="1723" y="492"/>
                  </a:lnTo>
                  <a:lnTo>
                    <a:pt x="1712" y="498"/>
                  </a:lnTo>
                  <a:lnTo>
                    <a:pt x="1694" y="508"/>
                  </a:lnTo>
                  <a:lnTo>
                    <a:pt x="1675" y="517"/>
                  </a:lnTo>
                  <a:lnTo>
                    <a:pt x="1658" y="530"/>
                  </a:lnTo>
                  <a:lnTo>
                    <a:pt x="1657" y="530"/>
                  </a:lnTo>
                  <a:lnTo>
                    <a:pt x="1633" y="533"/>
                  </a:lnTo>
                  <a:lnTo>
                    <a:pt x="1614" y="537"/>
                  </a:lnTo>
                  <a:lnTo>
                    <a:pt x="1596" y="561"/>
                  </a:lnTo>
                  <a:lnTo>
                    <a:pt x="1579" y="578"/>
                  </a:lnTo>
                  <a:lnTo>
                    <a:pt x="1554" y="594"/>
                  </a:lnTo>
                  <a:lnTo>
                    <a:pt x="1545" y="597"/>
                  </a:lnTo>
                  <a:lnTo>
                    <a:pt x="1516" y="601"/>
                  </a:lnTo>
                  <a:lnTo>
                    <a:pt x="1487" y="590"/>
                  </a:lnTo>
                  <a:lnTo>
                    <a:pt x="1459" y="590"/>
                  </a:lnTo>
                  <a:lnTo>
                    <a:pt x="1431" y="581"/>
                  </a:lnTo>
                  <a:lnTo>
                    <a:pt x="1422" y="570"/>
                  </a:lnTo>
                  <a:lnTo>
                    <a:pt x="1413" y="548"/>
                  </a:lnTo>
                  <a:lnTo>
                    <a:pt x="1400" y="517"/>
                  </a:lnTo>
                  <a:lnTo>
                    <a:pt x="1398" y="497"/>
                  </a:lnTo>
                  <a:lnTo>
                    <a:pt x="1388" y="473"/>
                  </a:lnTo>
                  <a:lnTo>
                    <a:pt x="1384" y="462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g3037f45beab_0_67"/>
            <p:cNvSpPr/>
            <p:nvPr/>
          </p:nvSpPr>
          <p:spPr>
            <a:xfrm>
              <a:off x="7568727" y="3194667"/>
              <a:ext cx="575839" cy="1021307"/>
            </a:xfrm>
            <a:custGeom>
              <a:rect b="b" l="l" r="r" t="t"/>
              <a:pathLst>
                <a:path extrusionOk="0" h="2091" w="1326">
                  <a:moveTo>
                    <a:pt x="1053" y="1088"/>
                  </a:moveTo>
                  <a:lnTo>
                    <a:pt x="1049" y="1084"/>
                  </a:lnTo>
                  <a:lnTo>
                    <a:pt x="1049" y="1080"/>
                  </a:lnTo>
                  <a:lnTo>
                    <a:pt x="1045" y="1081"/>
                  </a:lnTo>
                  <a:lnTo>
                    <a:pt x="1039" y="1088"/>
                  </a:lnTo>
                  <a:lnTo>
                    <a:pt x="1036" y="1084"/>
                  </a:lnTo>
                  <a:lnTo>
                    <a:pt x="1034" y="1080"/>
                  </a:lnTo>
                  <a:lnTo>
                    <a:pt x="1028" y="1081"/>
                  </a:lnTo>
                  <a:lnTo>
                    <a:pt x="1027" y="1094"/>
                  </a:lnTo>
                  <a:lnTo>
                    <a:pt x="1017" y="1100"/>
                  </a:lnTo>
                  <a:lnTo>
                    <a:pt x="1020" y="1088"/>
                  </a:lnTo>
                  <a:lnTo>
                    <a:pt x="1013" y="1081"/>
                  </a:lnTo>
                  <a:lnTo>
                    <a:pt x="1012" y="1081"/>
                  </a:lnTo>
                  <a:lnTo>
                    <a:pt x="1005" y="1088"/>
                  </a:lnTo>
                  <a:lnTo>
                    <a:pt x="1000" y="1077"/>
                  </a:lnTo>
                  <a:lnTo>
                    <a:pt x="988" y="1081"/>
                  </a:lnTo>
                  <a:lnTo>
                    <a:pt x="978" y="1088"/>
                  </a:lnTo>
                  <a:lnTo>
                    <a:pt x="970" y="1094"/>
                  </a:lnTo>
                  <a:lnTo>
                    <a:pt x="947" y="1104"/>
                  </a:lnTo>
                  <a:lnTo>
                    <a:pt x="941" y="1121"/>
                  </a:lnTo>
                  <a:lnTo>
                    <a:pt x="923" y="1137"/>
                  </a:lnTo>
                  <a:lnTo>
                    <a:pt x="923" y="1121"/>
                  </a:lnTo>
                  <a:lnTo>
                    <a:pt x="915" y="1107"/>
                  </a:lnTo>
                  <a:lnTo>
                    <a:pt x="901" y="1100"/>
                  </a:lnTo>
                  <a:lnTo>
                    <a:pt x="901" y="1084"/>
                  </a:lnTo>
                  <a:lnTo>
                    <a:pt x="892" y="1069"/>
                  </a:lnTo>
                  <a:lnTo>
                    <a:pt x="904" y="1069"/>
                  </a:lnTo>
                  <a:lnTo>
                    <a:pt x="915" y="1059"/>
                  </a:lnTo>
                  <a:lnTo>
                    <a:pt x="933" y="1057"/>
                  </a:lnTo>
                  <a:lnTo>
                    <a:pt x="933" y="1062"/>
                  </a:lnTo>
                  <a:lnTo>
                    <a:pt x="923" y="1077"/>
                  </a:lnTo>
                  <a:lnTo>
                    <a:pt x="929" y="1089"/>
                  </a:lnTo>
                  <a:lnTo>
                    <a:pt x="941" y="1073"/>
                  </a:lnTo>
                  <a:lnTo>
                    <a:pt x="944" y="1052"/>
                  </a:lnTo>
                  <a:lnTo>
                    <a:pt x="951" y="1032"/>
                  </a:lnTo>
                  <a:lnTo>
                    <a:pt x="960" y="998"/>
                  </a:lnTo>
                  <a:lnTo>
                    <a:pt x="960" y="994"/>
                  </a:lnTo>
                  <a:lnTo>
                    <a:pt x="970" y="994"/>
                  </a:lnTo>
                  <a:lnTo>
                    <a:pt x="978" y="988"/>
                  </a:lnTo>
                  <a:lnTo>
                    <a:pt x="988" y="978"/>
                  </a:lnTo>
                  <a:lnTo>
                    <a:pt x="999" y="964"/>
                  </a:lnTo>
                  <a:lnTo>
                    <a:pt x="988" y="964"/>
                  </a:lnTo>
                  <a:lnTo>
                    <a:pt x="981" y="961"/>
                  </a:lnTo>
                  <a:lnTo>
                    <a:pt x="978" y="938"/>
                  </a:lnTo>
                  <a:lnTo>
                    <a:pt x="981" y="921"/>
                  </a:lnTo>
                  <a:lnTo>
                    <a:pt x="988" y="929"/>
                  </a:lnTo>
                  <a:lnTo>
                    <a:pt x="999" y="946"/>
                  </a:lnTo>
                  <a:lnTo>
                    <a:pt x="1009" y="968"/>
                  </a:lnTo>
                  <a:lnTo>
                    <a:pt x="999" y="997"/>
                  </a:lnTo>
                  <a:lnTo>
                    <a:pt x="991" y="1029"/>
                  </a:lnTo>
                  <a:lnTo>
                    <a:pt x="1002" y="1017"/>
                  </a:lnTo>
                  <a:lnTo>
                    <a:pt x="1012" y="998"/>
                  </a:lnTo>
                  <a:lnTo>
                    <a:pt x="1020" y="978"/>
                  </a:lnTo>
                  <a:lnTo>
                    <a:pt x="1012" y="946"/>
                  </a:lnTo>
                  <a:lnTo>
                    <a:pt x="995" y="914"/>
                  </a:lnTo>
                  <a:lnTo>
                    <a:pt x="999" y="881"/>
                  </a:lnTo>
                  <a:lnTo>
                    <a:pt x="1002" y="842"/>
                  </a:lnTo>
                  <a:lnTo>
                    <a:pt x="1005" y="809"/>
                  </a:lnTo>
                  <a:lnTo>
                    <a:pt x="1020" y="782"/>
                  </a:lnTo>
                  <a:lnTo>
                    <a:pt x="1039" y="758"/>
                  </a:lnTo>
                  <a:lnTo>
                    <a:pt x="1060" y="727"/>
                  </a:lnTo>
                  <a:lnTo>
                    <a:pt x="1075" y="674"/>
                  </a:lnTo>
                  <a:lnTo>
                    <a:pt x="1092" y="631"/>
                  </a:lnTo>
                  <a:lnTo>
                    <a:pt x="1110" y="603"/>
                  </a:lnTo>
                  <a:lnTo>
                    <a:pt x="1132" y="578"/>
                  </a:lnTo>
                  <a:lnTo>
                    <a:pt x="1171" y="541"/>
                  </a:lnTo>
                  <a:lnTo>
                    <a:pt x="1208" y="498"/>
                  </a:lnTo>
                  <a:lnTo>
                    <a:pt x="1223" y="465"/>
                  </a:lnTo>
                  <a:lnTo>
                    <a:pt x="1243" y="444"/>
                  </a:lnTo>
                  <a:lnTo>
                    <a:pt x="1254" y="429"/>
                  </a:lnTo>
                  <a:lnTo>
                    <a:pt x="1262" y="406"/>
                  </a:lnTo>
                  <a:lnTo>
                    <a:pt x="1288" y="374"/>
                  </a:lnTo>
                  <a:lnTo>
                    <a:pt x="1302" y="352"/>
                  </a:lnTo>
                  <a:lnTo>
                    <a:pt x="1298" y="342"/>
                  </a:lnTo>
                  <a:lnTo>
                    <a:pt x="1298" y="321"/>
                  </a:lnTo>
                  <a:lnTo>
                    <a:pt x="1304" y="309"/>
                  </a:lnTo>
                  <a:lnTo>
                    <a:pt x="1304" y="293"/>
                  </a:lnTo>
                  <a:lnTo>
                    <a:pt x="1302" y="277"/>
                  </a:lnTo>
                  <a:lnTo>
                    <a:pt x="1299" y="254"/>
                  </a:lnTo>
                  <a:lnTo>
                    <a:pt x="1299" y="241"/>
                  </a:lnTo>
                  <a:lnTo>
                    <a:pt x="1310" y="241"/>
                  </a:lnTo>
                  <a:lnTo>
                    <a:pt x="1310" y="227"/>
                  </a:lnTo>
                  <a:lnTo>
                    <a:pt x="1304" y="226"/>
                  </a:lnTo>
                  <a:lnTo>
                    <a:pt x="1302" y="233"/>
                  </a:lnTo>
                  <a:lnTo>
                    <a:pt x="1292" y="229"/>
                  </a:lnTo>
                  <a:lnTo>
                    <a:pt x="1298" y="221"/>
                  </a:lnTo>
                  <a:lnTo>
                    <a:pt x="1302" y="213"/>
                  </a:lnTo>
                  <a:lnTo>
                    <a:pt x="1298" y="213"/>
                  </a:lnTo>
                  <a:lnTo>
                    <a:pt x="1294" y="217"/>
                  </a:lnTo>
                  <a:lnTo>
                    <a:pt x="1288" y="217"/>
                  </a:lnTo>
                  <a:lnTo>
                    <a:pt x="1292" y="209"/>
                  </a:lnTo>
                  <a:lnTo>
                    <a:pt x="1294" y="202"/>
                  </a:lnTo>
                  <a:lnTo>
                    <a:pt x="1294" y="199"/>
                  </a:lnTo>
                  <a:lnTo>
                    <a:pt x="1292" y="195"/>
                  </a:lnTo>
                  <a:lnTo>
                    <a:pt x="1294" y="195"/>
                  </a:lnTo>
                  <a:lnTo>
                    <a:pt x="1302" y="195"/>
                  </a:lnTo>
                  <a:lnTo>
                    <a:pt x="1304" y="195"/>
                  </a:lnTo>
                  <a:lnTo>
                    <a:pt x="1310" y="199"/>
                  </a:lnTo>
                  <a:lnTo>
                    <a:pt x="1316" y="199"/>
                  </a:lnTo>
                  <a:lnTo>
                    <a:pt x="1313" y="205"/>
                  </a:lnTo>
                  <a:lnTo>
                    <a:pt x="1310" y="218"/>
                  </a:lnTo>
                  <a:lnTo>
                    <a:pt x="1316" y="226"/>
                  </a:lnTo>
                  <a:lnTo>
                    <a:pt x="1320" y="213"/>
                  </a:lnTo>
                  <a:lnTo>
                    <a:pt x="1326" y="202"/>
                  </a:lnTo>
                  <a:lnTo>
                    <a:pt x="1326" y="186"/>
                  </a:lnTo>
                  <a:lnTo>
                    <a:pt x="1316" y="183"/>
                  </a:lnTo>
                  <a:lnTo>
                    <a:pt x="1299" y="183"/>
                  </a:lnTo>
                  <a:lnTo>
                    <a:pt x="1292" y="183"/>
                  </a:lnTo>
                  <a:lnTo>
                    <a:pt x="1292" y="167"/>
                  </a:lnTo>
                  <a:lnTo>
                    <a:pt x="1285" y="155"/>
                  </a:lnTo>
                  <a:lnTo>
                    <a:pt x="1279" y="146"/>
                  </a:lnTo>
                  <a:lnTo>
                    <a:pt x="1273" y="139"/>
                  </a:lnTo>
                  <a:lnTo>
                    <a:pt x="1270" y="135"/>
                  </a:lnTo>
                  <a:lnTo>
                    <a:pt x="1266" y="122"/>
                  </a:lnTo>
                  <a:lnTo>
                    <a:pt x="1258" y="114"/>
                  </a:lnTo>
                  <a:lnTo>
                    <a:pt x="1248" y="112"/>
                  </a:lnTo>
                  <a:lnTo>
                    <a:pt x="1240" y="106"/>
                  </a:lnTo>
                  <a:lnTo>
                    <a:pt x="1234" y="94"/>
                  </a:lnTo>
                  <a:lnTo>
                    <a:pt x="1227" y="76"/>
                  </a:lnTo>
                  <a:lnTo>
                    <a:pt x="1218" y="60"/>
                  </a:lnTo>
                  <a:lnTo>
                    <a:pt x="1196" y="52"/>
                  </a:lnTo>
                  <a:lnTo>
                    <a:pt x="1151" y="20"/>
                  </a:lnTo>
                  <a:lnTo>
                    <a:pt x="1117" y="9"/>
                  </a:lnTo>
                  <a:lnTo>
                    <a:pt x="1068" y="0"/>
                  </a:lnTo>
                  <a:lnTo>
                    <a:pt x="1049" y="12"/>
                  </a:lnTo>
                  <a:lnTo>
                    <a:pt x="1031" y="20"/>
                  </a:lnTo>
                  <a:lnTo>
                    <a:pt x="1005" y="43"/>
                  </a:lnTo>
                  <a:lnTo>
                    <a:pt x="981" y="54"/>
                  </a:lnTo>
                  <a:lnTo>
                    <a:pt x="956" y="60"/>
                  </a:lnTo>
                  <a:lnTo>
                    <a:pt x="933" y="56"/>
                  </a:lnTo>
                  <a:lnTo>
                    <a:pt x="923" y="62"/>
                  </a:lnTo>
                  <a:lnTo>
                    <a:pt x="915" y="71"/>
                  </a:lnTo>
                  <a:lnTo>
                    <a:pt x="912" y="84"/>
                  </a:lnTo>
                  <a:lnTo>
                    <a:pt x="915" y="91"/>
                  </a:lnTo>
                  <a:lnTo>
                    <a:pt x="929" y="94"/>
                  </a:lnTo>
                  <a:lnTo>
                    <a:pt x="923" y="84"/>
                  </a:lnTo>
                  <a:lnTo>
                    <a:pt x="935" y="71"/>
                  </a:lnTo>
                  <a:lnTo>
                    <a:pt x="941" y="71"/>
                  </a:lnTo>
                  <a:lnTo>
                    <a:pt x="953" y="76"/>
                  </a:lnTo>
                  <a:lnTo>
                    <a:pt x="981" y="76"/>
                  </a:lnTo>
                  <a:lnTo>
                    <a:pt x="1005" y="76"/>
                  </a:lnTo>
                  <a:lnTo>
                    <a:pt x="1020" y="68"/>
                  </a:lnTo>
                  <a:lnTo>
                    <a:pt x="1027" y="60"/>
                  </a:lnTo>
                  <a:lnTo>
                    <a:pt x="1028" y="46"/>
                  </a:lnTo>
                  <a:lnTo>
                    <a:pt x="1036" y="48"/>
                  </a:lnTo>
                  <a:lnTo>
                    <a:pt x="1049" y="48"/>
                  </a:lnTo>
                  <a:lnTo>
                    <a:pt x="1060" y="46"/>
                  </a:lnTo>
                  <a:lnTo>
                    <a:pt x="1068" y="40"/>
                  </a:lnTo>
                  <a:lnTo>
                    <a:pt x="1079" y="46"/>
                  </a:lnTo>
                  <a:lnTo>
                    <a:pt x="1082" y="60"/>
                  </a:lnTo>
                  <a:lnTo>
                    <a:pt x="1077" y="64"/>
                  </a:lnTo>
                  <a:lnTo>
                    <a:pt x="1075" y="76"/>
                  </a:lnTo>
                  <a:lnTo>
                    <a:pt x="1068" y="94"/>
                  </a:lnTo>
                  <a:lnTo>
                    <a:pt x="1071" y="106"/>
                  </a:lnTo>
                  <a:lnTo>
                    <a:pt x="1049" y="112"/>
                  </a:lnTo>
                  <a:lnTo>
                    <a:pt x="1031" y="110"/>
                  </a:lnTo>
                  <a:lnTo>
                    <a:pt x="1027" y="114"/>
                  </a:lnTo>
                  <a:lnTo>
                    <a:pt x="1013" y="118"/>
                  </a:lnTo>
                  <a:lnTo>
                    <a:pt x="1009" y="118"/>
                  </a:lnTo>
                  <a:lnTo>
                    <a:pt x="995" y="124"/>
                  </a:lnTo>
                  <a:lnTo>
                    <a:pt x="988" y="131"/>
                  </a:lnTo>
                  <a:lnTo>
                    <a:pt x="973" y="122"/>
                  </a:lnTo>
                  <a:lnTo>
                    <a:pt x="967" y="119"/>
                  </a:lnTo>
                  <a:lnTo>
                    <a:pt x="951" y="127"/>
                  </a:lnTo>
                  <a:lnTo>
                    <a:pt x="935" y="131"/>
                  </a:lnTo>
                  <a:lnTo>
                    <a:pt x="923" y="127"/>
                  </a:lnTo>
                  <a:lnTo>
                    <a:pt x="919" y="135"/>
                  </a:lnTo>
                  <a:lnTo>
                    <a:pt x="909" y="135"/>
                  </a:lnTo>
                  <a:lnTo>
                    <a:pt x="929" y="305"/>
                  </a:lnTo>
                  <a:lnTo>
                    <a:pt x="915" y="352"/>
                  </a:lnTo>
                  <a:lnTo>
                    <a:pt x="912" y="361"/>
                  </a:lnTo>
                  <a:lnTo>
                    <a:pt x="897" y="406"/>
                  </a:lnTo>
                  <a:lnTo>
                    <a:pt x="890" y="421"/>
                  </a:lnTo>
                  <a:lnTo>
                    <a:pt x="851" y="528"/>
                  </a:lnTo>
                  <a:lnTo>
                    <a:pt x="832" y="544"/>
                  </a:lnTo>
                  <a:lnTo>
                    <a:pt x="749" y="603"/>
                  </a:lnTo>
                  <a:lnTo>
                    <a:pt x="714" y="631"/>
                  </a:lnTo>
                  <a:lnTo>
                    <a:pt x="696" y="642"/>
                  </a:lnTo>
                  <a:lnTo>
                    <a:pt x="660" y="666"/>
                  </a:lnTo>
                  <a:lnTo>
                    <a:pt x="597" y="716"/>
                  </a:lnTo>
                  <a:lnTo>
                    <a:pt x="579" y="727"/>
                  </a:lnTo>
                  <a:lnTo>
                    <a:pt x="440" y="830"/>
                  </a:lnTo>
                  <a:lnTo>
                    <a:pt x="428" y="838"/>
                  </a:lnTo>
                  <a:lnTo>
                    <a:pt x="425" y="841"/>
                  </a:lnTo>
                  <a:lnTo>
                    <a:pt x="222" y="990"/>
                  </a:lnTo>
                  <a:lnTo>
                    <a:pt x="168" y="1021"/>
                  </a:lnTo>
                  <a:lnTo>
                    <a:pt x="150" y="1037"/>
                  </a:lnTo>
                  <a:lnTo>
                    <a:pt x="0" y="1141"/>
                  </a:lnTo>
                  <a:lnTo>
                    <a:pt x="17" y="1172"/>
                  </a:lnTo>
                  <a:lnTo>
                    <a:pt x="39" y="1196"/>
                  </a:lnTo>
                  <a:lnTo>
                    <a:pt x="47" y="1213"/>
                  </a:lnTo>
                  <a:lnTo>
                    <a:pt x="67" y="1238"/>
                  </a:lnTo>
                  <a:lnTo>
                    <a:pt x="77" y="1263"/>
                  </a:lnTo>
                  <a:lnTo>
                    <a:pt x="93" y="1290"/>
                  </a:lnTo>
                  <a:lnTo>
                    <a:pt x="105" y="1314"/>
                  </a:lnTo>
                  <a:lnTo>
                    <a:pt x="115" y="1342"/>
                  </a:lnTo>
                  <a:lnTo>
                    <a:pt x="124" y="1360"/>
                  </a:lnTo>
                  <a:lnTo>
                    <a:pt x="132" y="1382"/>
                  </a:lnTo>
                  <a:lnTo>
                    <a:pt x="140" y="1411"/>
                  </a:lnTo>
                  <a:lnTo>
                    <a:pt x="148" y="1443"/>
                  </a:lnTo>
                  <a:lnTo>
                    <a:pt x="151" y="1479"/>
                  </a:lnTo>
                  <a:lnTo>
                    <a:pt x="160" y="1558"/>
                  </a:lnTo>
                  <a:lnTo>
                    <a:pt x="172" y="1701"/>
                  </a:lnTo>
                  <a:lnTo>
                    <a:pt x="195" y="1922"/>
                  </a:lnTo>
                  <a:lnTo>
                    <a:pt x="204" y="2043"/>
                  </a:lnTo>
                  <a:lnTo>
                    <a:pt x="223" y="2067"/>
                  </a:lnTo>
                  <a:lnTo>
                    <a:pt x="253" y="2055"/>
                  </a:lnTo>
                  <a:lnTo>
                    <a:pt x="237" y="2059"/>
                  </a:lnTo>
                  <a:lnTo>
                    <a:pt x="258" y="2045"/>
                  </a:lnTo>
                  <a:lnTo>
                    <a:pt x="320" y="2057"/>
                  </a:lnTo>
                  <a:lnTo>
                    <a:pt x="354" y="2086"/>
                  </a:lnTo>
                  <a:lnTo>
                    <a:pt x="386" y="2091"/>
                  </a:lnTo>
                  <a:lnTo>
                    <a:pt x="409" y="2057"/>
                  </a:lnTo>
                  <a:lnTo>
                    <a:pt x="425" y="1999"/>
                  </a:lnTo>
                  <a:lnTo>
                    <a:pt x="458" y="1935"/>
                  </a:lnTo>
                  <a:lnTo>
                    <a:pt x="500" y="1878"/>
                  </a:lnTo>
                  <a:lnTo>
                    <a:pt x="540" y="1776"/>
                  </a:lnTo>
                  <a:lnTo>
                    <a:pt x="612" y="1753"/>
                  </a:lnTo>
                  <a:lnTo>
                    <a:pt x="645" y="1725"/>
                  </a:lnTo>
                  <a:lnTo>
                    <a:pt x="671" y="1712"/>
                  </a:lnTo>
                  <a:lnTo>
                    <a:pt x="677" y="1697"/>
                  </a:lnTo>
                  <a:lnTo>
                    <a:pt x="699" y="1649"/>
                  </a:lnTo>
                  <a:lnTo>
                    <a:pt x="711" y="1624"/>
                  </a:lnTo>
                  <a:lnTo>
                    <a:pt x="714" y="1605"/>
                  </a:lnTo>
                  <a:lnTo>
                    <a:pt x="728" y="1588"/>
                  </a:lnTo>
                  <a:lnTo>
                    <a:pt x="720" y="1578"/>
                  </a:lnTo>
                  <a:lnTo>
                    <a:pt x="718" y="1584"/>
                  </a:lnTo>
                  <a:lnTo>
                    <a:pt x="711" y="1588"/>
                  </a:lnTo>
                  <a:lnTo>
                    <a:pt x="706" y="1605"/>
                  </a:lnTo>
                  <a:lnTo>
                    <a:pt x="699" y="1620"/>
                  </a:lnTo>
                  <a:lnTo>
                    <a:pt x="696" y="1593"/>
                  </a:lnTo>
                  <a:lnTo>
                    <a:pt x="710" y="1584"/>
                  </a:lnTo>
                  <a:lnTo>
                    <a:pt x="714" y="1568"/>
                  </a:lnTo>
                  <a:lnTo>
                    <a:pt x="706" y="1568"/>
                  </a:lnTo>
                  <a:lnTo>
                    <a:pt x="691" y="1572"/>
                  </a:lnTo>
                  <a:lnTo>
                    <a:pt x="686" y="1584"/>
                  </a:lnTo>
                  <a:lnTo>
                    <a:pt x="677" y="1588"/>
                  </a:lnTo>
                  <a:lnTo>
                    <a:pt x="663" y="1593"/>
                  </a:lnTo>
                  <a:lnTo>
                    <a:pt x="655" y="1610"/>
                  </a:lnTo>
                  <a:lnTo>
                    <a:pt x="645" y="1618"/>
                  </a:lnTo>
                  <a:lnTo>
                    <a:pt x="648" y="1605"/>
                  </a:lnTo>
                  <a:lnTo>
                    <a:pt x="648" y="1589"/>
                  </a:lnTo>
                  <a:lnTo>
                    <a:pt x="652" y="1578"/>
                  </a:lnTo>
                  <a:lnTo>
                    <a:pt x="660" y="1562"/>
                  </a:lnTo>
                  <a:lnTo>
                    <a:pt x="664" y="1546"/>
                  </a:lnTo>
                  <a:lnTo>
                    <a:pt x="671" y="1527"/>
                  </a:lnTo>
                  <a:lnTo>
                    <a:pt x="680" y="1511"/>
                  </a:lnTo>
                  <a:lnTo>
                    <a:pt x="699" y="1494"/>
                  </a:lnTo>
                  <a:lnTo>
                    <a:pt x="706" y="1477"/>
                  </a:lnTo>
                  <a:lnTo>
                    <a:pt x="711" y="1454"/>
                  </a:lnTo>
                  <a:lnTo>
                    <a:pt x="714" y="1463"/>
                  </a:lnTo>
                  <a:lnTo>
                    <a:pt x="711" y="1485"/>
                  </a:lnTo>
                  <a:lnTo>
                    <a:pt x="710" y="1494"/>
                  </a:lnTo>
                  <a:lnTo>
                    <a:pt x="695" y="1511"/>
                  </a:lnTo>
                  <a:lnTo>
                    <a:pt x="680" y="1530"/>
                  </a:lnTo>
                  <a:lnTo>
                    <a:pt x="677" y="1550"/>
                  </a:lnTo>
                  <a:lnTo>
                    <a:pt x="670" y="1576"/>
                  </a:lnTo>
                  <a:lnTo>
                    <a:pt x="664" y="1588"/>
                  </a:lnTo>
                  <a:lnTo>
                    <a:pt x="674" y="1580"/>
                  </a:lnTo>
                  <a:lnTo>
                    <a:pt x="680" y="1572"/>
                  </a:lnTo>
                  <a:lnTo>
                    <a:pt x="691" y="1562"/>
                  </a:lnTo>
                  <a:lnTo>
                    <a:pt x="706" y="1561"/>
                  </a:lnTo>
                  <a:lnTo>
                    <a:pt x="714" y="1562"/>
                  </a:lnTo>
                  <a:lnTo>
                    <a:pt x="720" y="1550"/>
                  </a:lnTo>
                  <a:lnTo>
                    <a:pt x="728" y="1535"/>
                  </a:lnTo>
                  <a:lnTo>
                    <a:pt x="729" y="1527"/>
                  </a:lnTo>
                  <a:lnTo>
                    <a:pt x="729" y="1545"/>
                  </a:lnTo>
                  <a:lnTo>
                    <a:pt x="735" y="1562"/>
                  </a:lnTo>
                  <a:lnTo>
                    <a:pt x="743" y="1556"/>
                  </a:lnTo>
                  <a:lnTo>
                    <a:pt x="746" y="1545"/>
                  </a:lnTo>
                  <a:lnTo>
                    <a:pt x="746" y="1530"/>
                  </a:lnTo>
                  <a:lnTo>
                    <a:pt x="746" y="1511"/>
                  </a:lnTo>
                  <a:lnTo>
                    <a:pt x="753" y="1511"/>
                  </a:lnTo>
                  <a:lnTo>
                    <a:pt x="767" y="1505"/>
                  </a:lnTo>
                  <a:lnTo>
                    <a:pt x="767" y="1485"/>
                  </a:lnTo>
                  <a:lnTo>
                    <a:pt x="774" y="1479"/>
                  </a:lnTo>
                  <a:lnTo>
                    <a:pt x="778" y="1463"/>
                  </a:lnTo>
                  <a:lnTo>
                    <a:pt x="782" y="1463"/>
                  </a:lnTo>
                  <a:lnTo>
                    <a:pt x="782" y="1479"/>
                  </a:lnTo>
                  <a:lnTo>
                    <a:pt x="790" y="1486"/>
                  </a:lnTo>
                  <a:lnTo>
                    <a:pt x="797" y="1486"/>
                  </a:lnTo>
                  <a:lnTo>
                    <a:pt x="794" y="1497"/>
                  </a:lnTo>
                  <a:lnTo>
                    <a:pt x="787" y="1511"/>
                  </a:lnTo>
                  <a:lnTo>
                    <a:pt x="801" y="1519"/>
                  </a:lnTo>
                  <a:lnTo>
                    <a:pt x="807" y="1538"/>
                  </a:lnTo>
                  <a:lnTo>
                    <a:pt x="807" y="1550"/>
                  </a:lnTo>
                  <a:lnTo>
                    <a:pt x="807" y="1558"/>
                  </a:lnTo>
                  <a:lnTo>
                    <a:pt x="801" y="1568"/>
                  </a:lnTo>
                  <a:lnTo>
                    <a:pt x="794" y="1576"/>
                  </a:lnTo>
                  <a:lnTo>
                    <a:pt x="785" y="1580"/>
                  </a:lnTo>
                  <a:lnTo>
                    <a:pt x="785" y="1589"/>
                  </a:lnTo>
                  <a:lnTo>
                    <a:pt x="790" y="1605"/>
                  </a:lnTo>
                  <a:lnTo>
                    <a:pt x="785" y="1618"/>
                  </a:lnTo>
                  <a:lnTo>
                    <a:pt x="778" y="1636"/>
                  </a:lnTo>
                  <a:lnTo>
                    <a:pt x="769" y="1649"/>
                  </a:lnTo>
                  <a:lnTo>
                    <a:pt x="763" y="1657"/>
                  </a:lnTo>
                  <a:lnTo>
                    <a:pt x="763" y="1668"/>
                  </a:lnTo>
                  <a:lnTo>
                    <a:pt x="763" y="1679"/>
                  </a:lnTo>
                  <a:lnTo>
                    <a:pt x="756" y="1687"/>
                  </a:lnTo>
                  <a:lnTo>
                    <a:pt x="746" y="1712"/>
                  </a:lnTo>
                  <a:lnTo>
                    <a:pt x="756" y="1713"/>
                  </a:lnTo>
                  <a:lnTo>
                    <a:pt x="763" y="1713"/>
                  </a:lnTo>
                  <a:lnTo>
                    <a:pt x="774" y="1712"/>
                  </a:lnTo>
                  <a:lnTo>
                    <a:pt x="782" y="1719"/>
                  </a:lnTo>
                  <a:lnTo>
                    <a:pt x="801" y="1724"/>
                  </a:lnTo>
                  <a:lnTo>
                    <a:pt x="819" y="1725"/>
                  </a:lnTo>
                  <a:lnTo>
                    <a:pt x="828" y="1725"/>
                  </a:lnTo>
                  <a:lnTo>
                    <a:pt x="843" y="1728"/>
                  </a:lnTo>
                  <a:lnTo>
                    <a:pt x="846" y="1743"/>
                  </a:lnTo>
                  <a:lnTo>
                    <a:pt x="839" y="1745"/>
                  </a:lnTo>
                  <a:lnTo>
                    <a:pt x="839" y="1759"/>
                  </a:lnTo>
                  <a:lnTo>
                    <a:pt x="839" y="1767"/>
                  </a:lnTo>
                  <a:lnTo>
                    <a:pt x="846" y="1771"/>
                  </a:lnTo>
                  <a:lnTo>
                    <a:pt x="851" y="1767"/>
                  </a:lnTo>
                  <a:lnTo>
                    <a:pt x="858" y="1767"/>
                  </a:lnTo>
                  <a:lnTo>
                    <a:pt x="865" y="1775"/>
                  </a:lnTo>
                  <a:lnTo>
                    <a:pt x="873" y="1783"/>
                  </a:lnTo>
                  <a:lnTo>
                    <a:pt x="877" y="1795"/>
                  </a:lnTo>
                  <a:lnTo>
                    <a:pt x="873" y="1799"/>
                  </a:lnTo>
                  <a:lnTo>
                    <a:pt x="873" y="1807"/>
                  </a:lnTo>
                  <a:lnTo>
                    <a:pt x="870" y="1817"/>
                  </a:lnTo>
                  <a:lnTo>
                    <a:pt x="869" y="1823"/>
                  </a:lnTo>
                  <a:lnTo>
                    <a:pt x="873" y="1827"/>
                  </a:lnTo>
                  <a:lnTo>
                    <a:pt x="880" y="1817"/>
                  </a:lnTo>
                  <a:lnTo>
                    <a:pt x="886" y="1801"/>
                  </a:lnTo>
                  <a:lnTo>
                    <a:pt x="887" y="1804"/>
                  </a:lnTo>
                  <a:lnTo>
                    <a:pt x="887" y="1817"/>
                  </a:lnTo>
                  <a:lnTo>
                    <a:pt x="883" y="1828"/>
                  </a:lnTo>
                  <a:lnTo>
                    <a:pt x="887" y="1840"/>
                  </a:lnTo>
                  <a:lnTo>
                    <a:pt x="886" y="1854"/>
                  </a:lnTo>
                  <a:lnTo>
                    <a:pt x="880" y="1854"/>
                  </a:lnTo>
                  <a:lnTo>
                    <a:pt x="880" y="1870"/>
                  </a:lnTo>
                  <a:lnTo>
                    <a:pt x="887" y="1873"/>
                  </a:lnTo>
                  <a:lnTo>
                    <a:pt x="897" y="1862"/>
                  </a:lnTo>
                  <a:lnTo>
                    <a:pt x="897" y="1857"/>
                  </a:lnTo>
                  <a:lnTo>
                    <a:pt x="905" y="1865"/>
                  </a:lnTo>
                  <a:lnTo>
                    <a:pt x="897" y="1878"/>
                  </a:lnTo>
                  <a:lnTo>
                    <a:pt x="897" y="1895"/>
                  </a:lnTo>
                  <a:lnTo>
                    <a:pt x="904" y="1892"/>
                  </a:lnTo>
                  <a:lnTo>
                    <a:pt x="901" y="1881"/>
                  </a:lnTo>
                  <a:lnTo>
                    <a:pt x="904" y="1881"/>
                  </a:lnTo>
                  <a:lnTo>
                    <a:pt x="912" y="1884"/>
                  </a:lnTo>
                  <a:lnTo>
                    <a:pt x="922" y="1879"/>
                  </a:lnTo>
                  <a:lnTo>
                    <a:pt x="915" y="1849"/>
                  </a:lnTo>
                  <a:lnTo>
                    <a:pt x="923" y="1788"/>
                  </a:lnTo>
                  <a:lnTo>
                    <a:pt x="941" y="1769"/>
                  </a:lnTo>
                  <a:lnTo>
                    <a:pt x="947" y="1740"/>
                  </a:lnTo>
                  <a:lnTo>
                    <a:pt x="945" y="1712"/>
                  </a:lnTo>
                  <a:lnTo>
                    <a:pt x="947" y="1666"/>
                  </a:lnTo>
                  <a:lnTo>
                    <a:pt x="941" y="1650"/>
                  </a:lnTo>
                  <a:lnTo>
                    <a:pt x="953" y="1626"/>
                  </a:lnTo>
                  <a:lnTo>
                    <a:pt x="963" y="1609"/>
                  </a:lnTo>
                  <a:lnTo>
                    <a:pt x="973" y="1578"/>
                  </a:lnTo>
                  <a:lnTo>
                    <a:pt x="973" y="1553"/>
                  </a:lnTo>
                  <a:lnTo>
                    <a:pt x="978" y="1517"/>
                  </a:lnTo>
                  <a:lnTo>
                    <a:pt x="977" y="1485"/>
                  </a:lnTo>
                  <a:lnTo>
                    <a:pt x="985" y="1458"/>
                  </a:lnTo>
                  <a:lnTo>
                    <a:pt x="991" y="1437"/>
                  </a:lnTo>
                  <a:lnTo>
                    <a:pt x="988" y="1427"/>
                  </a:lnTo>
                  <a:lnTo>
                    <a:pt x="985" y="1423"/>
                  </a:lnTo>
                  <a:lnTo>
                    <a:pt x="977" y="1419"/>
                  </a:lnTo>
                  <a:lnTo>
                    <a:pt x="981" y="1397"/>
                  </a:lnTo>
                  <a:lnTo>
                    <a:pt x="988" y="1402"/>
                  </a:lnTo>
                  <a:lnTo>
                    <a:pt x="991" y="1394"/>
                  </a:lnTo>
                  <a:lnTo>
                    <a:pt x="999" y="1392"/>
                  </a:lnTo>
                  <a:lnTo>
                    <a:pt x="999" y="1386"/>
                  </a:lnTo>
                  <a:lnTo>
                    <a:pt x="999" y="1352"/>
                  </a:lnTo>
                  <a:lnTo>
                    <a:pt x="1002" y="1334"/>
                  </a:lnTo>
                  <a:lnTo>
                    <a:pt x="1012" y="1319"/>
                  </a:lnTo>
                  <a:lnTo>
                    <a:pt x="1021" y="1299"/>
                  </a:lnTo>
                  <a:lnTo>
                    <a:pt x="1039" y="1286"/>
                  </a:lnTo>
                  <a:lnTo>
                    <a:pt x="1053" y="1266"/>
                  </a:lnTo>
                  <a:lnTo>
                    <a:pt x="1053" y="1247"/>
                  </a:lnTo>
                  <a:lnTo>
                    <a:pt x="1053" y="1256"/>
                  </a:lnTo>
                  <a:lnTo>
                    <a:pt x="1049" y="1251"/>
                  </a:lnTo>
                  <a:lnTo>
                    <a:pt x="1039" y="1246"/>
                  </a:lnTo>
                  <a:lnTo>
                    <a:pt x="1034" y="1246"/>
                  </a:lnTo>
                  <a:lnTo>
                    <a:pt x="1027" y="1247"/>
                  </a:lnTo>
                  <a:lnTo>
                    <a:pt x="1028" y="1251"/>
                  </a:lnTo>
                  <a:lnTo>
                    <a:pt x="1028" y="1263"/>
                  </a:lnTo>
                  <a:lnTo>
                    <a:pt x="1021" y="1276"/>
                  </a:lnTo>
                  <a:lnTo>
                    <a:pt x="1012" y="1294"/>
                  </a:lnTo>
                  <a:lnTo>
                    <a:pt x="1013" y="1276"/>
                  </a:lnTo>
                  <a:lnTo>
                    <a:pt x="1017" y="1256"/>
                  </a:lnTo>
                  <a:lnTo>
                    <a:pt x="1009" y="1240"/>
                  </a:lnTo>
                  <a:lnTo>
                    <a:pt x="1005" y="1246"/>
                  </a:lnTo>
                  <a:lnTo>
                    <a:pt x="999" y="1251"/>
                  </a:lnTo>
                  <a:lnTo>
                    <a:pt x="991" y="1247"/>
                  </a:lnTo>
                  <a:lnTo>
                    <a:pt x="977" y="1247"/>
                  </a:lnTo>
                  <a:lnTo>
                    <a:pt x="970" y="1251"/>
                  </a:lnTo>
                  <a:lnTo>
                    <a:pt x="963" y="1266"/>
                  </a:lnTo>
                  <a:lnTo>
                    <a:pt x="956" y="1274"/>
                  </a:lnTo>
                  <a:lnTo>
                    <a:pt x="944" y="1290"/>
                  </a:lnTo>
                  <a:lnTo>
                    <a:pt x="945" y="1298"/>
                  </a:lnTo>
                  <a:lnTo>
                    <a:pt x="960" y="1280"/>
                  </a:lnTo>
                  <a:lnTo>
                    <a:pt x="967" y="1271"/>
                  </a:lnTo>
                  <a:lnTo>
                    <a:pt x="973" y="1260"/>
                  </a:lnTo>
                  <a:lnTo>
                    <a:pt x="985" y="1255"/>
                  </a:lnTo>
                  <a:lnTo>
                    <a:pt x="991" y="1255"/>
                  </a:lnTo>
                  <a:lnTo>
                    <a:pt x="981" y="1260"/>
                  </a:lnTo>
                  <a:lnTo>
                    <a:pt x="977" y="1268"/>
                  </a:lnTo>
                  <a:lnTo>
                    <a:pt x="977" y="1278"/>
                  </a:lnTo>
                  <a:lnTo>
                    <a:pt x="970" y="1278"/>
                  </a:lnTo>
                  <a:lnTo>
                    <a:pt x="970" y="1288"/>
                  </a:lnTo>
                  <a:lnTo>
                    <a:pt x="963" y="1298"/>
                  </a:lnTo>
                  <a:lnTo>
                    <a:pt x="960" y="1306"/>
                  </a:lnTo>
                  <a:lnTo>
                    <a:pt x="953" y="1306"/>
                  </a:lnTo>
                  <a:lnTo>
                    <a:pt x="937" y="1303"/>
                  </a:lnTo>
                  <a:lnTo>
                    <a:pt x="933" y="1296"/>
                  </a:lnTo>
                  <a:lnTo>
                    <a:pt x="922" y="1303"/>
                  </a:lnTo>
                  <a:lnTo>
                    <a:pt x="922" y="1278"/>
                  </a:lnTo>
                  <a:lnTo>
                    <a:pt x="923" y="1286"/>
                  </a:lnTo>
                  <a:lnTo>
                    <a:pt x="933" y="1280"/>
                  </a:lnTo>
                  <a:lnTo>
                    <a:pt x="935" y="1266"/>
                  </a:lnTo>
                  <a:lnTo>
                    <a:pt x="935" y="1260"/>
                  </a:lnTo>
                  <a:lnTo>
                    <a:pt x="923" y="1251"/>
                  </a:lnTo>
                  <a:lnTo>
                    <a:pt x="922" y="1244"/>
                  </a:lnTo>
                  <a:lnTo>
                    <a:pt x="929" y="1251"/>
                  </a:lnTo>
                  <a:lnTo>
                    <a:pt x="935" y="1247"/>
                  </a:lnTo>
                  <a:lnTo>
                    <a:pt x="937" y="1238"/>
                  </a:lnTo>
                  <a:lnTo>
                    <a:pt x="937" y="1230"/>
                  </a:lnTo>
                  <a:lnTo>
                    <a:pt x="935" y="1232"/>
                  </a:lnTo>
                  <a:lnTo>
                    <a:pt x="929" y="1238"/>
                  </a:lnTo>
                  <a:lnTo>
                    <a:pt x="937" y="1219"/>
                  </a:lnTo>
                  <a:lnTo>
                    <a:pt x="941" y="1213"/>
                  </a:lnTo>
                  <a:lnTo>
                    <a:pt x="953" y="1213"/>
                  </a:lnTo>
                  <a:lnTo>
                    <a:pt x="967" y="1207"/>
                  </a:lnTo>
                  <a:lnTo>
                    <a:pt x="973" y="1193"/>
                  </a:lnTo>
                  <a:lnTo>
                    <a:pt x="988" y="1172"/>
                  </a:lnTo>
                  <a:lnTo>
                    <a:pt x="995" y="1169"/>
                  </a:lnTo>
                  <a:lnTo>
                    <a:pt x="991" y="1180"/>
                  </a:lnTo>
                  <a:lnTo>
                    <a:pt x="1000" y="1183"/>
                  </a:lnTo>
                  <a:lnTo>
                    <a:pt x="991" y="1196"/>
                  </a:lnTo>
                  <a:lnTo>
                    <a:pt x="973" y="1199"/>
                  </a:lnTo>
                  <a:lnTo>
                    <a:pt x="985" y="1203"/>
                  </a:lnTo>
                  <a:lnTo>
                    <a:pt x="1000" y="1196"/>
                  </a:lnTo>
                  <a:lnTo>
                    <a:pt x="1002" y="1193"/>
                  </a:lnTo>
                  <a:lnTo>
                    <a:pt x="1020" y="1185"/>
                  </a:lnTo>
                  <a:lnTo>
                    <a:pt x="1052" y="1155"/>
                  </a:lnTo>
                  <a:lnTo>
                    <a:pt x="1067" y="1115"/>
                  </a:lnTo>
                  <a:lnTo>
                    <a:pt x="1068" y="1089"/>
                  </a:lnTo>
                  <a:lnTo>
                    <a:pt x="1067" y="1070"/>
                  </a:lnTo>
                  <a:lnTo>
                    <a:pt x="1053" y="1059"/>
                  </a:lnTo>
                  <a:lnTo>
                    <a:pt x="1043" y="1038"/>
                  </a:lnTo>
                  <a:lnTo>
                    <a:pt x="1043" y="1044"/>
                  </a:lnTo>
                  <a:lnTo>
                    <a:pt x="1045" y="1057"/>
                  </a:lnTo>
                  <a:lnTo>
                    <a:pt x="1052" y="1064"/>
                  </a:lnTo>
                  <a:lnTo>
                    <a:pt x="1060" y="1070"/>
                  </a:lnTo>
                  <a:lnTo>
                    <a:pt x="1053" y="1081"/>
                  </a:lnTo>
                  <a:lnTo>
                    <a:pt x="1053" y="1089"/>
                  </a:lnTo>
                  <a:lnTo>
                    <a:pt x="1053" y="1088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g3037f45beab_0_67"/>
            <p:cNvSpPr/>
            <p:nvPr/>
          </p:nvSpPr>
          <p:spPr>
            <a:xfrm>
              <a:off x="6527787" y="4046000"/>
              <a:ext cx="720450" cy="385370"/>
            </a:xfrm>
            <a:custGeom>
              <a:rect b="b" l="l" r="r" t="t"/>
              <a:pathLst>
                <a:path extrusionOk="0" h="787" w="1659">
                  <a:moveTo>
                    <a:pt x="1334" y="653"/>
                  </a:moveTo>
                  <a:lnTo>
                    <a:pt x="1326" y="653"/>
                  </a:lnTo>
                  <a:lnTo>
                    <a:pt x="1316" y="651"/>
                  </a:lnTo>
                  <a:lnTo>
                    <a:pt x="1310" y="651"/>
                  </a:lnTo>
                  <a:lnTo>
                    <a:pt x="1302" y="644"/>
                  </a:lnTo>
                  <a:lnTo>
                    <a:pt x="1299" y="643"/>
                  </a:lnTo>
                  <a:lnTo>
                    <a:pt x="1299" y="639"/>
                  </a:lnTo>
                  <a:lnTo>
                    <a:pt x="1298" y="631"/>
                  </a:lnTo>
                  <a:lnTo>
                    <a:pt x="1299" y="623"/>
                  </a:lnTo>
                  <a:lnTo>
                    <a:pt x="1299" y="616"/>
                  </a:lnTo>
                  <a:lnTo>
                    <a:pt x="1307" y="612"/>
                  </a:lnTo>
                  <a:lnTo>
                    <a:pt x="1310" y="604"/>
                  </a:lnTo>
                  <a:lnTo>
                    <a:pt x="1316" y="595"/>
                  </a:lnTo>
                  <a:lnTo>
                    <a:pt x="1312" y="587"/>
                  </a:lnTo>
                  <a:lnTo>
                    <a:pt x="1316" y="581"/>
                  </a:lnTo>
                  <a:lnTo>
                    <a:pt x="1317" y="577"/>
                  </a:lnTo>
                  <a:lnTo>
                    <a:pt x="1316" y="573"/>
                  </a:lnTo>
                  <a:lnTo>
                    <a:pt x="1310" y="568"/>
                  </a:lnTo>
                  <a:lnTo>
                    <a:pt x="1307" y="560"/>
                  </a:lnTo>
                  <a:lnTo>
                    <a:pt x="1302" y="552"/>
                  </a:lnTo>
                  <a:lnTo>
                    <a:pt x="1298" y="544"/>
                  </a:lnTo>
                  <a:lnTo>
                    <a:pt x="1291" y="533"/>
                  </a:lnTo>
                  <a:lnTo>
                    <a:pt x="1281" y="529"/>
                  </a:lnTo>
                  <a:lnTo>
                    <a:pt x="1265" y="530"/>
                  </a:lnTo>
                  <a:lnTo>
                    <a:pt x="1258" y="529"/>
                  </a:lnTo>
                  <a:lnTo>
                    <a:pt x="1244" y="526"/>
                  </a:lnTo>
                  <a:lnTo>
                    <a:pt x="1241" y="524"/>
                  </a:lnTo>
                  <a:lnTo>
                    <a:pt x="1234" y="521"/>
                  </a:lnTo>
                  <a:lnTo>
                    <a:pt x="1233" y="520"/>
                  </a:lnTo>
                  <a:lnTo>
                    <a:pt x="1233" y="510"/>
                  </a:lnTo>
                  <a:lnTo>
                    <a:pt x="1229" y="504"/>
                  </a:lnTo>
                  <a:lnTo>
                    <a:pt x="1229" y="497"/>
                  </a:lnTo>
                  <a:lnTo>
                    <a:pt x="1226" y="486"/>
                  </a:lnTo>
                  <a:lnTo>
                    <a:pt x="1223" y="469"/>
                  </a:lnTo>
                  <a:lnTo>
                    <a:pt x="1222" y="461"/>
                  </a:lnTo>
                  <a:lnTo>
                    <a:pt x="1218" y="449"/>
                  </a:lnTo>
                  <a:lnTo>
                    <a:pt x="1211" y="446"/>
                  </a:lnTo>
                  <a:lnTo>
                    <a:pt x="1201" y="446"/>
                  </a:lnTo>
                  <a:lnTo>
                    <a:pt x="1194" y="449"/>
                  </a:lnTo>
                  <a:lnTo>
                    <a:pt x="1186" y="456"/>
                  </a:lnTo>
                  <a:lnTo>
                    <a:pt x="1179" y="456"/>
                  </a:lnTo>
                  <a:lnTo>
                    <a:pt x="1171" y="453"/>
                  </a:lnTo>
                  <a:lnTo>
                    <a:pt x="1168" y="448"/>
                  </a:lnTo>
                  <a:lnTo>
                    <a:pt x="1157" y="438"/>
                  </a:lnTo>
                  <a:lnTo>
                    <a:pt x="1153" y="433"/>
                  </a:lnTo>
                  <a:lnTo>
                    <a:pt x="1144" y="430"/>
                  </a:lnTo>
                  <a:lnTo>
                    <a:pt x="1136" y="433"/>
                  </a:lnTo>
                  <a:lnTo>
                    <a:pt x="1128" y="437"/>
                  </a:lnTo>
                  <a:lnTo>
                    <a:pt x="1121" y="437"/>
                  </a:lnTo>
                  <a:lnTo>
                    <a:pt x="1118" y="425"/>
                  </a:lnTo>
                  <a:lnTo>
                    <a:pt x="1118" y="417"/>
                  </a:lnTo>
                  <a:lnTo>
                    <a:pt x="1113" y="411"/>
                  </a:lnTo>
                  <a:lnTo>
                    <a:pt x="1103" y="411"/>
                  </a:lnTo>
                  <a:lnTo>
                    <a:pt x="1099" y="417"/>
                  </a:lnTo>
                  <a:lnTo>
                    <a:pt x="1090" y="422"/>
                  </a:lnTo>
                  <a:lnTo>
                    <a:pt x="1078" y="425"/>
                  </a:lnTo>
                  <a:lnTo>
                    <a:pt x="1067" y="422"/>
                  </a:lnTo>
                  <a:lnTo>
                    <a:pt x="1067" y="430"/>
                  </a:lnTo>
                  <a:lnTo>
                    <a:pt x="1063" y="441"/>
                  </a:lnTo>
                  <a:lnTo>
                    <a:pt x="1060" y="457"/>
                  </a:lnTo>
                  <a:lnTo>
                    <a:pt x="1058" y="466"/>
                  </a:lnTo>
                  <a:lnTo>
                    <a:pt x="1058" y="469"/>
                  </a:lnTo>
                  <a:lnTo>
                    <a:pt x="1050" y="472"/>
                  </a:lnTo>
                  <a:lnTo>
                    <a:pt x="1040" y="466"/>
                  </a:lnTo>
                  <a:lnTo>
                    <a:pt x="1027" y="466"/>
                  </a:lnTo>
                  <a:lnTo>
                    <a:pt x="1013" y="469"/>
                  </a:lnTo>
                  <a:lnTo>
                    <a:pt x="1005" y="473"/>
                  </a:lnTo>
                  <a:lnTo>
                    <a:pt x="1003" y="478"/>
                  </a:lnTo>
                  <a:lnTo>
                    <a:pt x="992" y="482"/>
                  </a:lnTo>
                  <a:lnTo>
                    <a:pt x="982" y="486"/>
                  </a:lnTo>
                  <a:lnTo>
                    <a:pt x="966" y="497"/>
                  </a:lnTo>
                  <a:lnTo>
                    <a:pt x="955" y="500"/>
                  </a:lnTo>
                  <a:lnTo>
                    <a:pt x="942" y="513"/>
                  </a:lnTo>
                  <a:lnTo>
                    <a:pt x="933" y="521"/>
                  </a:lnTo>
                  <a:lnTo>
                    <a:pt x="927" y="526"/>
                  </a:lnTo>
                  <a:lnTo>
                    <a:pt x="927" y="533"/>
                  </a:lnTo>
                  <a:lnTo>
                    <a:pt x="919" y="546"/>
                  </a:lnTo>
                  <a:lnTo>
                    <a:pt x="911" y="552"/>
                  </a:lnTo>
                  <a:lnTo>
                    <a:pt x="899" y="564"/>
                  </a:lnTo>
                  <a:lnTo>
                    <a:pt x="866" y="603"/>
                  </a:lnTo>
                  <a:lnTo>
                    <a:pt x="852" y="616"/>
                  </a:lnTo>
                  <a:lnTo>
                    <a:pt x="846" y="624"/>
                  </a:lnTo>
                  <a:lnTo>
                    <a:pt x="844" y="628"/>
                  </a:lnTo>
                  <a:lnTo>
                    <a:pt x="834" y="639"/>
                  </a:lnTo>
                  <a:lnTo>
                    <a:pt x="822" y="656"/>
                  </a:lnTo>
                  <a:lnTo>
                    <a:pt x="811" y="669"/>
                  </a:lnTo>
                  <a:lnTo>
                    <a:pt x="809" y="677"/>
                  </a:lnTo>
                  <a:lnTo>
                    <a:pt x="803" y="684"/>
                  </a:lnTo>
                  <a:lnTo>
                    <a:pt x="788" y="706"/>
                  </a:lnTo>
                  <a:lnTo>
                    <a:pt x="771" y="723"/>
                  </a:lnTo>
                  <a:lnTo>
                    <a:pt x="768" y="730"/>
                  </a:lnTo>
                  <a:lnTo>
                    <a:pt x="761" y="730"/>
                  </a:lnTo>
                  <a:lnTo>
                    <a:pt x="753" y="730"/>
                  </a:lnTo>
                  <a:lnTo>
                    <a:pt x="743" y="730"/>
                  </a:lnTo>
                  <a:lnTo>
                    <a:pt x="736" y="728"/>
                  </a:lnTo>
                  <a:lnTo>
                    <a:pt x="725" y="723"/>
                  </a:lnTo>
                  <a:lnTo>
                    <a:pt x="714" y="717"/>
                  </a:lnTo>
                  <a:lnTo>
                    <a:pt x="713" y="712"/>
                  </a:lnTo>
                  <a:lnTo>
                    <a:pt x="706" y="706"/>
                  </a:lnTo>
                  <a:lnTo>
                    <a:pt x="702" y="700"/>
                  </a:lnTo>
                  <a:lnTo>
                    <a:pt x="698" y="693"/>
                  </a:lnTo>
                  <a:lnTo>
                    <a:pt x="695" y="684"/>
                  </a:lnTo>
                  <a:lnTo>
                    <a:pt x="689" y="680"/>
                  </a:lnTo>
                  <a:lnTo>
                    <a:pt x="684" y="677"/>
                  </a:lnTo>
                  <a:lnTo>
                    <a:pt x="675" y="672"/>
                  </a:lnTo>
                  <a:lnTo>
                    <a:pt x="663" y="667"/>
                  </a:lnTo>
                  <a:lnTo>
                    <a:pt x="652" y="667"/>
                  </a:lnTo>
                  <a:lnTo>
                    <a:pt x="646" y="667"/>
                  </a:lnTo>
                  <a:lnTo>
                    <a:pt x="638" y="667"/>
                  </a:lnTo>
                  <a:lnTo>
                    <a:pt x="620" y="667"/>
                  </a:lnTo>
                  <a:lnTo>
                    <a:pt x="615" y="667"/>
                  </a:lnTo>
                  <a:lnTo>
                    <a:pt x="605" y="656"/>
                  </a:lnTo>
                  <a:lnTo>
                    <a:pt x="602" y="653"/>
                  </a:lnTo>
                  <a:lnTo>
                    <a:pt x="595" y="647"/>
                  </a:lnTo>
                  <a:lnTo>
                    <a:pt x="594" y="628"/>
                  </a:lnTo>
                  <a:lnTo>
                    <a:pt x="594" y="624"/>
                  </a:lnTo>
                  <a:lnTo>
                    <a:pt x="590" y="613"/>
                  </a:lnTo>
                  <a:lnTo>
                    <a:pt x="585" y="597"/>
                  </a:lnTo>
                  <a:lnTo>
                    <a:pt x="580" y="595"/>
                  </a:lnTo>
                  <a:lnTo>
                    <a:pt x="579" y="589"/>
                  </a:lnTo>
                  <a:lnTo>
                    <a:pt x="573" y="577"/>
                  </a:lnTo>
                  <a:lnTo>
                    <a:pt x="573" y="572"/>
                  </a:lnTo>
                  <a:lnTo>
                    <a:pt x="579" y="560"/>
                  </a:lnTo>
                  <a:lnTo>
                    <a:pt x="576" y="549"/>
                  </a:lnTo>
                  <a:lnTo>
                    <a:pt x="573" y="533"/>
                  </a:lnTo>
                  <a:lnTo>
                    <a:pt x="573" y="526"/>
                  </a:lnTo>
                  <a:lnTo>
                    <a:pt x="579" y="506"/>
                  </a:lnTo>
                  <a:lnTo>
                    <a:pt x="576" y="500"/>
                  </a:lnTo>
                  <a:lnTo>
                    <a:pt x="576" y="497"/>
                  </a:lnTo>
                  <a:lnTo>
                    <a:pt x="576" y="482"/>
                  </a:lnTo>
                  <a:lnTo>
                    <a:pt x="554" y="472"/>
                  </a:lnTo>
                  <a:lnTo>
                    <a:pt x="551" y="469"/>
                  </a:lnTo>
                  <a:lnTo>
                    <a:pt x="544" y="464"/>
                  </a:lnTo>
                  <a:lnTo>
                    <a:pt x="532" y="453"/>
                  </a:lnTo>
                  <a:lnTo>
                    <a:pt x="520" y="437"/>
                  </a:lnTo>
                  <a:lnTo>
                    <a:pt x="520" y="430"/>
                  </a:lnTo>
                  <a:lnTo>
                    <a:pt x="509" y="425"/>
                  </a:lnTo>
                  <a:lnTo>
                    <a:pt x="507" y="425"/>
                  </a:lnTo>
                  <a:lnTo>
                    <a:pt x="501" y="422"/>
                  </a:lnTo>
                  <a:lnTo>
                    <a:pt x="494" y="422"/>
                  </a:lnTo>
                  <a:lnTo>
                    <a:pt x="480" y="422"/>
                  </a:lnTo>
                  <a:lnTo>
                    <a:pt x="465" y="422"/>
                  </a:lnTo>
                  <a:lnTo>
                    <a:pt x="453" y="422"/>
                  </a:lnTo>
                  <a:lnTo>
                    <a:pt x="443" y="417"/>
                  </a:lnTo>
                  <a:lnTo>
                    <a:pt x="436" y="421"/>
                  </a:lnTo>
                  <a:lnTo>
                    <a:pt x="431" y="422"/>
                  </a:lnTo>
                  <a:lnTo>
                    <a:pt x="422" y="430"/>
                  </a:lnTo>
                  <a:lnTo>
                    <a:pt x="421" y="430"/>
                  </a:lnTo>
                  <a:lnTo>
                    <a:pt x="414" y="441"/>
                  </a:lnTo>
                  <a:lnTo>
                    <a:pt x="411" y="456"/>
                  </a:lnTo>
                  <a:lnTo>
                    <a:pt x="407" y="461"/>
                  </a:lnTo>
                  <a:lnTo>
                    <a:pt x="401" y="469"/>
                  </a:lnTo>
                  <a:lnTo>
                    <a:pt x="401" y="488"/>
                  </a:lnTo>
                  <a:lnTo>
                    <a:pt x="399" y="500"/>
                  </a:lnTo>
                  <a:lnTo>
                    <a:pt x="399" y="521"/>
                  </a:lnTo>
                  <a:lnTo>
                    <a:pt x="396" y="544"/>
                  </a:lnTo>
                  <a:lnTo>
                    <a:pt x="391" y="568"/>
                  </a:lnTo>
                  <a:lnTo>
                    <a:pt x="391" y="572"/>
                  </a:lnTo>
                  <a:lnTo>
                    <a:pt x="391" y="589"/>
                  </a:lnTo>
                  <a:lnTo>
                    <a:pt x="386" y="603"/>
                  </a:lnTo>
                  <a:lnTo>
                    <a:pt x="379" y="605"/>
                  </a:lnTo>
                  <a:lnTo>
                    <a:pt x="376" y="609"/>
                  </a:lnTo>
                  <a:lnTo>
                    <a:pt x="373" y="612"/>
                  </a:lnTo>
                  <a:lnTo>
                    <a:pt x="373" y="620"/>
                  </a:lnTo>
                  <a:lnTo>
                    <a:pt x="368" y="624"/>
                  </a:lnTo>
                  <a:lnTo>
                    <a:pt x="360" y="631"/>
                  </a:lnTo>
                  <a:lnTo>
                    <a:pt x="360" y="643"/>
                  </a:lnTo>
                  <a:lnTo>
                    <a:pt x="349" y="647"/>
                  </a:lnTo>
                  <a:lnTo>
                    <a:pt x="341" y="647"/>
                  </a:lnTo>
                  <a:lnTo>
                    <a:pt x="332" y="669"/>
                  </a:lnTo>
                  <a:lnTo>
                    <a:pt x="324" y="693"/>
                  </a:lnTo>
                  <a:lnTo>
                    <a:pt x="321" y="696"/>
                  </a:lnTo>
                  <a:lnTo>
                    <a:pt x="318" y="715"/>
                  </a:lnTo>
                  <a:lnTo>
                    <a:pt x="305" y="754"/>
                  </a:lnTo>
                  <a:lnTo>
                    <a:pt x="290" y="779"/>
                  </a:lnTo>
                  <a:lnTo>
                    <a:pt x="295" y="787"/>
                  </a:lnTo>
                  <a:lnTo>
                    <a:pt x="283" y="776"/>
                  </a:lnTo>
                  <a:lnTo>
                    <a:pt x="271" y="763"/>
                  </a:lnTo>
                  <a:lnTo>
                    <a:pt x="265" y="746"/>
                  </a:lnTo>
                  <a:lnTo>
                    <a:pt x="260" y="736"/>
                  </a:lnTo>
                  <a:lnTo>
                    <a:pt x="260" y="723"/>
                  </a:lnTo>
                  <a:lnTo>
                    <a:pt x="265" y="707"/>
                  </a:lnTo>
                  <a:lnTo>
                    <a:pt x="265" y="693"/>
                  </a:lnTo>
                  <a:lnTo>
                    <a:pt x="265" y="687"/>
                  </a:lnTo>
                  <a:lnTo>
                    <a:pt x="265" y="680"/>
                  </a:lnTo>
                  <a:lnTo>
                    <a:pt x="258" y="663"/>
                  </a:lnTo>
                  <a:lnTo>
                    <a:pt x="249" y="656"/>
                  </a:lnTo>
                  <a:lnTo>
                    <a:pt x="241" y="655"/>
                  </a:lnTo>
                  <a:lnTo>
                    <a:pt x="228" y="644"/>
                  </a:lnTo>
                  <a:lnTo>
                    <a:pt x="223" y="635"/>
                  </a:lnTo>
                  <a:lnTo>
                    <a:pt x="222" y="624"/>
                  </a:lnTo>
                  <a:lnTo>
                    <a:pt x="219" y="616"/>
                  </a:lnTo>
                  <a:lnTo>
                    <a:pt x="213" y="613"/>
                  </a:lnTo>
                  <a:lnTo>
                    <a:pt x="207" y="609"/>
                  </a:lnTo>
                  <a:lnTo>
                    <a:pt x="207" y="603"/>
                  </a:lnTo>
                  <a:lnTo>
                    <a:pt x="205" y="591"/>
                  </a:lnTo>
                  <a:lnTo>
                    <a:pt x="190" y="587"/>
                  </a:lnTo>
                  <a:lnTo>
                    <a:pt x="182" y="581"/>
                  </a:lnTo>
                  <a:lnTo>
                    <a:pt x="179" y="577"/>
                  </a:lnTo>
                  <a:lnTo>
                    <a:pt x="173" y="573"/>
                  </a:lnTo>
                  <a:lnTo>
                    <a:pt x="169" y="577"/>
                  </a:lnTo>
                  <a:lnTo>
                    <a:pt x="162" y="579"/>
                  </a:lnTo>
                  <a:lnTo>
                    <a:pt x="144" y="572"/>
                  </a:lnTo>
                  <a:lnTo>
                    <a:pt x="140" y="560"/>
                  </a:lnTo>
                  <a:lnTo>
                    <a:pt x="132" y="552"/>
                  </a:lnTo>
                  <a:lnTo>
                    <a:pt x="126" y="546"/>
                  </a:lnTo>
                  <a:lnTo>
                    <a:pt x="121" y="537"/>
                  </a:lnTo>
                  <a:lnTo>
                    <a:pt x="115" y="533"/>
                  </a:lnTo>
                  <a:lnTo>
                    <a:pt x="108" y="530"/>
                  </a:lnTo>
                  <a:lnTo>
                    <a:pt x="105" y="530"/>
                  </a:lnTo>
                  <a:lnTo>
                    <a:pt x="96" y="521"/>
                  </a:lnTo>
                  <a:lnTo>
                    <a:pt x="92" y="504"/>
                  </a:lnTo>
                  <a:lnTo>
                    <a:pt x="86" y="494"/>
                  </a:lnTo>
                  <a:lnTo>
                    <a:pt x="79" y="488"/>
                  </a:lnTo>
                  <a:lnTo>
                    <a:pt x="71" y="486"/>
                  </a:lnTo>
                  <a:lnTo>
                    <a:pt x="65" y="488"/>
                  </a:lnTo>
                  <a:lnTo>
                    <a:pt x="64" y="490"/>
                  </a:lnTo>
                  <a:lnTo>
                    <a:pt x="59" y="497"/>
                  </a:lnTo>
                  <a:lnTo>
                    <a:pt x="56" y="490"/>
                  </a:lnTo>
                  <a:lnTo>
                    <a:pt x="50" y="488"/>
                  </a:lnTo>
                  <a:lnTo>
                    <a:pt x="42" y="488"/>
                  </a:lnTo>
                  <a:lnTo>
                    <a:pt x="39" y="469"/>
                  </a:lnTo>
                  <a:lnTo>
                    <a:pt x="34" y="461"/>
                  </a:lnTo>
                  <a:lnTo>
                    <a:pt x="39" y="453"/>
                  </a:lnTo>
                  <a:lnTo>
                    <a:pt x="39" y="449"/>
                  </a:lnTo>
                  <a:lnTo>
                    <a:pt x="34" y="446"/>
                  </a:lnTo>
                  <a:lnTo>
                    <a:pt x="34" y="433"/>
                  </a:lnTo>
                  <a:lnTo>
                    <a:pt x="31" y="425"/>
                  </a:lnTo>
                  <a:lnTo>
                    <a:pt x="39" y="422"/>
                  </a:lnTo>
                  <a:lnTo>
                    <a:pt x="43" y="411"/>
                  </a:lnTo>
                  <a:lnTo>
                    <a:pt x="47" y="405"/>
                  </a:lnTo>
                  <a:lnTo>
                    <a:pt x="42" y="400"/>
                  </a:lnTo>
                  <a:lnTo>
                    <a:pt x="34" y="395"/>
                  </a:lnTo>
                  <a:lnTo>
                    <a:pt x="31" y="387"/>
                  </a:lnTo>
                  <a:lnTo>
                    <a:pt x="31" y="381"/>
                  </a:lnTo>
                  <a:lnTo>
                    <a:pt x="31" y="370"/>
                  </a:lnTo>
                  <a:lnTo>
                    <a:pt x="24" y="357"/>
                  </a:lnTo>
                  <a:lnTo>
                    <a:pt x="20" y="347"/>
                  </a:lnTo>
                  <a:lnTo>
                    <a:pt x="20" y="345"/>
                  </a:lnTo>
                  <a:lnTo>
                    <a:pt x="20" y="338"/>
                  </a:lnTo>
                  <a:lnTo>
                    <a:pt x="13" y="338"/>
                  </a:lnTo>
                  <a:lnTo>
                    <a:pt x="7" y="334"/>
                  </a:lnTo>
                  <a:lnTo>
                    <a:pt x="6" y="326"/>
                  </a:lnTo>
                  <a:lnTo>
                    <a:pt x="6" y="315"/>
                  </a:lnTo>
                  <a:lnTo>
                    <a:pt x="0" y="311"/>
                  </a:lnTo>
                  <a:lnTo>
                    <a:pt x="0" y="305"/>
                  </a:lnTo>
                  <a:lnTo>
                    <a:pt x="0" y="301"/>
                  </a:lnTo>
                  <a:lnTo>
                    <a:pt x="13" y="297"/>
                  </a:lnTo>
                  <a:lnTo>
                    <a:pt x="24" y="291"/>
                  </a:lnTo>
                  <a:lnTo>
                    <a:pt x="31" y="291"/>
                  </a:lnTo>
                  <a:lnTo>
                    <a:pt x="42" y="286"/>
                  </a:lnTo>
                  <a:lnTo>
                    <a:pt x="54" y="274"/>
                  </a:lnTo>
                  <a:lnTo>
                    <a:pt x="64" y="270"/>
                  </a:lnTo>
                  <a:lnTo>
                    <a:pt x="78" y="265"/>
                  </a:lnTo>
                  <a:lnTo>
                    <a:pt x="89" y="255"/>
                  </a:lnTo>
                  <a:lnTo>
                    <a:pt x="97" y="249"/>
                  </a:lnTo>
                  <a:lnTo>
                    <a:pt x="105" y="243"/>
                  </a:lnTo>
                  <a:lnTo>
                    <a:pt x="114" y="241"/>
                  </a:lnTo>
                  <a:lnTo>
                    <a:pt x="121" y="241"/>
                  </a:lnTo>
                  <a:lnTo>
                    <a:pt x="124" y="243"/>
                  </a:lnTo>
                  <a:lnTo>
                    <a:pt x="115" y="249"/>
                  </a:lnTo>
                  <a:lnTo>
                    <a:pt x="108" y="255"/>
                  </a:lnTo>
                  <a:lnTo>
                    <a:pt x="103" y="259"/>
                  </a:lnTo>
                  <a:lnTo>
                    <a:pt x="105" y="265"/>
                  </a:lnTo>
                  <a:lnTo>
                    <a:pt x="105" y="271"/>
                  </a:lnTo>
                  <a:lnTo>
                    <a:pt x="114" y="271"/>
                  </a:lnTo>
                  <a:lnTo>
                    <a:pt x="121" y="271"/>
                  </a:lnTo>
                  <a:lnTo>
                    <a:pt x="129" y="274"/>
                  </a:lnTo>
                  <a:lnTo>
                    <a:pt x="132" y="278"/>
                  </a:lnTo>
                  <a:lnTo>
                    <a:pt x="140" y="278"/>
                  </a:lnTo>
                  <a:lnTo>
                    <a:pt x="147" y="271"/>
                  </a:lnTo>
                  <a:lnTo>
                    <a:pt x="158" y="266"/>
                  </a:lnTo>
                  <a:lnTo>
                    <a:pt x="170" y="265"/>
                  </a:lnTo>
                  <a:lnTo>
                    <a:pt x="179" y="262"/>
                  </a:lnTo>
                  <a:lnTo>
                    <a:pt x="183" y="255"/>
                  </a:lnTo>
                  <a:lnTo>
                    <a:pt x="179" y="249"/>
                  </a:lnTo>
                  <a:lnTo>
                    <a:pt x="173" y="243"/>
                  </a:lnTo>
                  <a:lnTo>
                    <a:pt x="169" y="241"/>
                  </a:lnTo>
                  <a:lnTo>
                    <a:pt x="164" y="239"/>
                  </a:lnTo>
                  <a:lnTo>
                    <a:pt x="173" y="239"/>
                  </a:lnTo>
                  <a:lnTo>
                    <a:pt x="182" y="234"/>
                  </a:lnTo>
                  <a:lnTo>
                    <a:pt x="187" y="230"/>
                  </a:lnTo>
                  <a:lnTo>
                    <a:pt x="190" y="225"/>
                  </a:lnTo>
                  <a:lnTo>
                    <a:pt x="194" y="231"/>
                  </a:lnTo>
                  <a:lnTo>
                    <a:pt x="195" y="234"/>
                  </a:lnTo>
                  <a:lnTo>
                    <a:pt x="202" y="231"/>
                  </a:lnTo>
                  <a:lnTo>
                    <a:pt x="207" y="225"/>
                  </a:lnTo>
                  <a:lnTo>
                    <a:pt x="213" y="222"/>
                  </a:lnTo>
                  <a:lnTo>
                    <a:pt x="216" y="218"/>
                  </a:lnTo>
                  <a:lnTo>
                    <a:pt x="216" y="216"/>
                  </a:lnTo>
                  <a:lnTo>
                    <a:pt x="219" y="216"/>
                  </a:lnTo>
                  <a:lnTo>
                    <a:pt x="219" y="222"/>
                  </a:lnTo>
                  <a:lnTo>
                    <a:pt x="219" y="230"/>
                  </a:lnTo>
                  <a:lnTo>
                    <a:pt x="219" y="231"/>
                  </a:lnTo>
                  <a:lnTo>
                    <a:pt x="223" y="234"/>
                  </a:lnTo>
                  <a:lnTo>
                    <a:pt x="233" y="231"/>
                  </a:lnTo>
                  <a:lnTo>
                    <a:pt x="252" y="225"/>
                  </a:lnTo>
                  <a:lnTo>
                    <a:pt x="265" y="218"/>
                  </a:lnTo>
                  <a:lnTo>
                    <a:pt x="277" y="216"/>
                  </a:lnTo>
                  <a:lnTo>
                    <a:pt x="278" y="216"/>
                  </a:lnTo>
                  <a:lnTo>
                    <a:pt x="281" y="208"/>
                  </a:lnTo>
                  <a:lnTo>
                    <a:pt x="287" y="207"/>
                  </a:lnTo>
                  <a:lnTo>
                    <a:pt x="283" y="200"/>
                  </a:lnTo>
                  <a:lnTo>
                    <a:pt x="278" y="198"/>
                  </a:lnTo>
                  <a:lnTo>
                    <a:pt x="281" y="191"/>
                  </a:lnTo>
                  <a:lnTo>
                    <a:pt x="281" y="184"/>
                  </a:lnTo>
                  <a:lnTo>
                    <a:pt x="265" y="187"/>
                  </a:lnTo>
                  <a:lnTo>
                    <a:pt x="252" y="191"/>
                  </a:lnTo>
                  <a:lnTo>
                    <a:pt x="241" y="195"/>
                  </a:lnTo>
                  <a:lnTo>
                    <a:pt x="227" y="200"/>
                  </a:lnTo>
                  <a:lnTo>
                    <a:pt x="219" y="204"/>
                  </a:lnTo>
                  <a:lnTo>
                    <a:pt x="205" y="212"/>
                  </a:lnTo>
                  <a:lnTo>
                    <a:pt x="187" y="216"/>
                  </a:lnTo>
                  <a:lnTo>
                    <a:pt x="182" y="218"/>
                  </a:lnTo>
                  <a:lnTo>
                    <a:pt x="173" y="225"/>
                  </a:lnTo>
                  <a:lnTo>
                    <a:pt x="162" y="230"/>
                  </a:lnTo>
                  <a:lnTo>
                    <a:pt x="152" y="231"/>
                  </a:lnTo>
                  <a:lnTo>
                    <a:pt x="152" y="239"/>
                  </a:lnTo>
                  <a:lnTo>
                    <a:pt x="144" y="239"/>
                  </a:lnTo>
                  <a:lnTo>
                    <a:pt x="142" y="241"/>
                  </a:lnTo>
                  <a:lnTo>
                    <a:pt x="137" y="241"/>
                  </a:lnTo>
                  <a:lnTo>
                    <a:pt x="132" y="234"/>
                  </a:lnTo>
                  <a:lnTo>
                    <a:pt x="140" y="230"/>
                  </a:lnTo>
                  <a:lnTo>
                    <a:pt x="155" y="218"/>
                  </a:lnTo>
                  <a:lnTo>
                    <a:pt x="182" y="212"/>
                  </a:lnTo>
                  <a:lnTo>
                    <a:pt x="216" y="195"/>
                  </a:lnTo>
                  <a:lnTo>
                    <a:pt x="237" y="188"/>
                  </a:lnTo>
                  <a:lnTo>
                    <a:pt x="249" y="184"/>
                  </a:lnTo>
                  <a:lnTo>
                    <a:pt x="255" y="179"/>
                  </a:lnTo>
                  <a:lnTo>
                    <a:pt x="269" y="174"/>
                  </a:lnTo>
                  <a:lnTo>
                    <a:pt x="278" y="171"/>
                  </a:lnTo>
                  <a:lnTo>
                    <a:pt x="287" y="167"/>
                  </a:lnTo>
                  <a:lnTo>
                    <a:pt x="295" y="160"/>
                  </a:lnTo>
                  <a:lnTo>
                    <a:pt x="299" y="166"/>
                  </a:lnTo>
                  <a:lnTo>
                    <a:pt x="303" y="171"/>
                  </a:lnTo>
                  <a:lnTo>
                    <a:pt x="299" y="176"/>
                  </a:lnTo>
                  <a:lnTo>
                    <a:pt x="299" y="179"/>
                  </a:lnTo>
                  <a:lnTo>
                    <a:pt x="306" y="179"/>
                  </a:lnTo>
                  <a:lnTo>
                    <a:pt x="313" y="182"/>
                  </a:lnTo>
                  <a:lnTo>
                    <a:pt x="318" y="182"/>
                  </a:lnTo>
                  <a:lnTo>
                    <a:pt x="318" y="174"/>
                  </a:lnTo>
                  <a:lnTo>
                    <a:pt x="313" y="171"/>
                  </a:lnTo>
                  <a:lnTo>
                    <a:pt x="306" y="160"/>
                  </a:lnTo>
                  <a:lnTo>
                    <a:pt x="318" y="160"/>
                  </a:lnTo>
                  <a:lnTo>
                    <a:pt x="331" y="160"/>
                  </a:lnTo>
                  <a:lnTo>
                    <a:pt x="364" y="155"/>
                  </a:lnTo>
                  <a:lnTo>
                    <a:pt x="388" y="151"/>
                  </a:lnTo>
                  <a:lnTo>
                    <a:pt x="428" y="151"/>
                  </a:lnTo>
                  <a:lnTo>
                    <a:pt x="457" y="151"/>
                  </a:lnTo>
                  <a:lnTo>
                    <a:pt x="469" y="151"/>
                  </a:lnTo>
                  <a:lnTo>
                    <a:pt x="480" y="155"/>
                  </a:lnTo>
                  <a:lnTo>
                    <a:pt x="477" y="158"/>
                  </a:lnTo>
                  <a:lnTo>
                    <a:pt x="477" y="160"/>
                  </a:lnTo>
                  <a:lnTo>
                    <a:pt x="468" y="167"/>
                  </a:lnTo>
                  <a:lnTo>
                    <a:pt x="457" y="171"/>
                  </a:lnTo>
                  <a:lnTo>
                    <a:pt x="454" y="171"/>
                  </a:lnTo>
                  <a:lnTo>
                    <a:pt x="462" y="176"/>
                  </a:lnTo>
                  <a:lnTo>
                    <a:pt x="457" y="182"/>
                  </a:lnTo>
                  <a:lnTo>
                    <a:pt x="457" y="187"/>
                  </a:lnTo>
                  <a:lnTo>
                    <a:pt x="457" y="191"/>
                  </a:lnTo>
                  <a:lnTo>
                    <a:pt x="465" y="191"/>
                  </a:lnTo>
                  <a:lnTo>
                    <a:pt x="472" y="188"/>
                  </a:lnTo>
                  <a:lnTo>
                    <a:pt x="477" y="187"/>
                  </a:lnTo>
                  <a:lnTo>
                    <a:pt x="487" y="184"/>
                  </a:lnTo>
                  <a:lnTo>
                    <a:pt x="480" y="191"/>
                  </a:lnTo>
                  <a:lnTo>
                    <a:pt x="480" y="198"/>
                  </a:lnTo>
                  <a:lnTo>
                    <a:pt x="484" y="204"/>
                  </a:lnTo>
                  <a:lnTo>
                    <a:pt x="489" y="207"/>
                  </a:lnTo>
                  <a:lnTo>
                    <a:pt x="489" y="198"/>
                  </a:lnTo>
                  <a:lnTo>
                    <a:pt x="489" y="191"/>
                  </a:lnTo>
                  <a:lnTo>
                    <a:pt x="494" y="188"/>
                  </a:lnTo>
                  <a:lnTo>
                    <a:pt x="497" y="188"/>
                  </a:lnTo>
                  <a:lnTo>
                    <a:pt x="507" y="187"/>
                  </a:lnTo>
                  <a:lnTo>
                    <a:pt x="512" y="184"/>
                  </a:lnTo>
                  <a:lnTo>
                    <a:pt x="515" y="179"/>
                  </a:lnTo>
                  <a:lnTo>
                    <a:pt x="512" y="174"/>
                  </a:lnTo>
                  <a:lnTo>
                    <a:pt x="504" y="171"/>
                  </a:lnTo>
                  <a:lnTo>
                    <a:pt x="497" y="171"/>
                  </a:lnTo>
                  <a:lnTo>
                    <a:pt x="494" y="171"/>
                  </a:lnTo>
                  <a:lnTo>
                    <a:pt x="489" y="166"/>
                  </a:lnTo>
                  <a:lnTo>
                    <a:pt x="489" y="160"/>
                  </a:lnTo>
                  <a:lnTo>
                    <a:pt x="501" y="158"/>
                  </a:lnTo>
                  <a:lnTo>
                    <a:pt x="504" y="158"/>
                  </a:lnTo>
                  <a:lnTo>
                    <a:pt x="509" y="160"/>
                  </a:lnTo>
                  <a:lnTo>
                    <a:pt x="512" y="166"/>
                  </a:lnTo>
                  <a:lnTo>
                    <a:pt x="519" y="171"/>
                  </a:lnTo>
                  <a:lnTo>
                    <a:pt x="520" y="171"/>
                  </a:lnTo>
                  <a:lnTo>
                    <a:pt x="526" y="171"/>
                  </a:lnTo>
                  <a:lnTo>
                    <a:pt x="527" y="176"/>
                  </a:lnTo>
                  <a:lnTo>
                    <a:pt x="526" y="182"/>
                  </a:lnTo>
                  <a:lnTo>
                    <a:pt x="526" y="184"/>
                  </a:lnTo>
                  <a:lnTo>
                    <a:pt x="530" y="182"/>
                  </a:lnTo>
                  <a:lnTo>
                    <a:pt x="536" y="176"/>
                  </a:lnTo>
                  <a:lnTo>
                    <a:pt x="536" y="167"/>
                  </a:lnTo>
                  <a:lnTo>
                    <a:pt x="530" y="160"/>
                  </a:lnTo>
                  <a:lnTo>
                    <a:pt x="520" y="160"/>
                  </a:lnTo>
                  <a:lnTo>
                    <a:pt x="515" y="158"/>
                  </a:lnTo>
                  <a:lnTo>
                    <a:pt x="512" y="156"/>
                  </a:lnTo>
                  <a:lnTo>
                    <a:pt x="527" y="155"/>
                  </a:lnTo>
                  <a:lnTo>
                    <a:pt x="536" y="156"/>
                  </a:lnTo>
                  <a:lnTo>
                    <a:pt x="544" y="155"/>
                  </a:lnTo>
                  <a:lnTo>
                    <a:pt x="562" y="148"/>
                  </a:lnTo>
                  <a:lnTo>
                    <a:pt x="584" y="143"/>
                  </a:lnTo>
                  <a:lnTo>
                    <a:pt x="605" y="137"/>
                  </a:lnTo>
                  <a:lnTo>
                    <a:pt x="617" y="135"/>
                  </a:lnTo>
                  <a:lnTo>
                    <a:pt x="634" y="124"/>
                  </a:lnTo>
                  <a:lnTo>
                    <a:pt x="648" y="115"/>
                  </a:lnTo>
                  <a:lnTo>
                    <a:pt x="667" y="107"/>
                  </a:lnTo>
                  <a:lnTo>
                    <a:pt x="678" y="99"/>
                  </a:lnTo>
                  <a:lnTo>
                    <a:pt x="693" y="91"/>
                  </a:lnTo>
                  <a:lnTo>
                    <a:pt x="702" y="81"/>
                  </a:lnTo>
                  <a:lnTo>
                    <a:pt x="713" y="73"/>
                  </a:lnTo>
                  <a:lnTo>
                    <a:pt x="721" y="65"/>
                  </a:lnTo>
                  <a:lnTo>
                    <a:pt x="729" y="63"/>
                  </a:lnTo>
                  <a:lnTo>
                    <a:pt x="736" y="63"/>
                  </a:lnTo>
                  <a:lnTo>
                    <a:pt x="745" y="79"/>
                  </a:lnTo>
                  <a:lnTo>
                    <a:pt x="753" y="81"/>
                  </a:lnTo>
                  <a:lnTo>
                    <a:pt x="756" y="75"/>
                  </a:lnTo>
                  <a:lnTo>
                    <a:pt x="753" y="65"/>
                  </a:lnTo>
                  <a:lnTo>
                    <a:pt x="753" y="60"/>
                  </a:lnTo>
                  <a:lnTo>
                    <a:pt x="745" y="55"/>
                  </a:lnTo>
                  <a:lnTo>
                    <a:pt x="743" y="48"/>
                  </a:lnTo>
                  <a:lnTo>
                    <a:pt x="745" y="43"/>
                  </a:lnTo>
                  <a:lnTo>
                    <a:pt x="768" y="31"/>
                  </a:lnTo>
                  <a:lnTo>
                    <a:pt x="783" y="25"/>
                  </a:lnTo>
                  <a:lnTo>
                    <a:pt x="793" y="17"/>
                  </a:lnTo>
                  <a:lnTo>
                    <a:pt x="803" y="5"/>
                  </a:lnTo>
                  <a:lnTo>
                    <a:pt x="811" y="1"/>
                  </a:lnTo>
                  <a:lnTo>
                    <a:pt x="825" y="0"/>
                  </a:lnTo>
                  <a:lnTo>
                    <a:pt x="826" y="0"/>
                  </a:lnTo>
                  <a:lnTo>
                    <a:pt x="833" y="5"/>
                  </a:lnTo>
                  <a:lnTo>
                    <a:pt x="837" y="21"/>
                  </a:lnTo>
                  <a:lnTo>
                    <a:pt x="841" y="27"/>
                  </a:lnTo>
                  <a:lnTo>
                    <a:pt x="844" y="27"/>
                  </a:lnTo>
                  <a:lnTo>
                    <a:pt x="844" y="44"/>
                  </a:lnTo>
                  <a:lnTo>
                    <a:pt x="841" y="52"/>
                  </a:lnTo>
                  <a:lnTo>
                    <a:pt x="844" y="57"/>
                  </a:lnTo>
                  <a:lnTo>
                    <a:pt x="851" y="60"/>
                  </a:lnTo>
                  <a:lnTo>
                    <a:pt x="851" y="68"/>
                  </a:lnTo>
                  <a:lnTo>
                    <a:pt x="852" y="79"/>
                  </a:lnTo>
                  <a:lnTo>
                    <a:pt x="852" y="84"/>
                  </a:lnTo>
                  <a:lnTo>
                    <a:pt x="864" y="88"/>
                  </a:lnTo>
                  <a:lnTo>
                    <a:pt x="872" y="92"/>
                  </a:lnTo>
                  <a:lnTo>
                    <a:pt x="879" y="96"/>
                  </a:lnTo>
                  <a:lnTo>
                    <a:pt x="889" y="96"/>
                  </a:lnTo>
                  <a:lnTo>
                    <a:pt x="895" y="104"/>
                  </a:lnTo>
                  <a:lnTo>
                    <a:pt x="904" y="105"/>
                  </a:lnTo>
                  <a:lnTo>
                    <a:pt x="908" y="105"/>
                  </a:lnTo>
                  <a:lnTo>
                    <a:pt x="927" y="107"/>
                  </a:lnTo>
                  <a:lnTo>
                    <a:pt x="951" y="107"/>
                  </a:lnTo>
                  <a:lnTo>
                    <a:pt x="966" y="107"/>
                  </a:lnTo>
                  <a:lnTo>
                    <a:pt x="982" y="105"/>
                  </a:lnTo>
                  <a:lnTo>
                    <a:pt x="996" y="107"/>
                  </a:lnTo>
                  <a:lnTo>
                    <a:pt x="1003" y="155"/>
                  </a:lnTo>
                  <a:lnTo>
                    <a:pt x="1005" y="195"/>
                  </a:lnTo>
                  <a:lnTo>
                    <a:pt x="1005" y="239"/>
                  </a:lnTo>
                  <a:lnTo>
                    <a:pt x="1009" y="255"/>
                  </a:lnTo>
                  <a:lnTo>
                    <a:pt x="1017" y="278"/>
                  </a:lnTo>
                  <a:lnTo>
                    <a:pt x="1032" y="278"/>
                  </a:lnTo>
                  <a:lnTo>
                    <a:pt x="1035" y="294"/>
                  </a:lnTo>
                  <a:lnTo>
                    <a:pt x="1040" y="305"/>
                  </a:lnTo>
                  <a:lnTo>
                    <a:pt x="1055" y="311"/>
                  </a:lnTo>
                  <a:lnTo>
                    <a:pt x="1070" y="311"/>
                  </a:lnTo>
                  <a:lnTo>
                    <a:pt x="1078" y="313"/>
                  </a:lnTo>
                  <a:lnTo>
                    <a:pt x="1086" y="326"/>
                  </a:lnTo>
                  <a:lnTo>
                    <a:pt x="1095" y="326"/>
                  </a:lnTo>
                  <a:lnTo>
                    <a:pt x="1113" y="326"/>
                  </a:lnTo>
                  <a:lnTo>
                    <a:pt x="1121" y="333"/>
                  </a:lnTo>
                  <a:lnTo>
                    <a:pt x="1128" y="345"/>
                  </a:lnTo>
                  <a:lnTo>
                    <a:pt x="1144" y="357"/>
                  </a:lnTo>
                  <a:lnTo>
                    <a:pt x="1153" y="365"/>
                  </a:lnTo>
                  <a:lnTo>
                    <a:pt x="1162" y="373"/>
                  </a:lnTo>
                  <a:lnTo>
                    <a:pt x="1168" y="381"/>
                  </a:lnTo>
                  <a:lnTo>
                    <a:pt x="1176" y="387"/>
                  </a:lnTo>
                  <a:lnTo>
                    <a:pt x="1179" y="390"/>
                  </a:lnTo>
                  <a:lnTo>
                    <a:pt x="1190" y="387"/>
                  </a:lnTo>
                  <a:lnTo>
                    <a:pt x="1223" y="387"/>
                  </a:lnTo>
                  <a:lnTo>
                    <a:pt x="1256" y="386"/>
                  </a:lnTo>
                  <a:lnTo>
                    <a:pt x="1261" y="386"/>
                  </a:lnTo>
                  <a:lnTo>
                    <a:pt x="1267" y="387"/>
                  </a:lnTo>
                  <a:lnTo>
                    <a:pt x="1287" y="387"/>
                  </a:lnTo>
                  <a:lnTo>
                    <a:pt x="1291" y="390"/>
                  </a:lnTo>
                  <a:lnTo>
                    <a:pt x="1302" y="387"/>
                  </a:lnTo>
                  <a:lnTo>
                    <a:pt x="1299" y="373"/>
                  </a:lnTo>
                  <a:lnTo>
                    <a:pt x="1298" y="363"/>
                  </a:lnTo>
                  <a:lnTo>
                    <a:pt x="1302" y="347"/>
                  </a:lnTo>
                  <a:lnTo>
                    <a:pt x="1307" y="338"/>
                  </a:lnTo>
                  <a:lnTo>
                    <a:pt x="1307" y="330"/>
                  </a:lnTo>
                  <a:lnTo>
                    <a:pt x="1299" y="323"/>
                  </a:lnTo>
                  <a:lnTo>
                    <a:pt x="1298" y="317"/>
                  </a:lnTo>
                  <a:lnTo>
                    <a:pt x="1302" y="313"/>
                  </a:lnTo>
                  <a:lnTo>
                    <a:pt x="1310" y="311"/>
                  </a:lnTo>
                  <a:lnTo>
                    <a:pt x="1316" y="305"/>
                  </a:lnTo>
                  <a:lnTo>
                    <a:pt x="1316" y="297"/>
                  </a:lnTo>
                  <a:lnTo>
                    <a:pt x="1316" y="286"/>
                  </a:lnTo>
                  <a:lnTo>
                    <a:pt x="1317" y="282"/>
                  </a:lnTo>
                  <a:lnTo>
                    <a:pt x="1323" y="281"/>
                  </a:lnTo>
                  <a:lnTo>
                    <a:pt x="1326" y="286"/>
                  </a:lnTo>
                  <a:lnTo>
                    <a:pt x="1331" y="290"/>
                  </a:lnTo>
                  <a:lnTo>
                    <a:pt x="1344" y="286"/>
                  </a:lnTo>
                  <a:lnTo>
                    <a:pt x="1353" y="290"/>
                  </a:lnTo>
                  <a:lnTo>
                    <a:pt x="1363" y="290"/>
                  </a:lnTo>
                  <a:lnTo>
                    <a:pt x="1368" y="286"/>
                  </a:lnTo>
                  <a:lnTo>
                    <a:pt x="1377" y="286"/>
                  </a:lnTo>
                  <a:lnTo>
                    <a:pt x="1384" y="281"/>
                  </a:lnTo>
                  <a:lnTo>
                    <a:pt x="1395" y="282"/>
                  </a:lnTo>
                  <a:lnTo>
                    <a:pt x="1409" y="290"/>
                  </a:lnTo>
                  <a:lnTo>
                    <a:pt x="1417" y="294"/>
                  </a:lnTo>
                  <a:lnTo>
                    <a:pt x="1427" y="297"/>
                  </a:lnTo>
                  <a:lnTo>
                    <a:pt x="1439" y="294"/>
                  </a:lnTo>
                  <a:lnTo>
                    <a:pt x="1447" y="297"/>
                  </a:lnTo>
                  <a:lnTo>
                    <a:pt x="1472" y="315"/>
                  </a:lnTo>
                  <a:lnTo>
                    <a:pt x="1493" y="333"/>
                  </a:lnTo>
                  <a:lnTo>
                    <a:pt x="1508" y="342"/>
                  </a:lnTo>
                  <a:lnTo>
                    <a:pt x="1543" y="347"/>
                  </a:lnTo>
                  <a:lnTo>
                    <a:pt x="1575" y="354"/>
                  </a:lnTo>
                  <a:lnTo>
                    <a:pt x="1609" y="357"/>
                  </a:lnTo>
                  <a:lnTo>
                    <a:pt x="1624" y="357"/>
                  </a:lnTo>
                  <a:lnTo>
                    <a:pt x="1638" y="354"/>
                  </a:lnTo>
                  <a:lnTo>
                    <a:pt x="1645" y="350"/>
                  </a:lnTo>
                  <a:lnTo>
                    <a:pt x="1651" y="357"/>
                  </a:lnTo>
                  <a:lnTo>
                    <a:pt x="1659" y="446"/>
                  </a:lnTo>
                  <a:lnTo>
                    <a:pt x="1655" y="446"/>
                  </a:lnTo>
                  <a:lnTo>
                    <a:pt x="1656" y="546"/>
                  </a:lnTo>
                  <a:lnTo>
                    <a:pt x="1656" y="759"/>
                  </a:lnTo>
                  <a:lnTo>
                    <a:pt x="1439" y="754"/>
                  </a:lnTo>
                  <a:lnTo>
                    <a:pt x="1433" y="751"/>
                  </a:lnTo>
                  <a:lnTo>
                    <a:pt x="1440" y="746"/>
                  </a:lnTo>
                  <a:lnTo>
                    <a:pt x="1447" y="739"/>
                  </a:lnTo>
                  <a:lnTo>
                    <a:pt x="1447" y="736"/>
                  </a:lnTo>
                  <a:lnTo>
                    <a:pt x="1450" y="728"/>
                  </a:lnTo>
                  <a:lnTo>
                    <a:pt x="1451" y="720"/>
                  </a:lnTo>
                  <a:lnTo>
                    <a:pt x="1457" y="717"/>
                  </a:lnTo>
                  <a:lnTo>
                    <a:pt x="1461" y="715"/>
                  </a:lnTo>
                  <a:lnTo>
                    <a:pt x="1465" y="707"/>
                  </a:lnTo>
                  <a:lnTo>
                    <a:pt x="1461" y="706"/>
                  </a:lnTo>
                  <a:lnTo>
                    <a:pt x="1457" y="703"/>
                  </a:lnTo>
                  <a:lnTo>
                    <a:pt x="1451" y="700"/>
                  </a:lnTo>
                  <a:lnTo>
                    <a:pt x="1450" y="690"/>
                  </a:lnTo>
                  <a:lnTo>
                    <a:pt x="1447" y="684"/>
                  </a:lnTo>
                  <a:lnTo>
                    <a:pt x="1440" y="684"/>
                  </a:lnTo>
                  <a:lnTo>
                    <a:pt x="1431" y="684"/>
                  </a:lnTo>
                  <a:lnTo>
                    <a:pt x="1421" y="684"/>
                  </a:lnTo>
                  <a:lnTo>
                    <a:pt x="1407" y="684"/>
                  </a:lnTo>
                  <a:lnTo>
                    <a:pt x="1397" y="680"/>
                  </a:lnTo>
                  <a:lnTo>
                    <a:pt x="1395" y="676"/>
                  </a:lnTo>
                  <a:lnTo>
                    <a:pt x="1399" y="669"/>
                  </a:lnTo>
                  <a:lnTo>
                    <a:pt x="1395" y="667"/>
                  </a:lnTo>
                  <a:lnTo>
                    <a:pt x="1389" y="663"/>
                  </a:lnTo>
                  <a:lnTo>
                    <a:pt x="1381" y="656"/>
                  </a:lnTo>
                  <a:lnTo>
                    <a:pt x="1372" y="655"/>
                  </a:lnTo>
                  <a:lnTo>
                    <a:pt x="1363" y="655"/>
                  </a:lnTo>
                  <a:lnTo>
                    <a:pt x="1345" y="655"/>
                  </a:lnTo>
                  <a:lnTo>
                    <a:pt x="1334" y="65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g3037f45beab_0_67"/>
            <p:cNvSpPr/>
            <p:nvPr/>
          </p:nvSpPr>
          <p:spPr>
            <a:xfrm>
              <a:off x="5473818" y="3128729"/>
              <a:ext cx="1182947" cy="1346602"/>
            </a:xfrm>
            <a:custGeom>
              <a:rect b="b" l="l" r="r" t="t"/>
              <a:pathLst>
                <a:path extrusionOk="0" h="2757" w="2722">
                  <a:moveTo>
                    <a:pt x="2131" y="2170"/>
                  </a:moveTo>
                  <a:lnTo>
                    <a:pt x="2144" y="2158"/>
                  </a:lnTo>
                  <a:lnTo>
                    <a:pt x="2082" y="2069"/>
                  </a:lnTo>
                  <a:lnTo>
                    <a:pt x="1993" y="2010"/>
                  </a:lnTo>
                  <a:lnTo>
                    <a:pt x="1935" y="1976"/>
                  </a:lnTo>
                  <a:lnTo>
                    <a:pt x="1873" y="1915"/>
                  </a:lnTo>
                  <a:lnTo>
                    <a:pt x="1793" y="1923"/>
                  </a:lnTo>
                  <a:lnTo>
                    <a:pt x="1692" y="1915"/>
                  </a:lnTo>
                  <a:lnTo>
                    <a:pt x="1562" y="1885"/>
                  </a:lnTo>
                  <a:lnTo>
                    <a:pt x="1633" y="1923"/>
                  </a:lnTo>
                  <a:lnTo>
                    <a:pt x="1671" y="1959"/>
                  </a:lnTo>
                  <a:lnTo>
                    <a:pt x="1667" y="1963"/>
                  </a:lnTo>
                  <a:lnTo>
                    <a:pt x="1625" y="1931"/>
                  </a:lnTo>
                  <a:lnTo>
                    <a:pt x="1552" y="1928"/>
                  </a:lnTo>
                  <a:lnTo>
                    <a:pt x="1552" y="1955"/>
                  </a:lnTo>
                  <a:lnTo>
                    <a:pt x="1531" y="1954"/>
                  </a:lnTo>
                  <a:lnTo>
                    <a:pt x="1506" y="1915"/>
                  </a:lnTo>
                  <a:lnTo>
                    <a:pt x="1512" y="1911"/>
                  </a:lnTo>
                  <a:lnTo>
                    <a:pt x="1504" y="1880"/>
                  </a:lnTo>
                  <a:lnTo>
                    <a:pt x="1467" y="1855"/>
                  </a:lnTo>
                  <a:lnTo>
                    <a:pt x="1535" y="1890"/>
                  </a:lnTo>
                  <a:lnTo>
                    <a:pt x="1506" y="1861"/>
                  </a:lnTo>
                  <a:lnTo>
                    <a:pt x="1415" y="1779"/>
                  </a:lnTo>
                  <a:lnTo>
                    <a:pt x="1346" y="1675"/>
                  </a:lnTo>
                  <a:lnTo>
                    <a:pt x="1238" y="1564"/>
                  </a:lnTo>
                  <a:lnTo>
                    <a:pt x="1230" y="1450"/>
                  </a:lnTo>
                  <a:lnTo>
                    <a:pt x="1196" y="1380"/>
                  </a:lnTo>
                  <a:lnTo>
                    <a:pt x="1129" y="1280"/>
                  </a:lnTo>
                  <a:lnTo>
                    <a:pt x="901" y="1012"/>
                  </a:lnTo>
                  <a:lnTo>
                    <a:pt x="815" y="912"/>
                  </a:lnTo>
                  <a:lnTo>
                    <a:pt x="735" y="814"/>
                  </a:lnTo>
                  <a:lnTo>
                    <a:pt x="708" y="692"/>
                  </a:lnTo>
                  <a:lnTo>
                    <a:pt x="657" y="567"/>
                  </a:lnTo>
                  <a:lnTo>
                    <a:pt x="578" y="449"/>
                  </a:lnTo>
                  <a:lnTo>
                    <a:pt x="532" y="303"/>
                  </a:lnTo>
                  <a:lnTo>
                    <a:pt x="494" y="205"/>
                  </a:lnTo>
                  <a:lnTo>
                    <a:pt x="634" y="402"/>
                  </a:lnTo>
                  <a:lnTo>
                    <a:pt x="704" y="536"/>
                  </a:lnTo>
                  <a:lnTo>
                    <a:pt x="718" y="675"/>
                  </a:lnTo>
                  <a:lnTo>
                    <a:pt x="723" y="552"/>
                  </a:lnTo>
                  <a:lnTo>
                    <a:pt x="647" y="382"/>
                  </a:lnTo>
                  <a:lnTo>
                    <a:pt x="443" y="115"/>
                  </a:lnTo>
                  <a:lnTo>
                    <a:pt x="430" y="120"/>
                  </a:lnTo>
                  <a:lnTo>
                    <a:pt x="425" y="120"/>
                  </a:lnTo>
                  <a:lnTo>
                    <a:pt x="418" y="120"/>
                  </a:lnTo>
                  <a:lnTo>
                    <a:pt x="393" y="107"/>
                  </a:lnTo>
                  <a:lnTo>
                    <a:pt x="373" y="90"/>
                  </a:lnTo>
                  <a:lnTo>
                    <a:pt x="339" y="56"/>
                  </a:lnTo>
                  <a:lnTo>
                    <a:pt x="332" y="51"/>
                  </a:lnTo>
                  <a:lnTo>
                    <a:pt x="320" y="37"/>
                  </a:lnTo>
                  <a:lnTo>
                    <a:pt x="308" y="23"/>
                  </a:lnTo>
                  <a:lnTo>
                    <a:pt x="290" y="16"/>
                  </a:lnTo>
                  <a:lnTo>
                    <a:pt x="267" y="0"/>
                  </a:lnTo>
                  <a:lnTo>
                    <a:pt x="246" y="0"/>
                  </a:lnTo>
                  <a:lnTo>
                    <a:pt x="234" y="12"/>
                  </a:lnTo>
                  <a:lnTo>
                    <a:pt x="224" y="21"/>
                  </a:lnTo>
                  <a:lnTo>
                    <a:pt x="221" y="37"/>
                  </a:lnTo>
                  <a:lnTo>
                    <a:pt x="195" y="34"/>
                  </a:lnTo>
                  <a:lnTo>
                    <a:pt x="169" y="34"/>
                  </a:lnTo>
                  <a:lnTo>
                    <a:pt x="141" y="29"/>
                  </a:lnTo>
                  <a:lnTo>
                    <a:pt x="127" y="29"/>
                  </a:lnTo>
                  <a:lnTo>
                    <a:pt x="115" y="40"/>
                  </a:lnTo>
                  <a:lnTo>
                    <a:pt x="104" y="37"/>
                  </a:lnTo>
                  <a:lnTo>
                    <a:pt x="96" y="34"/>
                  </a:lnTo>
                  <a:lnTo>
                    <a:pt x="71" y="32"/>
                  </a:lnTo>
                  <a:lnTo>
                    <a:pt x="40" y="34"/>
                  </a:lnTo>
                  <a:lnTo>
                    <a:pt x="16" y="34"/>
                  </a:lnTo>
                  <a:lnTo>
                    <a:pt x="0" y="45"/>
                  </a:lnTo>
                  <a:lnTo>
                    <a:pt x="1" y="63"/>
                  </a:lnTo>
                  <a:lnTo>
                    <a:pt x="50" y="63"/>
                  </a:lnTo>
                  <a:lnTo>
                    <a:pt x="65" y="63"/>
                  </a:lnTo>
                  <a:lnTo>
                    <a:pt x="79" y="63"/>
                  </a:lnTo>
                  <a:lnTo>
                    <a:pt x="86" y="64"/>
                  </a:lnTo>
                  <a:lnTo>
                    <a:pt x="96" y="64"/>
                  </a:lnTo>
                  <a:lnTo>
                    <a:pt x="102" y="64"/>
                  </a:lnTo>
                  <a:lnTo>
                    <a:pt x="108" y="59"/>
                  </a:lnTo>
                  <a:lnTo>
                    <a:pt x="111" y="64"/>
                  </a:lnTo>
                  <a:lnTo>
                    <a:pt x="130" y="74"/>
                  </a:lnTo>
                  <a:lnTo>
                    <a:pt x="149" y="90"/>
                  </a:lnTo>
                  <a:lnTo>
                    <a:pt x="173" y="99"/>
                  </a:lnTo>
                  <a:lnTo>
                    <a:pt x="194" y="112"/>
                  </a:lnTo>
                  <a:lnTo>
                    <a:pt x="210" y="123"/>
                  </a:lnTo>
                  <a:lnTo>
                    <a:pt x="212" y="138"/>
                  </a:lnTo>
                  <a:lnTo>
                    <a:pt x="199" y="150"/>
                  </a:lnTo>
                  <a:lnTo>
                    <a:pt x="184" y="155"/>
                  </a:lnTo>
                  <a:lnTo>
                    <a:pt x="173" y="163"/>
                  </a:lnTo>
                  <a:lnTo>
                    <a:pt x="162" y="166"/>
                  </a:lnTo>
                  <a:lnTo>
                    <a:pt x="159" y="179"/>
                  </a:lnTo>
                  <a:lnTo>
                    <a:pt x="162" y="186"/>
                  </a:lnTo>
                  <a:lnTo>
                    <a:pt x="167" y="188"/>
                  </a:lnTo>
                  <a:lnTo>
                    <a:pt x="167" y="202"/>
                  </a:lnTo>
                  <a:lnTo>
                    <a:pt x="162" y="215"/>
                  </a:lnTo>
                  <a:lnTo>
                    <a:pt x="158" y="227"/>
                  </a:lnTo>
                  <a:lnTo>
                    <a:pt x="149" y="241"/>
                  </a:lnTo>
                  <a:lnTo>
                    <a:pt x="145" y="249"/>
                  </a:lnTo>
                  <a:lnTo>
                    <a:pt x="130" y="254"/>
                  </a:lnTo>
                  <a:lnTo>
                    <a:pt x="115" y="250"/>
                  </a:lnTo>
                  <a:lnTo>
                    <a:pt x="108" y="250"/>
                  </a:lnTo>
                  <a:lnTo>
                    <a:pt x="99" y="258"/>
                  </a:lnTo>
                  <a:lnTo>
                    <a:pt x="102" y="269"/>
                  </a:lnTo>
                  <a:lnTo>
                    <a:pt x="112" y="271"/>
                  </a:lnTo>
                  <a:lnTo>
                    <a:pt x="117" y="277"/>
                  </a:lnTo>
                  <a:lnTo>
                    <a:pt x="123" y="282"/>
                  </a:lnTo>
                  <a:lnTo>
                    <a:pt x="117" y="292"/>
                  </a:lnTo>
                  <a:lnTo>
                    <a:pt x="115" y="302"/>
                  </a:lnTo>
                  <a:lnTo>
                    <a:pt x="117" y="308"/>
                  </a:lnTo>
                  <a:lnTo>
                    <a:pt x="117" y="319"/>
                  </a:lnTo>
                  <a:lnTo>
                    <a:pt x="123" y="329"/>
                  </a:lnTo>
                  <a:lnTo>
                    <a:pt x="134" y="338"/>
                  </a:lnTo>
                  <a:lnTo>
                    <a:pt x="137" y="341"/>
                  </a:lnTo>
                  <a:lnTo>
                    <a:pt x="141" y="353"/>
                  </a:lnTo>
                  <a:lnTo>
                    <a:pt x="137" y="364"/>
                  </a:lnTo>
                  <a:lnTo>
                    <a:pt x="137" y="380"/>
                  </a:lnTo>
                  <a:lnTo>
                    <a:pt x="115" y="394"/>
                  </a:lnTo>
                  <a:lnTo>
                    <a:pt x="99" y="406"/>
                  </a:lnTo>
                  <a:lnTo>
                    <a:pt x="96" y="413"/>
                  </a:lnTo>
                  <a:lnTo>
                    <a:pt x="93" y="414"/>
                  </a:lnTo>
                  <a:lnTo>
                    <a:pt x="86" y="420"/>
                  </a:lnTo>
                  <a:lnTo>
                    <a:pt x="83" y="438"/>
                  </a:lnTo>
                  <a:lnTo>
                    <a:pt x="79" y="441"/>
                  </a:lnTo>
                  <a:lnTo>
                    <a:pt x="72" y="460"/>
                  </a:lnTo>
                  <a:lnTo>
                    <a:pt x="83" y="465"/>
                  </a:lnTo>
                  <a:lnTo>
                    <a:pt x="86" y="476"/>
                  </a:lnTo>
                  <a:lnTo>
                    <a:pt x="86" y="480"/>
                  </a:lnTo>
                  <a:lnTo>
                    <a:pt x="93" y="494"/>
                  </a:lnTo>
                  <a:lnTo>
                    <a:pt x="102" y="499"/>
                  </a:lnTo>
                  <a:lnTo>
                    <a:pt x="115" y="509"/>
                  </a:lnTo>
                  <a:lnTo>
                    <a:pt x="123" y="521"/>
                  </a:lnTo>
                  <a:lnTo>
                    <a:pt x="115" y="536"/>
                  </a:lnTo>
                  <a:lnTo>
                    <a:pt x="108" y="543"/>
                  </a:lnTo>
                  <a:lnTo>
                    <a:pt x="117" y="547"/>
                  </a:lnTo>
                  <a:lnTo>
                    <a:pt x="137" y="559"/>
                  </a:lnTo>
                  <a:lnTo>
                    <a:pt x="137" y="563"/>
                  </a:lnTo>
                  <a:lnTo>
                    <a:pt x="141" y="571"/>
                  </a:lnTo>
                  <a:lnTo>
                    <a:pt x="127" y="601"/>
                  </a:lnTo>
                  <a:lnTo>
                    <a:pt x="126" y="615"/>
                  </a:lnTo>
                  <a:lnTo>
                    <a:pt x="127" y="619"/>
                  </a:lnTo>
                  <a:lnTo>
                    <a:pt x="130" y="625"/>
                  </a:lnTo>
                  <a:lnTo>
                    <a:pt x="144" y="640"/>
                  </a:lnTo>
                  <a:lnTo>
                    <a:pt x="149" y="648"/>
                  </a:lnTo>
                  <a:lnTo>
                    <a:pt x="167" y="664"/>
                  </a:lnTo>
                  <a:lnTo>
                    <a:pt x="181" y="678"/>
                  </a:lnTo>
                  <a:lnTo>
                    <a:pt x="188" y="684"/>
                  </a:lnTo>
                  <a:lnTo>
                    <a:pt x="203" y="676"/>
                  </a:lnTo>
                  <a:lnTo>
                    <a:pt x="220" y="667"/>
                  </a:lnTo>
                  <a:lnTo>
                    <a:pt x="227" y="662"/>
                  </a:lnTo>
                  <a:lnTo>
                    <a:pt x="231" y="662"/>
                  </a:lnTo>
                  <a:lnTo>
                    <a:pt x="239" y="659"/>
                  </a:lnTo>
                  <a:lnTo>
                    <a:pt x="249" y="662"/>
                  </a:lnTo>
                  <a:lnTo>
                    <a:pt x="249" y="676"/>
                  </a:lnTo>
                  <a:lnTo>
                    <a:pt x="246" y="687"/>
                  </a:lnTo>
                  <a:lnTo>
                    <a:pt x="246" y="696"/>
                  </a:lnTo>
                  <a:lnTo>
                    <a:pt x="267" y="700"/>
                  </a:lnTo>
                  <a:lnTo>
                    <a:pt x="277" y="696"/>
                  </a:lnTo>
                  <a:lnTo>
                    <a:pt x="285" y="703"/>
                  </a:lnTo>
                  <a:lnTo>
                    <a:pt x="289" y="708"/>
                  </a:lnTo>
                  <a:lnTo>
                    <a:pt x="296" y="714"/>
                  </a:lnTo>
                  <a:lnTo>
                    <a:pt x="307" y="719"/>
                  </a:lnTo>
                  <a:lnTo>
                    <a:pt x="307" y="742"/>
                  </a:lnTo>
                  <a:lnTo>
                    <a:pt x="296" y="758"/>
                  </a:lnTo>
                  <a:lnTo>
                    <a:pt x="290" y="775"/>
                  </a:lnTo>
                  <a:lnTo>
                    <a:pt x="281" y="784"/>
                  </a:lnTo>
                  <a:lnTo>
                    <a:pt x="274" y="797"/>
                  </a:lnTo>
                  <a:lnTo>
                    <a:pt x="274" y="807"/>
                  </a:lnTo>
                  <a:lnTo>
                    <a:pt x="270" y="822"/>
                  </a:lnTo>
                  <a:lnTo>
                    <a:pt x="275" y="842"/>
                  </a:lnTo>
                  <a:lnTo>
                    <a:pt x="277" y="855"/>
                  </a:lnTo>
                  <a:lnTo>
                    <a:pt x="277" y="867"/>
                  </a:lnTo>
                  <a:lnTo>
                    <a:pt x="270" y="874"/>
                  </a:lnTo>
                  <a:lnTo>
                    <a:pt x="259" y="870"/>
                  </a:lnTo>
                  <a:lnTo>
                    <a:pt x="242" y="863"/>
                  </a:lnTo>
                  <a:lnTo>
                    <a:pt x="227" y="855"/>
                  </a:lnTo>
                  <a:lnTo>
                    <a:pt x="216" y="851"/>
                  </a:lnTo>
                  <a:lnTo>
                    <a:pt x="210" y="847"/>
                  </a:lnTo>
                  <a:lnTo>
                    <a:pt x="207" y="845"/>
                  </a:lnTo>
                  <a:lnTo>
                    <a:pt x="195" y="845"/>
                  </a:lnTo>
                  <a:lnTo>
                    <a:pt x="184" y="851"/>
                  </a:lnTo>
                  <a:lnTo>
                    <a:pt x="179" y="855"/>
                  </a:lnTo>
                  <a:lnTo>
                    <a:pt x="173" y="874"/>
                  </a:lnTo>
                  <a:lnTo>
                    <a:pt x="169" y="893"/>
                  </a:lnTo>
                  <a:lnTo>
                    <a:pt x="162" y="904"/>
                  </a:lnTo>
                  <a:lnTo>
                    <a:pt x="152" y="909"/>
                  </a:lnTo>
                  <a:lnTo>
                    <a:pt x="141" y="909"/>
                  </a:lnTo>
                  <a:lnTo>
                    <a:pt x="126" y="909"/>
                  </a:lnTo>
                  <a:lnTo>
                    <a:pt x="104" y="923"/>
                  </a:lnTo>
                  <a:lnTo>
                    <a:pt x="104" y="926"/>
                  </a:lnTo>
                  <a:lnTo>
                    <a:pt x="99" y="930"/>
                  </a:lnTo>
                  <a:lnTo>
                    <a:pt x="99" y="937"/>
                  </a:lnTo>
                  <a:lnTo>
                    <a:pt x="108" y="941"/>
                  </a:lnTo>
                  <a:lnTo>
                    <a:pt x="127" y="941"/>
                  </a:lnTo>
                  <a:lnTo>
                    <a:pt x="137" y="937"/>
                  </a:lnTo>
                  <a:lnTo>
                    <a:pt x="166" y="926"/>
                  </a:lnTo>
                  <a:lnTo>
                    <a:pt x="167" y="937"/>
                  </a:lnTo>
                  <a:lnTo>
                    <a:pt x="152" y="961"/>
                  </a:lnTo>
                  <a:lnTo>
                    <a:pt x="144" y="970"/>
                  </a:lnTo>
                  <a:lnTo>
                    <a:pt x="130" y="986"/>
                  </a:lnTo>
                  <a:lnTo>
                    <a:pt x="134" y="996"/>
                  </a:lnTo>
                  <a:lnTo>
                    <a:pt x="123" y="1012"/>
                  </a:lnTo>
                  <a:lnTo>
                    <a:pt x="115" y="1032"/>
                  </a:lnTo>
                  <a:lnTo>
                    <a:pt x="108" y="1050"/>
                  </a:lnTo>
                  <a:lnTo>
                    <a:pt x="108" y="1061"/>
                  </a:lnTo>
                  <a:lnTo>
                    <a:pt x="112" y="1074"/>
                  </a:lnTo>
                  <a:lnTo>
                    <a:pt x="115" y="1079"/>
                  </a:lnTo>
                  <a:lnTo>
                    <a:pt x="117" y="1082"/>
                  </a:lnTo>
                  <a:lnTo>
                    <a:pt x="117" y="1095"/>
                  </a:lnTo>
                  <a:lnTo>
                    <a:pt x="126" y="1097"/>
                  </a:lnTo>
                  <a:lnTo>
                    <a:pt x="127" y="1109"/>
                  </a:lnTo>
                  <a:lnTo>
                    <a:pt x="127" y="1117"/>
                  </a:lnTo>
                  <a:lnTo>
                    <a:pt x="134" y="1124"/>
                  </a:lnTo>
                  <a:lnTo>
                    <a:pt x="137" y="1130"/>
                  </a:lnTo>
                  <a:lnTo>
                    <a:pt x="145" y="1133"/>
                  </a:lnTo>
                  <a:lnTo>
                    <a:pt x="159" y="1127"/>
                  </a:lnTo>
                  <a:lnTo>
                    <a:pt x="167" y="1127"/>
                  </a:lnTo>
                  <a:lnTo>
                    <a:pt x="173" y="1124"/>
                  </a:lnTo>
                  <a:lnTo>
                    <a:pt x="173" y="1127"/>
                  </a:lnTo>
                  <a:lnTo>
                    <a:pt x="176" y="1124"/>
                  </a:lnTo>
                  <a:lnTo>
                    <a:pt x="179" y="1122"/>
                  </a:lnTo>
                  <a:lnTo>
                    <a:pt x="194" y="1114"/>
                  </a:lnTo>
                  <a:lnTo>
                    <a:pt x="212" y="1104"/>
                  </a:lnTo>
                  <a:lnTo>
                    <a:pt x="235" y="1087"/>
                  </a:lnTo>
                  <a:lnTo>
                    <a:pt x="242" y="1082"/>
                  </a:lnTo>
                  <a:lnTo>
                    <a:pt x="246" y="1072"/>
                  </a:lnTo>
                  <a:lnTo>
                    <a:pt x="270" y="1049"/>
                  </a:lnTo>
                  <a:lnTo>
                    <a:pt x="275" y="1042"/>
                  </a:lnTo>
                  <a:lnTo>
                    <a:pt x="281" y="1034"/>
                  </a:lnTo>
                  <a:lnTo>
                    <a:pt x="308" y="1012"/>
                  </a:lnTo>
                  <a:lnTo>
                    <a:pt x="332" y="988"/>
                  </a:lnTo>
                  <a:lnTo>
                    <a:pt x="343" y="974"/>
                  </a:lnTo>
                  <a:lnTo>
                    <a:pt x="351" y="968"/>
                  </a:lnTo>
                  <a:lnTo>
                    <a:pt x="357" y="966"/>
                  </a:lnTo>
                  <a:lnTo>
                    <a:pt x="361" y="961"/>
                  </a:lnTo>
                  <a:lnTo>
                    <a:pt x="369" y="965"/>
                  </a:lnTo>
                  <a:lnTo>
                    <a:pt x="378" y="957"/>
                  </a:lnTo>
                  <a:lnTo>
                    <a:pt x="398" y="977"/>
                  </a:lnTo>
                  <a:lnTo>
                    <a:pt x="411" y="993"/>
                  </a:lnTo>
                  <a:lnTo>
                    <a:pt x="422" y="1009"/>
                  </a:lnTo>
                  <a:lnTo>
                    <a:pt x="440" y="968"/>
                  </a:lnTo>
                  <a:lnTo>
                    <a:pt x="430" y="944"/>
                  </a:lnTo>
                  <a:lnTo>
                    <a:pt x="433" y="926"/>
                  </a:lnTo>
                  <a:lnTo>
                    <a:pt x="469" y="923"/>
                  </a:lnTo>
                  <a:lnTo>
                    <a:pt x="474" y="898"/>
                  </a:lnTo>
                  <a:lnTo>
                    <a:pt x="477" y="885"/>
                  </a:lnTo>
                  <a:lnTo>
                    <a:pt x="516" y="885"/>
                  </a:lnTo>
                  <a:lnTo>
                    <a:pt x="530" y="875"/>
                  </a:lnTo>
                  <a:lnTo>
                    <a:pt x="556" y="905"/>
                  </a:lnTo>
                  <a:lnTo>
                    <a:pt x="549" y="937"/>
                  </a:lnTo>
                  <a:lnTo>
                    <a:pt x="552" y="966"/>
                  </a:lnTo>
                  <a:lnTo>
                    <a:pt x="569" y="977"/>
                  </a:lnTo>
                  <a:lnTo>
                    <a:pt x="592" y="998"/>
                  </a:lnTo>
                  <a:lnTo>
                    <a:pt x="606" y="998"/>
                  </a:lnTo>
                  <a:lnTo>
                    <a:pt x="618" y="1008"/>
                  </a:lnTo>
                  <a:lnTo>
                    <a:pt x="654" y="1040"/>
                  </a:lnTo>
                  <a:lnTo>
                    <a:pt x="634" y="1061"/>
                  </a:lnTo>
                  <a:lnTo>
                    <a:pt x="622" y="1068"/>
                  </a:lnTo>
                  <a:lnTo>
                    <a:pt x="602" y="1084"/>
                  </a:lnTo>
                  <a:lnTo>
                    <a:pt x="584" y="1090"/>
                  </a:lnTo>
                  <a:lnTo>
                    <a:pt x="560" y="1082"/>
                  </a:lnTo>
                  <a:lnTo>
                    <a:pt x="549" y="1090"/>
                  </a:lnTo>
                  <a:lnTo>
                    <a:pt x="546" y="1101"/>
                  </a:lnTo>
                  <a:lnTo>
                    <a:pt x="549" y="1124"/>
                  </a:lnTo>
                  <a:lnTo>
                    <a:pt x="549" y="1127"/>
                  </a:lnTo>
                  <a:lnTo>
                    <a:pt x="546" y="1160"/>
                  </a:lnTo>
                  <a:lnTo>
                    <a:pt x="546" y="1184"/>
                  </a:lnTo>
                  <a:lnTo>
                    <a:pt x="546" y="1195"/>
                  </a:lnTo>
                  <a:lnTo>
                    <a:pt x="538" y="1207"/>
                  </a:lnTo>
                  <a:lnTo>
                    <a:pt x="538" y="1218"/>
                  </a:lnTo>
                  <a:lnTo>
                    <a:pt x="541" y="1231"/>
                  </a:lnTo>
                  <a:lnTo>
                    <a:pt x="552" y="1236"/>
                  </a:lnTo>
                  <a:lnTo>
                    <a:pt x="569" y="1248"/>
                  </a:lnTo>
                  <a:lnTo>
                    <a:pt x="574" y="1256"/>
                  </a:lnTo>
                  <a:lnTo>
                    <a:pt x="596" y="1256"/>
                  </a:lnTo>
                  <a:lnTo>
                    <a:pt x="602" y="1260"/>
                  </a:lnTo>
                  <a:lnTo>
                    <a:pt x="610" y="1276"/>
                  </a:lnTo>
                  <a:lnTo>
                    <a:pt x="615" y="1283"/>
                  </a:lnTo>
                  <a:lnTo>
                    <a:pt x="622" y="1291"/>
                  </a:lnTo>
                  <a:lnTo>
                    <a:pt x="631" y="1291"/>
                  </a:lnTo>
                  <a:lnTo>
                    <a:pt x="647" y="1283"/>
                  </a:lnTo>
                  <a:lnTo>
                    <a:pt x="660" y="1268"/>
                  </a:lnTo>
                  <a:lnTo>
                    <a:pt x="668" y="1260"/>
                  </a:lnTo>
                  <a:lnTo>
                    <a:pt x="679" y="1251"/>
                  </a:lnTo>
                  <a:lnTo>
                    <a:pt x="687" y="1231"/>
                  </a:lnTo>
                  <a:lnTo>
                    <a:pt x="698" y="1218"/>
                  </a:lnTo>
                  <a:lnTo>
                    <a:pt x="710" y="1218"/>
                  </a:lnTo>
                  <a:lnTo>
                    <a:pt x="715" y="1218"/>
                  </a:lnTo>
                  <a:lnTo>
                    <a:pt x="732" y="1218"/>
                  </a:lnTo>
                  <a:lnTo>
                    <a:pt x="743" y="1231"/>
                  </a:lnTo>
                  <a:lnTo>
                    <a:pt x="758" y="1243"/>
                  </a:lnTo>
                  <a:lnTo>
                    <a:pt x="788" y="1256"/>
                  </a:lnTo>
                  <a:lnTo>
                    <a:pt x="820" y="1271"/>
                  </a:lnTo>
                  <a:lnTo>
                    <a:pt x="833" y="1276"/>
                  </a:lnTo>
                  <a:lnTo>
                    <a:pt x="859" y="1278"/>
                  </a:lnTo>
                  <a:lnTo>
                    <a:pt x="853" y="1299"/>
                  </a:lnTo>
                  <a:lnTo>
                    <a:pt x="838" y="1300"/>
                  </a:lnTo>
                  <a:lnTo>
                    <a:pt x="833" y="1310"/>
                  </a:lnTo>
                  <a:lnTo>
                    <a:pt x="820" y="1324"/>
                  </a:lnTo>
                  <a:lnTo>
                    <a:pt x="806" y="1340"/>
                  </a:lnTo>
                  <a:lnTo>
                    <a:pt x="798" y="1355"/>
                  </a:lnTo>
                  <a:lnTo>
                    <a:pt x="783" y="1366"/>
                  </a:lnTo>
                  <a:lnTo>
                    <a:pt x="780" y="1380"/>
                  </a:lnTo>
                  <a:lnTo>
                    <a:pt x="776" y="1391"/>
                  </a:lnTo>
                  <a:lnTo>
                    <a:pt x="766" y="1407"/>
                  </a:lnTo>
                  <a:lnTo>
                    <a:pt x="758" y="1435"/>
                  </a:lnTo>
                  <a:lnTo>
                    <a:pt x="747" y="1481"/>
                  </a:lnTo>
                  <a:lnTo>
                    <a:pt x="732" y="1510"/>
                  </a:lnTo>
                  <a:lnTo>
                    <a:pt x="726" y="1529"/>
                  </a:lnTo>
                  <a:lnTo>
                    <a:pt x="723" y="1537"/>
                  </a:lnTo>
                  <a:lnTo>
                    <a:pt x="715" y="1542"/>
                  </a:lnTo>
                  <a:lnTo>
                    <a:pt x="704" y="1564"/>
                  </a:lnTo>
                  <a:lnTo>
                    <a:pt x="704" y="1582"/>
                  </a:lnTo>
                  <a:lnTo>
                    <a:pt x="719" y="1596"/>
                  </a:lnTo>
                  <a:lnTo>
                    <a:pt x="726" y="1613"/>
                  </a:lnTo>
                  <a:lnTo>
                    <a:pt x="715" y="1630"/>
                  </a:lnTo>
                  <a:lnTo>
                    <a:pt x="718" y="1646"/>
                  </a:lnTo>
                  <a:lnTo>
                    <a:pt x="743" y="1659"/>
                  </a:lnTo>
                  <a:lnTo>
                    <a:pt x="754" y="1664"/>
                  </a:lnTo>
                  <a:lnTo>
                    <a:pt x="762" y="1664"/>
                  </a:lnTo>
                  <a:lnTo>
                    <a:pt x="773" y="1675"/>
                  </a:lnTo>
                  <a:lnTo>
                    <a:pt x="780" y="1678"/>
                  </a:lnTo>
                  <a:lnTo>
                    <a:pt x="791" y="1681"/>
                  </a:lnTo>
                  <a:lnTo>
                    <a:pt x="816" y="1686"/>
                  </a:lnTo>
                  <a:lnTo>
                    <a:pt x="830" y="1694"/>
                  </a:lnTo>
                  <a:lnTo>
                    <a:pt x="846" y="1694"/>
                  </a:lnTo>
                  <a:lnTo>
                    <a:pt x="862" y="1694"/>
                  </a:lnTo>
                  <a:lnTo>
                    <a:pt x="880" y="1699"/>
                  </a:lnTo>
                  <a:lnTo>
                    <a:pt x="892" y="1704"/>
                  </a:lnTo>
                  <a:lnTo>
                    <a:pt x="905" y="1712"/>
                  </a:lnTo>
                  <a:lnTo>
                    <a:pt x="911" y="1715"/>
                  </a:lnTo>
                  <a:lnTo>
                    <a:pt x="905" y="1723"/>
                  </a:lnTo>
                  <a:lnTo>
                    <a:pt x="899" y="1739"/>
                  </a:lnTo>
                  <a:lnTo>
                    <a:pt x="892" y="1749"/>
                  </a:lnTo>
                  <a:lnTo>
                    <a:pt x="881" y="1755"/>
                  </a:lnTo>
                  <a:lnTo>
                    <a:pt x="871" y="1760"/>
                  </a:lnTo>
                  <a:lnTo>
                    <a:pt x="853" y="1763"/>
                  </a:lnTo>
                  <a:lnTo>
                    <a:pt x="838" y="1768"/>
                  </a:lnTo>
                  <a:lnTo>
                    <a:pt x="822" y="1769"/>
                  </a:lnTo>
                  <a:lnTo>
                    <a:pt x="812" y="1772"/>
                  </a:lnTo>
                  <a:lnTo>
                    <a:pt x="793" y="1779"/>
                  </a:lnTo>
                  <a:lnTo>
                    <a:pt x="780" y="1779"/>
                  </a:lnTo>
                  <a:lnTo>
                    <a:pt x="768" y="1779"/>
                  </a:lnTo>
                  <a:lnTo>
                    <a:pt x="763" y="1793"/>
                  </a:lnTo>
                  <a:lnTo>
                    <a:pt x="763" y="1823"/>
                  </a:lnTo>
                  <a:lnTo>
                    <a:pt x="766" y="1835"/>
                  </a:lnTo>
                  <a:lnTo>
                    <a:pt x="763" y="1855"/>
                  </a:lnTo>
                  <a:lnTo>
                    <a:pt x="763" y="1868"/>
                  </a:lnTo>
                  <a:lnTo>
                    <a:pt x="763" y="1879"/>
                  </a:lnTo>
                  <a:lnTo>
                    <a:pt x="762" y="1902"/>
                  </a:lnTo>
                  <a:lnTo>
                    <a:pt x="747" y="1907"/>
                  </a:lnTo>
                  <a:lnTo>
                    <a:pt x="735" y="1923"/>
                  </a:lnTo>
                  <a:lnTo>
                    <a:pt x="732" y="1928"/>
                  </a:lnTo>
                  <a:lnTo>
                    <a:pt x="723" y="1943"/>
                  </a:lnTo>
                  <a:lnTo>
                    <a:pt x="714" y="1955"/>
                  </a:lnTo>
                  <a:lnTo>
                    <a:pt x="708" y="1963"/>
                  </a:lnTo>
                  <a:lnTo>
                    <a:pt x="710" y="1979"/>
                  </a:lnTo>
                  <a:lnTo>
                    <a:pt x="710" y="1994"/>
                  </a:lnTo>
                  <a:lnTo>
                    <a:pt x="718" y="2014"/>
                  </a:lnTo>
                  <a:lnTo>
                    <a:pt x="730" y="2018"/>
                  </a:lnTo>
                  <a:lnTo>
                    <a:pt x="747" y="2023"/>
                  </a:lnTo>
                  <a:lnTo>
                    <a:pt x="763" y="2023"/>
                  </a:lnTo>
                  <a:lnTo>
                    <a:pt x="776" y="2029"/>
                  </a:lnTo>
                  <a:lnTo>
                    <a:pt x="783" y="2029"/>
                  </a:lnTo>
                  <a:lnTo>
                    <a:pt x="791" y="2031"/>
                  </a:lnTo>
                  <a:lnTo>
                    <a:pt x="806" y="2035"/>
                  </a:lnTo>
                  <a:lnTo>
                    <a:pt x="820" y="2046"/>
                  </a:lnTo>
                  <a:lnTo>
                    <a:pt x="820" y="2062"/>
                  </a:lnTo>
                  <a:lnTo>
                    <a:pt x="820" y="2071"/>
                  </a:lnTo>
                  <a:lnTo>
                    <a:pt x="820" y="2089"/>
                  </a:lnTo>
                  <a:lnTo>
                    <a:pt x="826" y="2098"/>
                  </a:lnTo>
                  <a:lnTo>
                    <a:pt x="838" y="2118"/>
                  </a:lnTo>
                  <a:lnTo>
                    <a:pt x="840" y="2133"/>
                  </a:lnTo>
                  <a:lnTo>
                    <a:pt x="862" y="2141"/>
                  </a:lnTo>
                  <a:lnTo>
                    <a:pt x="880" y="2129"/>
                  </a:lnTo>
                  <a:lnTo>
                    <a:pt x="896" y="2127"/>
                  </a:lnTo>
                  <a:lnTo>
                    <a:pt x="929" y="2119"/>
                  </a:lnTo>
                  <a:lnTo>
                    <a:pt x="946" y="2111"/>
                  </a:lnTo>
                  <a:lnTo>
                    <a:pt x="966" y="2105"/>
                  </a:lnTo>
                  <a:lnTo>
                    <a:pt x="984" y="2127"/>
                  </a:lnTo>
                  <a:lnTo>
                    <a:pt x="996" y="2150"/>
                  </a:lnTo>
                  <a:lnTo>
                    <a:pt x="1021" y="2162"/>
                  </a:lnTo>
                  <a:lnTo>
                    <a:pt x="1058" y="2119"/>
                  </a:lnTo>
                  <a:lnTo>
                    <a:pt x="1067" y="2114"/>
                  </a:lnTo>
                  <a:lnTo>
                    <a:pt x="1067" y="2094"/>
                  </a:lnTo>
                  <a:lnTo>
                    <a:pt x="1095" y="2054"/>
                  </a:lnTo>
                  <a:lnTo>
                    <a:pt x="1095" y="2035"/>
                  </a:lnTo>
                  <a:lnTo>
                    <a:pt x="1086" y="2015"/>
                  </a:lnTo>
                  <a:lnTo>
                    <a:pt x="1082" y="1986"/>
                  </a:lnTo>
                  <a:lnTo>
                    <a:pt x="1105" y="1986"/>
                  </a:lnTo>
                  <a:lnTo>
                    <a:pt x="1113" y="1987"/>
                  </a:lnTo>
                  <a:lnTo>
                    <a:pt x="1133" y="1994"/>
                  </a:lnTo>
                  <a:lnTo>
                    <a:pt x="1150" y="1998"/>
                  </a:lnTo>
                  <a:lnTo>
                    <a:pt x="1158" y="2005"/>
                  </a:lnTo>
                  <a:lnTo>
                    <a:pt x="1190" y="2015"/>
                  </a:lnTo>
                  <a:lnTo>
                    <a:pt x="1206" y="2026"/>
                  </a:lnTo>
                  <a:lnTo>
                    <a:pt x="1221" y="2038"/>
                  </a:lnTo>
                  <a:lnTo>
                    <a:pt x="1233" y="2059"/>
                  </a:lnTo>
                  <a:lnTo>
                    <a:pt x="1238" y="2078"/>
                  </a:lnTo>
                  <a:lnTo>
                    <a:pt x="1248" y="2102"/>
                  </a:lnTo>
                  <a:lnTo>
                    <a:pt x="1249" y="2118"/>
                  </a:lnTo>
                  <a:lnTo>
                    <a:pt x="1264" y="2127"/>
                  </a:lnTo>
                  <a:lnTo>
                    <a:pt x="1273" y="2129"/>
                  </a:lnTo>
                  <a:lnTo>
                    <a:pt x="1285" y="2135"/>
                  </a:lnTo>
                  <a:lnTo>
                    <a:pt x="1286" y="2146"/>
                  </a:lnTo>
                  <a:lnTo>
                    <a:pt x="1289" y="2151"/>
                  </a:lnTo>
                  <a:lnTo>
                    <a:pt x="1296" y="2170"/>
                  </a:lnTo>
                  <a:lnTo>
                    <a:pt x="1299" y="2172"/>
                  </a:lnTo>
                  <a:lnTo>
                    <a:pt x="1303" y="2188"/>
                  </a:lnTo>
                  <a:lnTo>
                    <a:pt x="1311" y="2206"/>
                  </a:lnTo>
                  <a:lnTo>
                    <a:pt x="1321" y="2222"/>
                  </a:lnTo>
                  <a:lnTo>
                    <a:pt x="1335" y="2222"/>
                  </a:lnTo>
                  <a:lnTo>
                    <a:pt x="1344" y="2221"/>
                  </a:lnTo>
                  <a:lnTo>
                    <a:pt x="1356" y="2218"/>
                  </a:lnTo>
                  <a:lnTo>
                    <a:pt x="1368" y="2228"/>
                  </a:lnTo>
                  <a:lnTo>
                    <a:pt x="1372" y="2241"/>
                  </a:lnTo>
                  <a:lnTo>
                    <a:pt x="1387" y="2245"/>
                  </a:lnTo>
                  <a:lnTo>
                    <a:pt x="1415" y="2237"/>
                  </a:lnTo>
                  <a:lnTo>
                    <a:pt x="1432" y="2241"/>
                  </a:lnTo>
                  <a:lnTo>
                    <a:pt x="1443" y="2244"/>
                  </a:lnTo>
                  <a:lnTo>
                    <a:pt x="1444" y="2245"/>
                  </a:lnTo>
                  <a:lnTo>
                    <a:pt x="1447" y="2245"/>
                  </a:lnTo>
                  <a:lnTo>
                    <a:pt x="1465" y="2241"/>
                  </a:lnTo>
                  <a:lnTo>
                    <a:pt x="1473" y="2241"/>
                  </a:lnTo>
                  <a:lnTo>
                    <a:pt x="1484" y="2237"/>
                  </a:lnTo>
                  <a:lnTo>
                    <a:pt x="1502" y="2237"/>
                  </a:lnTo>
                  <a:lnTo>
                    <a:pt x="1504" y="2237"/>
                  </a:lnTo>
                  <a:lnTo>
                    <a:pt x="1526" y="2255"/>
                  </a:lnTo>
                  <a:lnTo>
                    <a:pt x="1535" y="2266"/>
                  </a:lnTo>
                  <a:lnTo>
                    <a:pt x="1540" y="2277"/>
                  </a:lnTo>
                  <a:lnTo>
                    <a:pt x="1540" y="2280"/>
                  </a:lnTo>
                  <a:lnTo>
                    <a:pt x="1552" y="2303"/>
                  </a:lnTo>
                  <a:lnTo>
                    <a:pt x="1562" y="2336"/>
                  </a:lnTo>
                  <a:lnTo>
                    <a:pt x="1563" y="2359"/>
                  </a:lnTo>
                  <a:lnTo>
                    <a:pt x="1563" y="2377"/>
                  </a:lnTo>
                  <a:lnTo>
                    <a:pt x="1550" y="2407"/>
                  </a:lnTo>
                  <a:lnTo>
                    <a:pt x="1531" y="2424"/>
                  </a:lnTo>
                  <a:lnTo>
                    <a:pt x="1519" y="2433"/>
                  </a:lnTo>
                  <a:lnTo>
                    <a:pt x="1515" y="2448"/>
                  </a:lnTo>
                  <a:lnTo>
                    <a:pt x="1519" y="2459"/>
                  </a:lnTo>
                  <a:lnTo>
                    <a:pt x="1528" y="2483"/>
                  </a:lnTo>
                  <a:lnTo>
                    <a:pt x="1530" y="2503"/>
                  </a:lnTo>
                  <a:lnTo>
                    <a:pt x="1544" y="2534"/>
                  </a:lnTo>
                  <a:lnTo>
                    <a:pt x="1552" y="2556"/>
                  </a:lnTo>
                  <a:lnTo>
                    <a:pt x="1562" y="2567"/>
                  </a:lnTo>
                  <a:lnTo>
                    <a:pt x="1589" y="2577"/>
                  </a:lnTo>
                  <a:lnTo>
                    <a:pt x="1617" y="2577"/>
                  </a:lnTo>
                  <a:lnTo>
                    <a:pt x="1646" y="2587"/>
                  </a:lnTo>
                  <a:lnTo>
                    <a:pt x="1675" y="2583"/>
                  </a:lnTo>
                  <a:lnTo>
                    <a:pt x="1685" y="2580"/>
                  </a:lnTo>
                  <a:lnTo>
                    <a:pt x="1710" y="2564"/>
                  </a:lnTo>
                  <a:lnTo>
                    <a:pt x="1726" y="2547"/>
                  </a:lnTo>
                  <a:lnTo>
                    <a:pt x="1744" y="2523"/>
                  </a:lnTo>
                  <a:lnTo>
                    <a:pt x="1764" y="2519"/>
                  </a:lnTo>
                  <a:lnTo>
                    <a:pt x="1787" y="2516"/>
                  </a:lnTo>
                  <a:lnTo>
                    <a:pt x="1789" y="2516"/>
                  </a:lnTo>
                  <a:lnTo>
                    <a:pt x="1805" y="2503"/>
                  </a:lnTo>
                  <a:lnTo>
                    <a:pt x="1824" y="2494"/>
                  </a:lnTo>
                  <a:lnTo>
                    <a:pt x="1842" y="2484"/>
                  </a:lnTo>
                  <a:lnTo>
                    <a:pt x="1854" y="2478"/>
                  </a:lnTo>
                  <a:lnTo>
                    <a:pt x="1860" y="2470"/>
                  </a:lnTo>
                  <a:lnTo>
                    <a:pt x="1882" y="2470"/>
                  </a:lnTo>
                  <a:lnTo>
                    <a:pt x="1900" y="2492"/>
                  </a:lnTo>
                  <a:lnTo>
                    <a:pt x="1892" y="2504"/>
                  </a:lnTo>
                  <a:lnTo>
                    <a:pt x="1882" y="2511"/>
                  </a:lnTo>
                  <a:lnTo>
                    <a:pt x="1869" y="2519"/>
                  </a:lnTo>
                  <a:lnTo>
                    <a:pt x="1863" y="2527"/>
                  </a:lnTo>
                  <a:lnTo>
                    <a:pt x="1866" y="2547"/>
                  </a:lnTo>
                  <a:lnTo>
                    <a:pt x="1876" y="2560"/>
                  </a:lnTo>
                  <a:lnTo>
                    <a:pt x="1882" y="2567"/>
                  </a:lnTo>
                  <a:lnTo>
                    <a:pt x="1892" y="2580"/>
                  </a:lnTo>
                  <a:lnTo>
                    <a:pt x="1909" y="2587"/>
                  </a:lnTo>
                  <a:lnTo>
                    <a:pt x="1920" y="2598"/>
                  </a:lnTo>
                  <a:lnTo>
                    <a:pt x="1930" y="2614"/>
                  </a:lnTo>
                  <a:lnTo>
                    <a:pt x="1930" y="2617"/>
                  </a:lnTo>
                  <a:lnTo>
                    <a:pt x="1941" y="2626"/>
                  </a:lnTo>
                  <a:lnTo>
                    <a:pt x="1959" y="2641"/>
                  </a:lnTo>
                  <a:lnTo>
                    <a:pt x="1967" y="2649"/>
                  </a:lnTo>
                  <a:lnTo>
                    <a:pt x="1968" y="2650"/>
                  </a:lnTo>
                  <a:lnTo>
                    <a:pt x="1982" y="2653"/>
                  </a:lnTo>
                  <a:lnTo>
                    <a:pt x="1996" y="2665"/>
                  </a:lnTo>
                  <a:lnTo>
                    <a:pt x="2024" y="2667"/>
                  </a:lnTo>
                  <a:lnTo>
                    <a:pt x="2039" y="2675"/>
                  </a:lnTo>
                  <a:lnTo>
                    <a:pt x="2051" y="2678"/>
                  </a:lnTo>
                  <a:lnTo>
                    <a:pt x="2060" y="2691"/>
                  </a:lnTo>
                  <a:lnTo>
                    <a:pt x="2066" y="2713"/>
                  </a:lnTo>
                  <a:lnTo>
                    <a:pt x="2066" y="2726"/>
                  </a:lnTo>
                  <a:lnTo>
                    <a:pt x="2066" y="2747"/>
                  </a:lnTo>
                  <a:lnTo>
                    <a:pt x="2086" y="2749"/>
                  </a:lnTo>
                  <a:lnTo>
                    <a:pt x="2115" y="2752"/>
                  </a:lnTo>
                  <a:lnTo>
                    <a:pt x="2131" y="2752"/>
                  </a:lnTo>
                  <a:lnTo>
                    <a:pt x="2152" y="2752"/>
                  </a:lnTo>
                  <a:lnTo>
                    <a:pt x="2186" y="2744"/>
                  </a:lnTo>
                  <a:lnTo>
                    <a:pt x="2191" y="2744"/>
                  </a:lnTo>
                  <a:lnTo>
                    <a:pt x="2232" y="2752"/>
                  </a:lnTo>
                  <a:lnTo>
                    <a:pt x="2257" y="2744"/>
                  </a:lnTo>
                  <a:lnTo>
                    <a:pt x="2350" y="2752"/>
                  </a:lnTo>
                  <a:lnTo>
                    <a:pt x="2411" y="2754"/>
                  </a:lnTo>
                  <a:lnTo>
                    <a:pt x="2491" y="2757"/>
                  </a:lnTo>
                  <a:lnTo>
                    <a:pt x="2546" y="2757"/>
                  </a:lnTo>
                  <a:lnTo>
                    <a:pt x="2578" y="2754"/>
                  </a:lnTo>
                  <a:lnTo>
                    <a:pt x="2609" y="2757"/>
                  </a:lnTo>
                  <a:lnTo>
                    <a:pt x="2617" y="2749"/>
                  </a:lnTo>
                  <a:lnTo>
                    <a:pt x="2629" y="2739"/>
                  </a:lnTo>
                  <a:lnTo>
                    <a:pt x="2632" y="2736"/>
                  </a:lnTo>
                  <a:lnTo>
                    <a:pt x="2645" y="2726"/>
                  </a:lnTo>
                  <a:lnTo>
                    <a:pt x="2654" y="2721"/>
                  </a:lnTo>
                  <a:lnTo>
                    <a:pt x="2668" y="2713"/>
                  </a:lnTo>
                  <a:lnTo>
                    <a:pt x="2688" y="2706"/>
                  </a:lnTo>
                  <a:lnTo>
                    <a:pt x="2686" y="2699"/>
                  </a:lnTo>
                  <a:lnTo>
                    <a:pt x="2696" y="2691"/>
                  </a:lnTo>
                  <a:lnTo>
                    <a:pt x="2706" y="2686"/>
                  </a:lnTo>
                  <a:lnTo>
                    <a:pt x="2717" y="2681"/>
                  </a:lnTo>
                  <a:lnTo>
                    <a:pt x="2719" y="2673"/>
                  </a:lnTo>
                  <a:lnTo>
                    <a:pt x="2719" y="2667"/>
                  </a:lnTo>
                  <a:lnTo>
                    <a:pt x="2722" y="2667"/>
                  </a:lnTo>
                  <a:lnTo>
                    <a:pt x="2711" y="2657"/>
                  </a:lnTo>
                  <a:lnTo>
                    <a:pt x="2699" y="2643"/>
                  </a:lnTo>
                  <a:lnTo>
                    <a:pt x="2692" y="2626"/>
                  </a:lnTo>
                  <a:lnTo>
                    <a:pt x="2688" y="2617"/>
                  </a:lnTo>
                  <a:lnTo>
                    <a:pt x="2688" y="2603"/>
                  </a:lnTo>
                  <a:lnTo>
                    <a:pt x="2692" y="2587"/>
                  </a:lnTo>
                  <a:lnTo>
                    <a:pt x="2692" y="2574"/>
                  </a:lnTo>
                  <a:lnTo>
                    <a:pt x="2692" y="2567"/>
                  </a:lnTo>
                  <a:lnTo>
                    <a:pt x="2692" y="2560"/>
                  </a:lnTo>
                  <a:lnTo>
                    <a:pt x="2686" y="2543"/>
                  </a:lnTo>
                  <a:lnTo>
                    <a:pt x="2678" y="2536"/>
                  </a:lnTo>
                  <a:lnTo>
                    <a:pt x="2668" y="2535"/>
                  </a:lnTo>
                  <a:lnTo>
                    <a:pt x="2656" y="2524"/>
                  </a:lnTo>
                  <a:lnTo>
                    <a:pt x="2650" y="2515"/>
                  </a:lnTo>
                  <a:lnTo>
                    <a:pt x="2649" y="2504"/>
                  </a:lnTo>
                  <a:lnTo>
                    <a:pt x="2646" y="2496"/>
                  </a:lnTo>
                  <a:lnTo>
                    <a:pt x="2641" y="2494"/>
                  </a:lnTo>
                  <a:lnTo>
                    <a:pt x="2634" y="2489"/>
                  </a:lnTo>
                  <a:lnTo>
                    <a:pt x="2634" y="2483"/>
                  </a:lnTo>
                  <a:lnTo>
                    <a:pt x="2632" y="2471"/>
                  </a:lnTo>
                  <a:lnTo>
                    <a:pt x="2617" y="2467"/>
                  </a:lnTo>
                  <a:lnTo>
                    <a:pt x="2609" y="2462"/>
                  </a:lnTo>
                  <a:lnTo>
                    <a:pt x="2606" y="2457"/>
                  </a:lnTo>
                  <a:lnTo>
                    <a:pt x="2601" y="2454"/>
                  </a:lnTo>
                  <a:lnTo>
                    <a:pt x="2596" y="2457"/>
                  </a:lnTo>
                  <a:lnTo>
                    <a:pt x="2589" y="2459"/>
                  </a:lnTo>
                  <a:lnTo>
                    <a:pt x="2571" y="2452"/>
                  </a:lnTo>
                  <a:lnTo>
                    <a:pt x="2567" y="2440"/>
                  </a:lnTo>
                  <a:lnTo>
                    <a:pt x="2559" y="2432"/>
                  </a:lnTo>
                  <a:lnTo>
                    <a:pt x="2555" y="2427"/>
                  </a:lnTo>
                  <a:lnTo>
                    <a:pt x="2548" y="2417"/>
                  </a:lnTo>
                  <a:lnTo>
                    <a:pt x="2542" y="2415"/>
                  </a:lnTo>
                  <a:lnTo>
                    <a:pt x="2537" y="2411"/>
                  </a:lnTo>
                  <a:lnTo>
                    <a:pt x="2533" y="2411"/>
                  </a:lnTo>
                  <a:lnTo>
                    <a:pt x="2523" y="2401"/>
                  </a:lnTo>
                  <a:lnTo>
                    <a:pt x="2520" y="2384"/>
                  </a:lnTo>
                  <a:lnTo>
                    <a:pt x="2513" y="2375"/>
                  </a:lnTo>
                  <a:lnTo>
                    <a:pt x="2506" y="2368"/>
                  </a:lnTo>
                  <a:lnTo>
                    <a:pt x="2498" y="2367"/>
                  </a:lnTo>
                  <a:lnTo>
                    <a:pt x="2493" y="2368"/>
                  </a:lnTo>
                  <a:lnTo>
                    <a:pt x="2491" y="2371"/>
                  </a:lnTo>
                  <a:lnTo>
                    <a:pt x="2487" y="2377"/>
                  </a:lnTo>
                  <a:lnTo>
                    <a:pt x="2483" y="2371"/>
                  </a:lnTo>
                  <a:lnTo>
                    <a:pt x="2479" y="2368"/>
                  </a:lnTo>
                  <a:lnTo>
                    <a:pt x="2469" y="2368"/>
                  </a:lnTo>
                  <a:lnTo>
                    <a:pt x="2466" y="2349"/>
                  </a:lnTo>
                  <a:lnTo>
                    <a:pt x="2462" y="2341"/>
                  </a:lnTo>
                  <a:lnTo>
                    <a:pt x="2466" y="2333"/>
                  </a:lnTo>
                  <a:lnTo>
                    <a:pt x="2466" y="2329"/>
                  </a:lnTo>
                  <a:lnTo>
                    <a:pt x="2462" y="2327"/>
                  </a:lnTo>
                  <a:lnTo>
                    <a:pt x="2462" y="2313"/>
                  </a:lnTo>
                  <a:lnTo>
                    <a:pt x="2458" y="2305"/>
                  </a:lnTo>
                  <a:lnTo>
                    <a:pt x="2466" y="2303"/>
                  </a:lnTo>
                  <a:lnTo>
                    <a:pt x="2472" y="2292"/>
                  </a:lnTo>
                  <a:lnTo>
                    <a:pt x="2475" y="2285"/>
                  </a:lnTo>
                  <a:lnTo>
                    <a:pt x="2469" y="2280"/>
                  </a:lnTo>
                  <a:lnTo>
                    <a:pt x="2462" y="2276"/>
                  </a:lnTo>
                  <a:lnTo>
                    <a:pt x="2458" y="2268"/>
                  </a:lnTo>
                  <a:lnTo>
                    <a:pt x="2458" y="2261"/>
                  </a:lnTo>
                  <a:lnTo>
                    <a:pt x="2458" y="2250"/>
                  </a:lnTo>
                  <a:lnTo>
                    <a:pt x="2451" y="2237"/>
                  </a:lnTo>
                  <a:lnTo>
                    <a:pt x="2447" y="2228"/>
                  </a:lnTo>
                  <a:lnTo>
                    <a:pt x="2447" y="2225"/>
                  </a:lnTo>
                  <a:lnTo>
                    <a:pt x="2447" y="2218"/>
                  </a:lnTo>
                  <a:lnTo>
                    <a:pt x="2440" y="2218"/>
                  </a:lnTo>
                  <a:lnTo>
                    <a:pt x="2435" y="2214"/>
                  </a:lnTo>
                  <a:lnTo>
                    <a:pt x="2433" y="2206"/>
                  </a:lnTo>
                  <a:lnTo>
                    <a:pt x="2433" y="2196"/>
                  </a:lnTo>
                  <a:lnTo>
                    <a:pt x="2429" y="2191"/>
                  </a:lnTo>
                  <a:lnTo>
                    <a:pt x="2429" y="2185"/>
                  </a:lnTo>
                  <a:lnTo>
                    <a:pt x="2429" y="2181"/>
                  </a:lnTo>
                  <a:lnTo>
                    <a:pt x="2385" y="2206"/>
                  </a:lnTo>
                  <a:lnTo>
                    <a:pt x="2245" y="2232"/>
                  </a:lnTo>
                  <a:lnTo>
                    <a:pt x="2162" y="2191"/>
                  </a:lnTo>
                  <a:lnTo>
                    <a:pt x="2131" y="2170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g3037f45beab_0_67"/>
            <p:cNvSpPr/>
            <p:nvPr/>
          </p:nvSpPr>
          <p:spPr>
            <a:xfrm>
              <a:off x="1719137" y="208410"/>
              <a:ext cx="784286" cy="1301178"/>
            </a:xfrm>
            <a:custGeom>
              <a:rect b="b" l="l" r="r" t="t"/>
              <a:pathLst>
                <a:path extrusionOk="0" h="2664" w="1805">
                  <a:moveTo>
                    <a:pt x="1083" y="153"/>
                  </a:moveTo>
                  <a:lnTo>
                    <a:pt x="1115" y="116"/>
                  </a:lnTo>
                  <a:lnTo>
                    <a:pt x="1141" y="56"/>
                  </a:lnTo>
                  <a:lnTo>
                    <a:pt x="203" y="0"/>
                  </a:lnTo>
                  <a:lnTo>
                    <a:pt x="0" y="19"/>
                  </a:lnTo>
                  <a:lnTo>
                    <a:pt x="18" y="80"/>
                  </a:lnTo>
                  <a:lnTo>
                    <a:pt x="44" y="139"/>
                  </a:lnTo>
                  <a:lnTo>
                    <a:pt x="68" y="150"/>
                  </a:lnTo>
                  <a:lnTo>
                    <a:pt x="76" y="174"/>
                  </a:lnTo>
                  <a:lnTo>
                    <a:pt x="87" y="216"/>
                  </a:lnTo>
                  <a:lnTo>
                    <a:pt x="87" y="239"/>
                  </a:lnTo>
                  <a:lnTo>
                    <a:pt x="84" y="264"/>
                  </a:lnTo>
                  <a:lnTo>
                    <a:pt x="98" y="288"/>
                  </a:lnTo>
                  <a:lnTo>
                    <a:pt x="114" y="309"/>
                  </a:lnTo>
                  <a:lnTo>
                    <a:pt x="134" y="317"/>
                  </a:lnTo>
                  <a:lnTo>
                    <a:pt x="147" y="347"/>
                  </a:lnTo>
                  <a:lnTo>
                    <a:pt x="166" y="355"/>
                  </a:lnTo>
                  <a:lnTo>
                    <a:pt x="176" y="362"/>
                  </a:lnTo>
                  <a:lnTo>
                    <a:pt x="187" y="370"/>
                  </a:lnTo>
                  <a:lnTo>
                    <a:pt x="203" y="370"/>
                  </a:lnTo>
                  <a:lnTo>
                    <a:pt x="210" y="398"/>
                  </a:lnTo>
                  <a:lnTo>
                    <a:pt x="225" y="399"/>
                  </a:lnTo>
                  <a:lnTo>
                    <a:pt x="212" y="450"/>
                  </a:lnTo>
                  <a:lnTo>
                    <a:pt x="206" y="437"/>
                  </a:lnTo>
                  <a:lnTo>
                    <a:pt x="210" y="421"/>
                  </a:lnTo>
                  <a:lnTo>
                    <a:pt x="210" y="411"/>
                  </a:lnTo>
                  <a:lnTo>
                    <a:pt x="200" y="433"/>
                  </a:lnTo>
                  <a:lnTo>
                    <a:pt x="184" y="430"/>
                  </a:lnTo>
                  <a:lnTo>
                    <a:pt x="156" y="417"/>
                  </a:lnTo>
                  <a:lnTo>
                    <a:pt x="145" y="411"/>
                  </a:lnTo>
                  <a:lnTo>
                    <a:pt x="123" y="421"/>
                  </a:lnTo>
                  <a:lnTo>
                    <a:pt x="137" y="441"/>
                  </a:lnTo>
                  <a:lnTo>
                    <a:pt x="148" y="455"/>
                  </a:lnTo>
                  <a:lnTo>
                    <a:pt x="166" y="469"/>
                  </a:lnTo>
                  <a:lnTo>
                    <a:pt x="169" y="496"/>
                  </a:lnTo>
                  <a:lnTo>
                    <a:pt x="176" y="526"/>
                  </a:lnTo>
                  <a:lnTo>
                    <a:pt x="166" y="526"/>
                  </a:lnTo>
                  <a:lnTo>
                    <a:pt x="156" y="526"/>
                  </a:lnTo>
                  <a:lnTo>
                    <a:pt x="148" y="541"/>
                  </a:lnTo>
                  <a:lnTo>
                    <a:pt x="162" y="560"/>
                  </a:lnTo>
                  <a:lnTo>
                    <a:pt x="170" y="569"/>
                  </a:lnTo>
                  <a:lnTo>
                    <a:pt x="172" y="568"/>
                  </a:lnTo>
                  <a:lnTo>
                    <a:pt x="187" y="601"/>
                  </a:lnTo>
                  <a:lnTo>
                    <a:pt x="194" y="597"/>
                  </a:lnTo>
                  <a:lnTo>
                    <a:pt x="210" y="609"/>
                  </a:lnTo>
                  <a:lnTo>
                    <a:pt x="225" y="628"/>
                  </a:lnTo>
                  <a:lnTo>
                    <a:pt x="230" y="639"/>
                  </a:lnTo>
                  <a:lnTo>
                    <a:pt x="238" y="655"/>
                  </a:lnTo>
                  <a:lnTo>
                    <a:pt x="242" y="673"/>
                  </a:lnTo>
                  <a:lnTo>
                    <a:pt x="255" y="681"/>
                  </a:lnTo>
                  <a:lnTo>
                    <a:pt x="264" y="700"/>
                  </a:lnTo>
                  <a:lnTo>
                    <a:pt x="278" y="712"/>
                  </a:lnTo>
                  <a:lnTo>
                    <a:pt x="296" y="775"/>
                  </a:lnTo>
                  <a:lnTo>
                    <a:pt x="283" y="784"/>
                  </a:lnTo>
                  <a:lnTo>
                    <a:pt x="289" y="804"/>
                  </a:lnTo>
                  <a:lnTo>
                    <a:pt x="289" y="826"/>
                  </a:lnTo>
                  <a:lnTo>
                    <a:pt x="286" y="867"/>
                  </a:lnTo>
                  <a:lnTo>
                    <a:pt x="296" y="894"/>
                  </a:lnTo>
                  <a:lnTo>
                    <a:pt x="318" y="894"/>
                  </a:lnTo>
                  <a:lnTo>
                    <a:pt x="328" y="897"/>
                  </a:lnTo>
                  <a:lnTo>
                    <a:pt x="336" y="929"/>
                  </a:lnTo>
                  <a:lnTo>
                    <a:pt x="363" y="963"/>
                  </a:lnTo>
                  <a:lnTo>
                    <a:pt x="365" y="987"/>
                  </a:lnTo>
                  <a:lnTo>
                    <a:pt x="365" y="1010"/>
                  </a:lnTo>
                  <a:lnTo>
                    <a:pt x="363" y="1041"/>
                  </a:lnTo>
                  <a:lnTo>
                    <a:pt x="365" y="1081"/>
                  </a:lnTo>
                  <a:lnTo>
                    <a:pt x="363" y="1099"/>
                  </a:lnTo>
                  <a:lnTo>
                    <a:pt x="363" y="1136"/>
                  </a:lnTo>
                  <a:lnTo>
                    <a:pt x="372" y="1177"/>
                  </a:lnTo>
                  <a:lnTo>
                    <a:pt x="387" y="1217"/>
                  </a:lnTo>
                  <a:lnTo>
                    <a:pt x="396" y="1209"/>
                  </a:lnTo>
                  <a:lnTo>
                    <a:pt x="387" y="1200"/>
                  </a:lnTo>
                  <a:lnTo>
                    <a:pt x="384" y="1177"/>
                  </a:lnTo>
                  <a:lnTo>
                    <a:pt x="387" y="1166"/>
                  </a:lnTo>
                  <a:lnTo>
                    <a:pt x="393" y="1166"/>
                  </a:lnTo>
                  <a:lnTo>
                    <a:pt x="396" y="1177"/>
                  </a:lnTo>
                  <a:lnTo>
                    <a:pt x="408" y="1181"/>
                  </a:lnTo>
                  <a:lnTo>
                    <a:pt x="408" y="1166"/>
                  </a:lnTo>
                  <a:lnTo>
                    <a:pt x="401" y="1145"/>
                  </a:lnTo>
                  <a:lnTo>
                    <a:pt x="396" y="1126"/>
                  </a:lnTo>
                  <a:lnTo>
                    <a:pt x="401" y="1126"/>
                  </a:lnTo>
                  <a:lnTo>
                    <a:pt x="409" y="1133"/>
                  </a:lnTo>
                  <a:lnTo>
                    <a:pt x="408" y="1141"/>
                  </a:lnTo>
                  <a:lnTo>
                    <a:pt x="412" y="1153"/>
                  </a:lnTo>
                  <a:lnTo>
                    <a:pt x="427" y="1176"/>
                  </a:lnTo>
                  <a:lnTo>
                    <a:pt x="421" y="1198"/>
                  </a:lnTo>
                  <a:lnTo>
                    <a:pt x="401" y="1206"/>
                  </a:lnTo>
                  <a:lnTo>
                    <a:pt x="409" y="1206"/>
                  </a:lnTo>
                  <a:lnTo>
                    <a:pt x="421" y="1211"/>
                  </a:lnTo>
                  <a:lnTo>
                    <a:pt x="433" y="1217"/>
                  </a:lnTo>
                  <a:lnTo>
                    <a:pt x="449" y="1228"/>
                  </a:lnTo>
                  <a:lnTo>
                    <a:pt x="462" y="1248"/>
                  </a:lnTo>
                  <a:lnTo>
                    <a:pt x="470" y="1283"/>
                  </a:lnTo>
                  <a:lnTo>
                    <a:pt x="465" y="1309"/>
                  </a:lnTo>
                  <a:lnTo>
                    <a:pt x="459" y="1336"/>
                  </a:lnTo>
                  <a:lnTo>
                    <a:pt x="467" y="1363"/>
                  </a:lnTo>
                  <a:lnTo>
                    <a:pt x="465" y="1389"/>
                  </a:lnTo>
                  <a:lnTo>
                    <a:pt x="462" y="1411"/>
                  </a:lnTo>
                  <a:lnTo>
                    <a:pt x="455" y="1431"/>
                  </a:lnTo>
                  <a:lnTo>
                    <a:pt x="446" y="1444"/>
                  </a:lnTo>
                  <a:lnTo>
                    <a:pt x="470" y="1463"/>
                  </a:lnTo>
                  <a:lnTo>
                    <a:pt x="499" y="1483"/>
                  </a:lnTo>
                  <a:lnTo>
                    <a:pt x="499" y="1515"/>
                  </a:lnTo>
                  <a:lnTo>
                    <a:pt x="501" y="1530"/>
                  </a:lnTo>
                  <a:lnTo>
                    <a:pt x="487" y="1566"/>
                  </a:lnTo>
                  <a:lnTo>
                    <a:pt x="504" y="1587"/>
                  </a:lnTo>
                  <a:lnTo>
                    <a:pt x="513" y="1605"/>
                  </a:lnTo>
                  <a:lnTo>
                    <a:pt x="550" y="1617"/>
                  </a:lnTo>
                  <a:lnTo>
                    <a:pt x="567" y="1639"/>
                  </a:lnTo>
                  <a:lnTo>
                    <a:pt x="581" y="1670"/>
                  </a:lnTo>
                  <a:lnTo>
                    <a:pt x="592" y="1666"/>
                  </a:lnTo>
                  <a:lnTo>
                    <a:pt x="599" y="1665"/>
                  </a:lnTo>
                  <a:lnTo>
                    <a:pt x="612" y="1674"/>
                  </a:lnTo>
                  <a:lnTo>
                    <a:pt x="627" y="1682"/>
                  </a:lnTo>
                  <a:lnTo>
                    <a:pt x="640" y="1697"/>
                  </a:lnTo>
                  <a:lnTo>
                    <a:pt x="657" y="1717"/>
                  </a:lnTo>
                  <a:lnTo>
                    <a:pt x="675" y="1734"/>
                  </a:lnTo>
                  <a:lnTo>
                    <a:pt x="689" y="1762"/>
                  </a:lnTo>
                  <a:lnTo>
                    <a:pt x="695" y="1770"/>
                  </a:lnTo>
                  <a:lnTo>
                    <a:pt x="707" y="1774"/>
                  </a:lnTo>
                  <a:lnTo>
                    <a:pt x="730" y="1784"/>
                  </a:lnTo>
                  <a:lnTo>
                    <a:pt x="758" y="1792"/>
                  </a:lnTo>
                  <a:lnTo>
                    <a:pt x="773" y="1798"/>
                  </a:lnTo>
                  <a:lnTo>
                    <a:pt x="798" y="1798"/>
                  </a:lnTo>
                  <a:lnTo>
                    <a:pt x="813" y="1817"/>
                  </a:lnTo>
                  <a:lnTo>
                    <a:pt x="831" y="1836"/>
                  </a:lnTo>
                  <a:lnTo>
                    <a:pt x="866" y="1872"/>
                  </a:lnTo>
                  <a:lnTo>
                    <a:pt x="898" y="1919"/>
                  </a:lnTo>
                  <a:lnTo>
                    <a:pt x="916" y="1940"/>
                  </a:lnTo>
                  <a:lnTo>
                    <a:pt x="917" y="1955"/>
                  </a:lnTo>
                  <a:lnTo>
                    <a:pt x="917" y="1966"/>
                  </a:lnTo>
                  <a:lnTo>
                    <a:pt x="929" y="1974"/>
                  </a:lnTo>
                  <a:lnTo>
                    <a:pt x="935" y="1987"/>
                  </a:lnTo>
                  <a:lnTo>
                    <a:pt x="947" y="1987"/>
                  </a:lnTo>
                  <a:lnTo>
                    <a:pt x="956" y="1995"/>
                  </a:lnTo>
                  <a:lnTo>
                    <a:pt x="964" y="2004"/>
                  </a:lnTo>
                  <a:lnTo>
                    <a:pt x="971" y="2028"/>
                  </a:lnTo>
                  <a:lnTo>
                    <a:pt x="971" y="2052"/>
                  </a:lnTo>
                  <a:lnTo>
                    <a:pt x="981" y="2070"/>
                  </a:lnTo>
                  <a:lnTo>
                    <a:pt x="992" y="2074"/>
                  </a:lnTo>
                  <a:lnTo>
                    <a:pt x="1000" y="2090"/>
                  </a:lnTo>
                  <a:lnTo>
                    <a:pt x="1014" y="2090"/>
                  </a:lnTo>
                  <a:lnTo>
                    <a:pt x="1025" y="2088"/>
                  </a:lnTo>
                  <a:lnTo>
                    <a:pt x="1046" y="2096"/>
                  </a:lnTo>
                  <a:lnTo>
                    <a:pt x="1055" y="2111"/>
                  </a:lnTo>
                  <a:lnTo>
                    <a:pt x="1064" y="2122"/>
                  </a:lnTo>
                  <a:lnTo>
                    <a:pt x="1075" y="2144"/>
                  </a:lnTo>
                  <a:lnTo>
                    <a:pt x="1079" y="2181"/>
                  </a:lnTo>
                  <a:lnTo>
                    <a:pt x="1087" y="2185"/>
                  </a:lnTo>
                  <a:lnTo>
                    <a:pt x="1089" y="2186"/>
                  </a:lnTo>
                  <a:lnTo>
                    <a:pt x="1100" y="2201"/>
                  </a:lnTo>
                  <a:lnTo>
                    <a:pt x="1091" y="2221"/>
                  </a:lnTo>
                  <a:lnTo>
                    <a:pt x="1100" y="2222"/>
                  </a:lnTo>
                  <a:lnTo>
                    <a:pt x="1112" y="2227"/>
                  </a:lnTo>
                  <a:lnTo>
                    <a:pt x="1115" y="2238"/>
                  </a:lnTo>
                  <a:lnTo>
                    <a:pt x="1115" y="2253"/>
                  </a:lnTo>
                  <a:lnTo>
                    <a:pt x="1123" y="2253"/>
                  </a:lnTo>
                  <a:lnTo>
                    <a:pt x="1129" y="2253"/>
                  </a:lnTo>
                  <a:lnTo>
                    <a:pt x="1153" y="2256"/>
                  </a:lnTo>
                  <a:lnTo>
                    <a:pt x="1156" y="2264"/>
                  </a:lnTo>
                  <a:lnTo>
                    <a:pt x="1155" y="2277"/>
                  </a:lnTo>
                  <a:lnTo>
                    <a:pt x="1156" y="2291"/>
                  </a:lnTo>
                  <a:lnTo>
                    <a:pt x="1176" y="2294"/>
                  </a:lnTo>
                  <a:lnTo>
                    <a:pt x="1181" y="2306"/>
                  </a:lnTo>
                  <a:lnTo>
                    <a:pt x="1191" y="2320"/>
                  </a:lnTo>
                  <a:lnTo>
                    <a:pt x="1188" y="2342"/>
                  </a:lnTo>
                  <a:lnTo>
                    <a:pt x="1181" y="2382"/>
                  </a:lnTo>
                  <a:lnTo>
                    <a:pt x="1173" y="2412"/>
                  </a:lnTo>
                  <a:lnTo>
                    <a:pt x="1159" y="2434"/>
                  </a:lnTo>
                  <a:lnTo>
                    <a:pt x="1143" y="2463"/>
                  </a:lnTo>
                  <a:lnTo>
                    <a:pt x="1153" y="2476"/>
                  </a:lnTo>
                  <a:lnTo>
                    <a:pt x="1176" y="2480"/>
                  </a:lnTo>
                  <a:lnTo>
                    <a:pt x="1155" y="2516"/>
                  </a:lnTo>
                  <a:lnTo>
                    <a:pt x="1133" y="2540"/>
                  </a:lnTo>
                  <a:lnTo>
                    <a:pt x="1129" y="2551"/>
                  </a:lnTo>
                  <a:lnTo>
                    <a:pt x="1129" y="2568"/>
                  </a:lnTo>
                  <a:lnTo>
                    <a:pt x="1143" y="2584"/>
                  </a:lnTo>
                  <a:lnTo>
                    <a:pt x="1129" y="2603"/>
                  </a:lnTo>
                  <a:lnTo>
                    <a:pt x="1759" y="2664"/>
                  </a:lnTo>
                  <a:lnTo>
                    <a:pt x="1759" y="2662"/>
                  </a:lnTo>
                  <a:lnTo>
                    <a:pt x="1793" y="2636"/>
                  </a:lnTo>
                  <a:lnTo>
                    <a:pt x="1789" y="2603"/>
                  </a:lnTo>
                  <a:lnTo>
                    <a:pt x="1793" y="2581"/>
                  </a:lnTo>
                  <a:lnTo>
                    <a:pt x="1805" y="2563"/>
                  </a:lnTo>
                  <a:lnTo>
                    <a:pt x="1801" y="2536"/>
                  </a:lnTo>
                  <a:lnTo>
                    <a:pt x="1782" y="2508"/>
                  </a:lnTo>
                  <a:lnTo>
                    <a:pt x="1771" y="2476"/>
                  </a:lnTo>
                  <a:lnTo>
                    <a:pt x="1771" y="2453"/>
                  </a:lnTo>
                  <a:lnTo>
                    <a:pt x="1769" y="2428"/>
                  </a:lnTo>
                  <a:lnTo>
                    <a:pt x="1771" y="2397"/>
                  </a:lnTo>
                  <a:lnTo>
                    <a:pt x="1765" y="2401"/>
                  </a:lnTo>
                  <a:lnTo>
                    <a:pt x="1759" y="2393"/>
                  </a:lnTo>
                  <a:lnTo>
                    <a:pt x="1746" y="2378"/>
                  </a:lnTo>
                  <a:lnTo>
                    <a:pt x="1739" y="2382"/>
                  </a:lnTo>
                  <a:lnTo>
                    <a:pt x="1734" y="2378"/>
                  </a:lnTo>
                  <a:lnTo>
                    <a:pt x="1715" y="2384"/>
                  </a:lnTo>
                  <a:lnTo>
                    <a:pt x="1697" y="2382"/>
                  </a:lnTo>
                  <a:lnTo>
                    <a:pt x="1689" y="2384"/>
                  </a:lnTo>
                  <a:lnTo>
                    <a:pt x="1672" y="2370"/>
                  </a:lnTo>
                  <a:lnTo>
                    <a:pt x="1661" y="2372"/>
                  </a:lnTo>
                  <a:lnTo>
                    <a:pt x="1646" y="2368"/>
                  </a:lnTo>
                  <a:lnTo>
                    <a:pt x="1635" y="2346"/>
                  </a:lnTo>
                  <a:lnTo>
                    <a:pt x="1627" y="2325"/>
                  </a:lnTo>
                  <a:lnTo>
                    <a:pt x="1631" y="2304"/>
                  </a:lnTo>
                  <a:lnTo>
                    <a:pt x="1621" y="2289"/>
                  </a:lnTo>
                  <a:lnTo>
                    <a:pt x="1627" y="2269"/>
                  </a:lnTo>
                  <a:lnTo>
                    <a:pt x="1627" y="2234"/>
                  </a:lnTo>
                  <a:lnTo>
                    <a:pt x="1611" y="2209"/>
                  </a:lnTo>
                  <a:lnTo>
                    <a:pt x="1595" y="2211"/>
                  </a:lnTo>
                  <a:lnTo>
                    <a:pt x="1574" y="2222"/>
                  </a:lnTo>
                  <a:lnTo>
                    <a:pt x="1552" y="2222"/>
                  </a:lnTo>
                  <a:lnTo>
                    <a:pt x="1552" y="2214"/>
                  </a:lnTo>
                  <a:lnTo>
                    <a:pt x="1556" y="2203"/>
                  </a:lnTo>
                  <a:lnTo>
                    <a:pt x="1541" y="2195"/>
                  </a:lnTo>
                  <a:lnTo>
                    <a:pt x="1556" y="2173"/>
                  </a:lnTo>
                  <a:lnTo>
                    <a:pt x="1562" y="2160"/>
                  </a:lnTo>
                  <a:lnTo>
                    <a:pt x="1556" y="2143"/>
                  </a:lnTo>
                  <a:lnTo>
                    <a:pt x="1562" y="2135"/>
                  </a:lnTo>
                  <a:lnTo>
                    <a:pt x="1556" y="2130"/>
                  </a:lnTo>
                  <a:lnTo>
                    <a:pt x="1552" y="2122"/>
                  </a:lnTo>
                  <a:lnTo>
                    <a:pt x="1548" y="2118"/>
                  </a:lnTo>
                  <a:lnTo>
                    <a:pt x="1538" y="2127"/>
                  </a:lnTo>
                  <a:lnTo>
                    <a:pt x="1522" y="2120"/>
                  </a:lnTo>
                  <a:lnTo>
                    <a:pt x="1516" y="2122"/>
                  </a:lnTo>
                  <a:lnTo>
                    <a:pt x="1504" y="2135"/>
                  </a:lnTo>
                  <a:lnTo>
                    <a:pt x="1506" y="2151"/>
                  </a:lnTo>
                  <a:lnTo>
                    <a:pt x="1498" y="2168"/>
                  </a:lnTo>
                  <a:lnTo>
                    <a:pt x="1483" y="2181"/>
                  </a:lnTo>
                  <a:lnTo>
                    <a:pt x="1472" y="2157"/>
                  </a:lnTo>
                  <a:lnTo>
                    <a:pt x="1469" y="2138"/>
                  </a:lnTo>
                  <a:lnTo>
                    <a:pt x="1463" y="2104"/>
                  </a:lnTo>
                  <a:lnTo>
                    <a:pt x="1466" y="2088"/>
                  </a:lnTo>
                  <a:lnTo>
                    <a:pt x="1472" y="2078"/>
                  </a:lnTo>
                  <a:lnTo>
                    <a:pt x="1480" y="2078"/>
                  </a:lnTo>
                  <a:lnTo>
                    <a:pt x="1488" y="2067"/>
                  </a:lnTo>
                  <a:lnTo>
                    <a:pt x="1480" y="2022"/>
                  </a:lnTo>
                  <a:lnTo>
                    <a:pt x="1479" y="2009"/>
                  </a:lnTo>
                  <a:lnTo>
                    <a:pt x="1463" y="2004"/>
                  </a:lnTo>
                  <a:lnTo>
                    <a:pt x="1463" y="1985"/>
                  </a:lnTo>
                  <a:lnTo>
                    <a:pt x="1455" y="1977"/>
                  </a:lnTo>
                  <a:lnTo>
                    <a:pt x="1472" y="1958"/>
                  </a:lnTo>
                  <a:lnTo>
                    <a:pt x="1457" y="1944"/>
                  </a:lnTo>
                  <a:lnTo>
                    <a:pt x="1444" y="1915"/>
                  </a:lnTo>
                  <a:lnTo>
                    <a:pt x="1423" y="1907"/>
                  </a:lnTo>
                  <a:lnTo>
                    <a:pt x="1417" y="1888"/>
                  </a:lnTo>
                  <a:lnTo>
                    <a:pt x="1408" y="1872"/>
                  </a:lnTo>
                  <a:lnTo>
                    <a:pt x="1382" y="1863"/>
                  </a:lnTo>
                  <a:lnTo>
                    <a:pt x="1372" y="1852"/>
                  </a:lnTo>
                  <a:lnTo>
                    <a:pt x="1354" y="1830"/>
                  </a:lnTo>
                  <a:lnTo>
                    <a:pt x="1336" y="1814"/>
                  </a:lnTo>
                  <a:lnTo>
                    <a:pt x="1317" y="1792"/>
                  </a:lnTo>
                  <a:lnTo>
                    <a:pt x="1300" y="1762"/>
                  </a:lnTo>
                  <a:lnTo>
                    <a:pt x="1278" y="1746"/>
                  </a:lnTo>
                  <a:lnTo>
                    <a:pt x="1270" y="1724"/>
                  </a:lnTo>
                  <a:lnTo>
                    <a:pt x="1255" y="1713"/>
                  </a:lnTo>
                  <a:lnTo>
                    <a:pt x="1242" y="1708"/>
                  </a:lnTo>
                  <a:lnTo>
                    <a:pt x="1236" y="1692"/>
                  </a:lnTo>
                  <a:lnTo>
                    <a:pt x="1223" y="1674"/>
                  </a:lnTo>
                  <a:lnTo>
                    <a:pt x="1214" y="1666"/>
                  </a:lnTo>
                  <a:lnTo>
                    <a:pt x="1208" y="1645"/>
                  </a:lnTo>
                  <a:lnTo>
                    <a:pt x="1184" y="1634"/>
                  </a:lnTo>
                  <a:lnTo>
                    <a:pt x="1181" y="1622"/>
                  </a:lnTo>
                  <a:lnTo>
                    <a:pt x="1176" y="1622"/>
                  </a:lnTo>
                  <a:lnTo>
                    <a:pt x="1170" y="1631"/>
                  </a:lnTo>
                  <a:lnTo>
                    <a:pt x="1155" y="1645"/>
                  </a:lnTo>
                  <a:lnTo>
                    <a:pt x="1133" y="1637"/>
                  </a:lnTo>
                  <a:lnTo>
                    <a:pt x="1126" y="1617"/>
                  </a:lnTo>
                  <a:lnTo>
                    <a:pt x="1129" y="1590"/>
                  </a:lnTo>
                  <a:lnTo>
                    <a:pt x="1133" y="1565"/>
                  </a:lnTo>
                  <a:lnTo>
                    <a:pt x="1122" y="1551"/>
                  </a:lnTo>
                  <a:lnTo>
                    <a:pt x="1112" y="1539"/>
                  </a:lnTo>
                  <a:lnTo>
                    <a:pt x="1104" y="1526"/>
                  </a:lnTo>
                  <a:lnTo>
                    <a:pt x="1100" y="1530"/>
                  </a:lnTo>
                  <a:lnTo>
                    <a:pt x="1089" y="1515"/>
                  </a:lnTo>
                  <a:lnTo>
                    <a:pt x="1079" y="1506"/>
                  </a:lnTo>
                  <a:lnTo>
                    <a:pt x="1073" y="1487"/>
                  </a:lnTo>
                  <a:lnTo>
                    <a:pt x="1067" y="1483"/>
                  </a:lnTo>
                  <a:lnTo>
                    <a:pt x="1055" y="1479"/>
                  </a:lnTo>
                  <a:lnTo>
                    <a:pt x="1046" y="1463"/>
                  </a:lnTo>
                  <a:lnTo>
                    <a:pt x="1032" y="1452"/>
                  </a:lnTo>
                  <a:lnTo>
                    <a:pt x="1032" y="1435"/>
                  </a:lnTo>
                  <a:lnTo>
                    <a:pt x="1039" y="1408"/>
                  </a:lnTo>
                  <a:lnTo>
                    <a:pt x="1029" y="1376"/>
                  </a:lnTo>
                  <a:lnTo>
                    <a:pt x="1032" y="1349"/>
                  </a:lnTo>
                  <a:lnTo>
                    <a:pt x="1033" y="1324"/>
                  </a:lnTo>
                  <a:lnTo>
                    <a:pt x="1046" y="1289"/>
                  </a:lnTo>
                  <a:lnTo>
                    <a:pt x="1048" y="1259"/>
                  </a:lnTo>
                  <a:lnTo>
                    <a:pt x="1047" y="1229"/>
                  </a:lnTo>
                  <a:lnTo>
                    <a:pt x="1032" y="1184"/>
                  </a:lnTo>
                  <a:lnTo>
                    <a:pt x="1032" y="1141"/>
                  </a:lnTo>
                  <a:lnTo>
                    <a:pt x="1042" y="1117"/>
                  </a:lnTo>
                  <a:lnTo>
                    <a:pt x="1047" y="1077"/>
                  </a:lnTo>
                  <a:lnTo>
                    <a:pt x="1051" y="1043"/>
                  </a:lnTo>
                  <a:lnTo>
                    <a:pt x="1055" y="994"/>
                  </a:lnTo>
                  <a:lnTo>
                    <a:pt x="1039" y="977"/>
                  </a:lnTo>
                  <a:lnTo>
                    <a:pt x="1007" y="961"/>
                  </a:lnTo>
                  <a:lnTo>
                    <a:pt x="1002" y="937"/>
                  </a:lnTo>
                  <a:lnTo>
                    <a:pt x="1014" y="916"/>
                  </a:lnTo>
                  <a:lnTo>
                    <a:pt x="1007" y="910"/>
                  </a:lnTo>
                  <a:lnTo>
                    <a:pt x="987" y="891"/>
                  </a:lnTo>
                  <a:lnTo>
                    <a:pt x="984" y="868"/>
                  </a:lnTo>
                  <a:lnTo>
                    <a:pt x="987" y="842"/>
                  </a:lnTo>
                  <a:lnTo>
                    <a:pt x="992" y="817"/>
                  </a:lnTo>
                  <a:lnTo>
                    <a:pt x="992" y="791"/>
                  </a:lnTo>
                  <a:lnTo>
                    <a:pt x="992" y="764"/>
                  </a:lnTo>
                  <a:lnTo>
                    <a:pt x="1000" y="745"/>
                  </a:lnTo>
                  <a:lnTo>
                    <a:pt x="1014" y="731"/>
                  </a:lnTo>
                  <a:lnTo>
                    <a:pt x="1018" y="701"/>
                  </a:lnTo>
                  <a:lnTo>
                    <a:pt x="1025" y="672"/>
                  </a:lnTo>
                  <a:lnTo>
                    <a:pt x="1033" y="648"/>
                  </a:lnTo>
                  <a:lnTo>
                    <a:pt x="1047" y="631"/>
                  </a:lnTo>
                  <a:lnTo>
                    <a:pt x="1057" y="615"/>
                  </a:lnTo>
                  <a:lnTo>
                    <a:pt x="1055" y="586"/>
                  </a:lnTo>
                  <a:lnTo>
                    <a:pt x="1042" y="570"/>
                  </a:lnTo>
                  <a:lnTo>
                    <a:pt x="1033" y="548"/>
                  </a:lnTo>
                  <a:lnTo>
                    <a:pt x="1021" y="524"/>
                  </a:lnTo>
                  <a:lnTo>
                    <a:pt x="1007" y="518"/>
                  </a:lnTo>
                  <a:lnTo>
                    <a:pt x="1000" y="505"/>
                  </a:lnTo>
                  <a:lnTo>
                    <a:pt x="987" y="493"/>
                  </a:lnTo>
                  <a:lnTo>
                    <a:pt x="981" y="481"/>
                  </a:lnTo>
                  <a:lnTo>
                    <a:pt x="968" y="474"/>
                  </a:lnTo>
                  <a:lnTo>
                    <a:pt x="959" y="463"/>
                  </a:lnTo>
                  <a:lnTo>
                    <a:pt x="949" y="441"/>
                  </a:lnTo>
                  <a:lnTo>
                    <a:pt x="938" y="430"/>
                  </a:lnTo>
                  <a:lnTo>
                    <a:pt x="932" y="430"/>
                  </a:lnTo>
                  <a:lnTo>
                    <a:pt x="924" y="430"/>
                  </a:lnTo>
                  <a:lnTo>
                    <a:pt x="924" y="422"/>
                  </a:lnTo>
                  <a:lnTo>
                    <a:pt x="921" y="411"/>
                  </a:lnTo>
                  <a:lnTo>
                    <a:pt x="917" y="399"/>
                  </a:lnTo>
                  <a:lnTo>
                    <a:pt x="910" y="395"/>
                  </a:lnTo>
                  <a:lnTo>
                    <a:pt x="910" y="387"/>
                  </a:lnTo>
                  <a:lnTo>
                    <a:pt x="921" y="386"/>
                  </a:lnTo>
                  <a:lnTo>
                    <a:pt x="929" y="387"/>
                  </a:lnTo>
                  <a:lnTo>
                    <a:pt x="932" y="406"/>
                  </a:lnTo>
                  <a:lnTo>
                    <a:pt x="941" y="425"/>
                  </a:lnTo>
                  <a:lnTo>
                    <a:pt x="959" y="429"/>
                  </a:lnTo>
                  <a:lnTo>
                    <a:pt x="971" y="441"/>
                  </a:lnTo>
                  <a:lnTo>
                    <a:pt x="990" y="458"/>
                  </a:lnTo>
                  <a:lnTo>
                    <a:pt x="1010" y="481"/>
                  </a:lnTo>
                  <a:lnTo>
                    <a:pt x="1015" y="496"/>
                  </a:lnTo>
                  <a:lnTo>
                    <a:pt x="1015" y="458"/>
                  </a:lnTo>
                  <a:lnTo>
                    <a:pt x="1015" y="455"/>
                  </a:lnTo>
                  <a:lnTo>
                    <a:pt x="1032" y="425"/>
                  </a:lnTo>
                  <a:lnTo>
                    <a:pt x="1033" y="413"/>
                  </a:lnTo>
                  <a:lnTo>
                    <a:pt x="1039" y="395"/>
                  </a:lnTo>
                  <a:lnTo>
                    <a:pt x="1042" y="382"/>
                  </a:lnTo>
                  <a:lnTo>
                    <a:pt x="1042" y="367"/>
                  </a:lnTo>
                  <a:lnTo>
                    <a:pt x="1039" y="355"/>
                  </a:lnTo>
                  <a:lnTo>
                    <a:pt x="1039" y="339"/>
                  </a:lnTo>
                  <a:lnTo>
                    <a:pt x="1032" y="328"/>
                  </a:lnTo>
                  <a:lnTo>
                    <a:pt x="1033" y="319"/>
                  </a:lnTo>
                  <a:lnTo>
                    <a:pt x="1046" y="312"/>
                  </a:lnTo>
                  <a:lnTo>
                    <a:pt x="1047" y="306"/>
                  </a:lnTo>
                  <a:lnTo>
                    <a:pt x="1042" y="303"/>
                  </a:lnTo>
                  <a:lnTo>
                    <a:pt x="1033" y="296"/>
                  </a:lnTo>
                  <a:lnTo>
                    <a:pt x="1032" y="286"/>
                  </a:lnTo>
                  <a:lnTo>
                    <a:pt x="1025" y="275"/>
                  </a:lnTo>
                  <a:lnTo>
                    <a:pt x="1014" y="264"/>
                  </a:lnTo>
                  <a:lnTo>
                    <a:pt x="1002" y="243"/>
                  </a:lnTo>
                  <a:lnTo>
                    <a:pt x="1014" y="236"/>
                  </a:lnTo>
                  <a:lnTo>
                    <a:pt x="1018" y="228"/>
                  </a:lnTo>
                  <a:lnTo>
                    <a:pt x="1024" y="222"/>
                  </a:lnTo>
                  <a:lnTo>
                    <a:pt x="1029" y="208"/>
                  </a:lnTo>
                  <a:lnTo>
                    <a:pt x="1033" y="203"/>
                  </a:lnTo>
                  <a:lnTo>
                    <a:pt x="1046" y="199"/>
                  </a:lnTo>
                  <a:lnTo>
                    <a:pt x="1083" y="153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g3037f45beab_0_67"/>
            <p:cNvSpPr/>
            <p:nvPr/>
          </p:nvSpPr>
          <p:spPr>
            <a:xfrm>
              <a:off x="1990120" y="1453905"/>
              <a:ext cx="1121713" cy="1466755"/>
            </a:xfrm>
            <a:custGeom>
              <a:rect b="b" l="l" r="r" t="t"/>
              <a:pathLst>
                <a:path extrusionOk="0" h="3002" w="2583">
                  <a:moveTo>
                    <a:pt x="2203" y="2797"/>
                  </a:moveTo>
                  <a:lnTo>
                    <a:pt x="2198" y="2772"/>
                  </a:lnTo>
                  <a:lnTo>
                    <a:pt x="2176" y="2728"/>
                  </a:lnTo>
                  <a:lnTo>
                    <a:pt x="2158" y="2709"/>
                  </a:lnTo>
                  <a:lnTo>
                    <a:pt x="2148" y="2677"/>
                  </a:lnTo>
                  <a:lnTo>
                    <a:pt x="2139" y="2656"/>
                  </a:lnTo>
                  <a:lnTo>
                    <a:pt x="2118" y="2617"/>
                  </a:lnTo>
                  <a:lnTo>
                    <a:pt x="2111" y="2597"/>
                  </a:lnTo>
                  <a:lnTo>
                    <a:pt x="2090" y="2579"/>
                  </a:lnTo>
                  <a:lnTo>
                    <a:pt x="2068" y="2571"/>
                  </a:lnTo>
                  <a:lnTo>
                    <a:pt x="2045" y="2554"/>
                  </a:lnTo>
                  <a:lnTo>
                    <a:pt x="2010" y="2550"/>
                  </a:lnTo>
                  <a:lnTo>
                    <a:pt x="1980" y="2527"/>
                  </a:lnTo>
                  <a:lnTo>
                    <a:pt x="1949" y="2502"/>
                  </a:lnTo>
                  <a:lnTo>
                    <a:pt x="1920" y="2460"/>
                  </a:lnTo>
                  <a:lnTo>
                    <a:pt x="1912" y="2436"/>
                  </a:lnTo>
                  <a:lnTo>
                    <a:pt x="1889" y="2406"/>
                  </a:lnTo>
                  <a:lnTo>
                    <a:pt x="1868" y="2378"/>
                  </a:lnTo>
                  <a:lnTo>
                    <a:pt x="1836" y="2354"/>
                  </a:lnTo>
                  <a:lnTo>
                    <a:pt x="1816" y="2332"/>
                  </a:lnTo>
                  <a:lnTo>
                    <a:pt x="1797" y="2299"/>
                  </a:lnTo>
                  <a:lnTo>
                    <a:pt x="1761" y="2268"/>
                  </a:lnTo>
                  <a:lnTo>
                    <a:pt x="1735" y="2247"/>
                  </a:lnTo>
                  <a:lnTo>
                    <a:pt x="1723" y="2240"/>
                  </a:lnTo>
                  <a:lnTo>
                    <a:pt x="1727" y="2228"/>
                  </a:lnTo>
                  <a:lnTo>
                    <a:pt x="1735" y="2221"/>
                  </a:lnTo>
                  <a:lnTo>
                    <a:pt x="1723" y="2221"/>
                  </a:lnTo>
                  <a:lnTo>
                    <a:pt x="1714" y="2221"/>
                  </a:lnTo>
                  <a:lnTo>
                    <a:pt x="1696" y="2215"/>
                  </a:lnTo>
                  <a:lnTo>
                    <a:pt x="1667" y="2194"/>
                  </a:lnTo>
                  <a:lnTo>
                    <a:pt x="1622" y="2177"/>
                  </a:lnTo>
                  <a:lnTo>
                    <a:pt x="1576" y="2157"/>
                  </a:lnTo>
                  <a:lnTo>
                    <a:pt x="1534" y="2152"/>
                  </a:lnTo>
                  <a:lnTo>
                    <a:pt x="1511" y="2146"/>
                  </a:lnTo>
                  <a:lnTo>
                    <a:pt x="1490" y="2129"/>
                  </a:lnTo>
                  <a:lnTo>
                    <a:pt x="1501" y="2117"/>
                  </a:lnTo>
                  <a:lnTo>
                    <a:pt x="1518" y="2117"/>
                  </a:lnTo>
                  <a:lnTo>
                    <a:pt x="1534" y="2117"/>
                  </a:lnTo>
                  <a:lnTo>
                    <a:pt x="1561" y="2129"/>
                  </a:lnTo>
                  <a:lnTo>
                    <a:pt x="1588" y="2146"/>
                  </a:lnTo>
                  <a:lnTo>
                    <a:pt x="1622" y="2162"/>
                  </a:lnTo>
                  <a:lnTo>
                    <a:pt x="1642" y="2170"/>
                  </a:lnTo>
                  <a:lnTo>
                    <a:pt x="1653" y="2177"/>
                  </a:lnTo>
                  <a:lnTo>
                    <a:pt x="1670" y="2188"/>
                  </a:lnTo>
                  <a:lnTo>
                    <a:pt x="1673" y="2178"/>
                  </a:lnTo>
                  <a:lnTo>
                    <a:pt x="1656" y="2169"/>
                  </a:lnTo>
                  <a:lnTo>
                    <a:pt x="1646" y="2169"/>
                  </a:lnTo>
                  <a:lnTo>
                    <a:pt x="1638" y="2159"/>
                  </a:lnTo>
                  <a:lnTo>
                    <a:pt x="1612" y="2146"/>
                  </a:lnTo>
                  <a:lnTo>
                    <a:pt x="1588" y="2132"/>
                  </a:lnTo>
                  <a:lnTo>
                    <a:pt x="1580" y="2121"/>
                  </a:lnTo>
                  <a:lnTo>
                    <a:pt x="1563" y="2108"/>
                  </a:lnTo>
                  <a:lnTo>
                    <a:pt x="1548" y="2106"/>
                  </a:lnTo>
                  <a:lnTo>
                    <a:pt x="1544" y="2094"/>
                  </a:lnTo>
                  <a:lnTo>
                    <a:pt x="1532" y="2084"/>
                  </a:lnTo>
                  <a:lnTo>
                    <a:pt x="1523" y="2078"/>
                  </a:lnTo>
                  <a:lnTo>
                    <a:pt x="1515" y="2048"/>
                  </a:lnTo>
                  <a:lnTo>
                    <a:pt x="1507" y="2022"/>
                  </a:lnTo>
                  <a:lnTo>
                    <a:pt x="1511" y="2007"/>
                  </a:lnTo>
                  <a:lnTo>
                    <a:pt x="1490" y="1995"/>
                  </a:lnTo>
                  <a:lnTo>
                    <a:pt x="1484" y="1998"/>
                  </a:lnTo>
                  <a:lnTo>
                    <a:pt x="1487" y="2003"/>
                  </a:lnTo>
                  <a:lnTo>
                    <a:pt x="1490" y="2013"/>
                  </a:lnTo>
                  <a:lnTo>
                    <a:pt x="1489" y="2017"/>
                  </a:lnTo>
                  <a:lnTo>
                    <a:pt x="1484" y="2029"/>
                  </a:lnTo>
                  <a:lnTo>
                    <a:pt x="1472" y="2032"/>
                  </a:lnTo>
                  <a:lnTo>
                    <a:pt x="1472" y="2017"/>
                  </a:lnTo>
                  <a:lnTo>
                    <a:pt x="1465" y="2021"/>
                  </a:lnTo>
                  <a:lnTo>
                    <a:pt x="1456" y="2025"/>
                  </a:lnTo>
                  <a:lnTo>
                    <a:pt x="1436" y="2017"/>
                  </a:lnTo>
                  <a:lnTo>
                    <a:pt x="1436" y="2013"/>
                  </a:lnTo>
                  <a:lnTo>
                    <a:pt x="1447" y="2007"/>
                  </a:lnTo>
                  <a:lnTo>
                    <a:pt x="1449" y="2013"/>
                  </a:lnTo>
                  <a:lnTo>
                    <a:pt x="1447" y="2003"/>
                  </a:lnTo>
                  <a:lnTo>
                    <a:pt x="1436" y="2001"/>
                  </a:lnTo>
                  <a:lnTo>
                    <a:pt x="1429" y="1995"/>
                  </a:lnTo>
                  <a:lnTo>
                    <a:pt x="1429" y="2001"/>
                  </a:lnTo>
                  <a:lnTo>
                    <a:pt x="1432" y="2014"/>
                  </a:lnTo>
                  <a:lnTo>
                    <a:pt x="1429" y="2025"/>
                  </a:lnTo>
                  <a:lnTo>
                    <a:pt x="1444" y="2038"/>
                  </a:lnTo>
                  <a:lnTo>
                    <a:pt x="1456" y="2050"/>
                  </a:lnTo>
                  <a:lnTo>
                    <a:pt x="1435" y="2048"/>
                  </a:lnTo>
                  <a:lnTo>
                    <a:pt x="1418" y="2038"/>
                  </a:lnTo>
                  <a:lnTo>
                    <a:pt x="1418" y="2005"/>
                  </a:lnTo>
                  <a:lnTo>
                    <a:pt x="1418" y="1991"/>
                  </a:lnTo>
                  <a:lnTo>
                    <a:pt x="1415" y="1962"/>
                  </a:lnTo>
                  <a:lnTo>
                    <a:pt x="1395" y="1934"/>
                  </a:lnTo>
                  <a:lnTo>
                    <a:pt x="1382" y="1907"/>
                  </a:lnTo>
                  <a:lnTo>
                    <a:pt x="1370" y="1875"/>
                  </a:lnTo>
                  <a:lnTo>
                    <a:pt x="1366" y="1862"/>
                  </a:lnTo>
                  <a:lnTo>
                    <a:pt x="1363" y="1842"/>
                  </a:lnTo>
                  <a:lnTo>
                    <a:pt x="1354" y="1834"/>
                  </a:lnTo>
                  <a:lnTo>
                    <a:pt x="1354" y="1842"/>
                  </a:lnTo>
                  <a:lnTo>
                    <a:pt x="1357" y="1864"/>
                  </a:lnTo>
                  <a:lnTo>
                    <a:pt x="1357" y="1882"/>
                  </a:lnTo>
                  <a:lnTo>
                    <a:pt x="1370" y="1907"/>
                  </a:lnTo>
                  <a:lnTo>
                    <a:pt x="1363" y="1912"/>
                  </a:lnTo>
                  <a:lnTo>
                    <a:pt x="1361" y="1915"/>
                  </a:lnTo>
                  <a:lnTo>
                    <a:pt x="1361" y="1925"/>
                  </a:lnTo>
                  <a:lnTo>
                    <a:pt x="1352" y="1922"/>
                  </a:lnTo>
                  <a:lnTo>
                    <a:pt x="1348" y="1926"/>
                  </a:lnTo>
                  <a:lnTo>
                    <a:pt x="1339" y="1922"/>
                  </a:lnTo>
                  <a:lnTo>
                    <a:pt x="1339" y="1899"/>
                  </a:lnTo>
                  <a:lnTo>
                    <a:pt x="1336" y="1882"/>
                  </a:lnTo>
                  <a:lnTo>
                    <a:pt x="1328" y="1874"/>
                  </a:lnTo>
                  <a:lnTo>
                    <a:pt x="1336" y="1869"/>
                  </a:lnTo>
                  <a:lnTo>
                    <a:pt x="1339" y="1862"/>
                  </a:lnTo>
                  <a:lnTo>
                    <a:pt x="1330" y="1858"/>
                  </a:lnTo>
                  <a:lnTo>
                    <a:pt x="1320" y="1858"/>
                  </a:lnTo>
                  <a:lnTo>
                    <a:pt x="1321" y="1872"/>
                  </a:lnTo>
                  <a:lnTo>
                    <a:pt x="1321" y="1898"/>
                  </a:lnTo>
                  <a:lnTo>
                    <a:pt x="1321" y="1912"/>
                  </a:lnTo>
                  <a:lnTo>
                    <a:pt x="1321" y="1926"/>
                  </a:lnTo>
                  <a:lnTo>
                    <a:pt x="1308" y="1938"/>
                  </a:lnTo>
                  <a:lnTo>
                    <a:pt x="1305" y="1920"/>
                  </a:lnTo>
                  <a:lnTo>
                    <a:pt x="1298" y="1920"/>
                  </a:lnTo>
                  <a:lnTo>
                    <a:pt x="1298" y="1907"/>
                  </a:lnTo>
                  <a:lnTo>
                    <a:pt x="1287" y="1899"/>
                  </a:lnTo>
                  <a:lnTo>
                    <a:pt x="1298" y="1882"/>
                  </a:lnTo>
                  <a:lnTo>
                    <a:pt x="1290" y="1869"/>
                  </a:lnTo>
                  <a:lnTo>
                    <a:pt x="1290" y="1862"/>
                  </a:lnTo>
                  <a:lnTo>
                    <a:pt x="1298" y="1848"/>
                  </a:lnTo>
                  <a:lnTo>
                    <a:pt x="1298" y="1835"/>
                  </a:lnTo>
                  <a:lnTo>
                    <a:pt x="1302" y="1823"/>
                  </a:lnTo>
                  <a:lnTo>
                    <a:pt x="1305" y="1819"/>
                  </a:lnTo>
                  <a:lnTo>
                    <a:pt x="1316" y="1811"/>
                  </a:lnTo>
                  <a:lnTo>
                    <a:pt x="1313" y="1806"/>
                  </a:lnTo>
                  <a:lnTo>
                    <a:pt x="1310" y="1800"/>
                  </a:lnTo>
                  <a:lnTo>
                    <a:pt x="1302" y="1800"/>
                  </a:lnTo>
                  <a:lnTo>
                    <a:pt x="1313" y="1783"/>
                  </a:lnTo>
                  <a:lnTo>
                    <a:pt x="1308" y="1766"/>
                  </a:lnTo>
                  <a:lnTo>
                    <a:pt x="1298" y="1774"/>
                  </a:lnTo>
                  <a:lnTo>
                    <a:pt x="1290" y="1798"/>
                  </a:lnTo>
                  <a:lnTo>
                    <a:pt x="1290" y="1808"/>
                  </a:lnTo>
                  <a:lnTo>
                    <a:pt x="1278" y="1822"/>
                  </a:lnTo>
                  <a:lnTo>
                    <a:pt x="1281" y="1835"/>
                  </a:lnTo>
                  <a:lnTo>
                    <a:pt x="1277" y="1847"/>
                  </a:lnTo>
                  <a:lnTo>
                    <a:pt x="1271" y="1856"/>
                  </a:lnTo>
                  <a:lnTo>
                    <a:pt x="1266" y="1858"/>
                  </a:lnTo>
                  <a:lnTo>
                    <a:pt x="1258" y="1834"/>
                  </a:lnTo>
                  <a:lnTo>
                    <a:pt x="1266" y="1815"/>
                  </a:lnTo>
                  <a:lnTo>
                    <a:pt x="1273" y="1794"/>
                  </a:lnTo>
                  <a:lnTo>
                    <a:pt x="1278" y="1775"/>
                  </a:lnTo>
                  <a:lnTo>
                    <a:pt x="1278" y="1764"/>
                  </a:lnTo>
                  <a:lnTo>
                    <a:pt x="1281" y="1748"/>
                  </a:lnTo>
                  <a:lnTo>
                    <a:pt x="1285" y="1743"/>
                  </a:lnTo>
                  <a:lnTo>
                    <a:pt x="1285" y="1726"/>
                  </a:lnTo>
                  <a:lnTo>
                    <a:pt x="1295" y="1708"/>
                  </a:lnTo>
                  <a:lnTo>
                    <a:pt x="1302" y="1695"/>
                  </a:lnTo>
                  <a:lnTo>
                    <a:pt x="1298" y="1686"/>
                  </a:lnTo>
                  <a:lnTo>
                    <a:pt x="1305" y="1675"/>
                  </a:lnTo>
                  <a:lnTo>
                    <a:pt x="1320" y="1659"/>
                  </a:lnTo>
                  <a:lnTo>
                    <a:pt x="1327" y="1637"/>
                  </a:lnTo>
                  <a:lnTo>
                    <a:pt x="1332" y="1617"/>
                  </a:lnTo>
                  <a:lnTo>
                    <a:pt x="1327" y="1611"/>
                  </a:lnTo>
                  <a:lnTo>
                    <a:pt x="1332" y="1601"/>
                  </a:lnTo>
                  <a:lnTo>
                    <a:pt x="1330" y="1593"/>
                  </a:lnTo>
                  <a:lnTo>
                    <a:pt x="1332" y="1587"/>
                  </a:lnTo>
                  <a:lnTo>
                    <a:pt x="1336" y="1579"/>
                  </a:lnTo>
                  <a:lnTo>
                    <a:pt x="1341" y="1568"/>
                  </a:lnTo>
                  <a:lnTo>
                    <a:pt x="1341" y="1553"/>
                  </a:lnTo>
                  <a:lnTo>
                    <a:pt x="1336" y="1545"/>
                  </a:lnTo>
                  <a:lnTo>
                    <a:pt x="1345" y="1534"/>
                  </a:lnTo>
                  <a:lnTo>
                    <a:pt x="1353" y="1528"/>
                  </a:lnTo>
                  <a:lnTo>
                    <a:pt x="1374" y="1526"/>
                  </a:lnTo>
                  <a:lnTo>
                    <a:pt x="1379" y="1517"/>
                  </a:lnTo>
                  <a:lnTo>
                    <a:pt x="1374" y="1517"/>
                  </a:lnTo>
                  <a:lnTo>
                    <a:pt x="1353" y="1520"/>
                  </a:lnTo>
                  <a:lnTo>
                    <a:pt x="1357" y="1490"/>
                  </a:lnTo>
                  <a:lnTo>
                    <a:pt x="1370" y="1457"/>
                  </a:lnTo>
                  <a:lnTo>
                    <a:pt x="1376" y="1442"/>
                  </a:lnTo>
                  <a:lnTo>
                    <a:pt x="1379" y="1428"/>
                  </a:lnTo>
                  <a:lnTo>
                    <a:pt x="1374" y="1415"/>
                  </a:lnTo>
                  <a:lnTo>
                    <a:pt x="1376" y="1398"/>
                  </a:lnTo>
                  <a:lnTo>
                    <a:pt x="1379" y="1380"/>
                  </a:lnTo>
                  <a:lnTo>
                    <a:pt x="1376" y="1367"/>
                  </a:lnTo>
                  <a:lnTo>
                    <a:pt x="1376" y="1345"/>
                  </a:lnTo>
                  <a:lnTo>
                    <a:pt x="1379" y="1330"/>
                  </a:lnTo>
                  <a:lnTo>
                    <a:pt x="1379" y="1329"/>
                  </a:lnTo>
                  <a:lnTo>
                    <a:pt x="1370" y="1338"/>
                  </a:lnTo>
                  <a:lnTo>
                    <a:pt x="1363" y="1351"/>
                  </a:lnTo>
                  <a:lnTo>
                    <a:pt x="1357" y="1375"/>
                  </a:lnTo>
                  <a:lnTo>
                    <a:pt x="1357" y="1407"/>
                  </a:lnTo>
                  <a:lnTo>
                    <a:pt x="1357" y="1428"/>
                  </a:lnTo>
                  <a:lnTo>
                    <a:pt x="1353" y="1450"/>
                  </a:lnTo>
                  <a:lnTo>
                    <a:pt x="1348" y="1474"/>
                  </a:lnTo>
                  <a:lnTo>
                    <a:pt x="1339" y="1460"/>
                  </a:lnTo>
                  <a:lnTo>
                    <a:pt x="1339" y="1429"/>
                  </a:lnTo>
                  <a:lnTo>
                    <a:pt x="1341" y="1407"/>
                  </a:lnTo>
                  <a:lnTo>
                    <a:pt x="1348" y="1391"/>
                  </a:lnTo>
                  <a:lnTo>
                    <a:pt x="1345" y="1365"/>
                  </a:lnTo>
                  <a:lnTo>
                    <a:pt x="1336" y="1337"/>
                  </a:lnTo>
                  <a:lnTo>
                    <a:pt x="1330" y="1300"/>
                  </a:lnTo>
                  <a:lnTo>
                    <a:pt x="1332" y="1282"/>
                  </a:lnTo>
                  <a:lnTo>
                    <a:pt x="1336" y="1259"/>
                  </a:lnTo>
                  <a:lnTo>
                    <a:pt x="1316" y="1226"/>
                  </a:lnTo>
                  <a:lnTo>
                    <a:pt x="1302" y="1203"/>
                  </a:lnTo>
                  <a:lnTo>
                    <a:pt x="1308" y="1180"/>
                  </a:lnTo>
                  <a:lnTo>
                    <a:pt x="1302" y="1159"/>
                  </a:lnTo>
                  <a:lnTo>
                    <a:pt x="1298" y="1170"/>
                  </a:lnTo>
                  <a:lnTo>
                    <a:pt x="1290" y="1186"/>
                  </a:lnTo>
                  <a:lnTo>
                    <a:pt x="1277" y="1184"/>
                  </a:lnTo>
                  <a:lnTo>
                    <a:pt x="1258" y="1141"/>
                  </a:lnTo>
                  <a:lnTo>
                    <a:pt x="1237" y="1095"/>
                  </a:lnTo>
                  <a:lnTo>
                    <a:pt x="1219" y="1077"/>
                  </a:lnTo>
                  <a:lnTo>
                    <a:pt x="1205" y="1077"/>
                  </a:lnTo>
                  <a:lnTo>
                    <a:pt x="1170" y="1080"/>
                  </a:lnTo>
                  <a:lnTo>
                    <a:pt x="1142" y="1064"/>
                  </a:lnTo>
                  <a:lnTo>
                    <a:pt x="1136" y="1055"/>
                  </a:lnTo>
                  <a:lnTo>
                    <a:pt x="1142" y="1043"/>
                  </a:lnTo>
                  <a:lnTo>
                    <a:pt x="1136" y="1036"/>
                  </a:lnTo>
                  <a:lnTo>
                    <a:pt x="1115" y="1036"/>
                  </a:lnTo>
                  <a:lnTo>
                    <a:pt x="1114" y="1039"/>
                  </a:lnTo>
                  <a:lnTo>
                    <a:pt x="1105" y="1047"/>
                  </a:lnTo>
                  <a:lnTo>
                    <a:pt x="1090" y="1029"/>
                  </a:lnTo>
                  <a:lnTo>
                    <a:pt x="1087" y="1019"/>
                  </a:lnTo>
                  <a:lnTo>
                    <a:pt x="1081" y="1013"/>
                  </a:lnTo>
                  <a:lnTo>
                    <a:pt x="1074" y="1013"/>
                  </a:lnTo>
                  <a:lnTo>
                    <a:pt x="1072" y="1005"/>
                  </a:lnTo>
                  <a:lnTo>
                    <a:pt x="1053" y="1003"/>
                  </a:lnTo>
                  <a:lnTo>
                    <a:pt x="1024" y="986"/>
                  </a:lnTo>
                  <a:lnTo>
                    <a:pt x="1014" y="976"/>
                  </a:lnTo>
                  <a:lnTo>
                    <a:pt x="1024" y="969"/>
                  </a:lnTo>
                  <a:lnTo>
                    <a:pt x="1034" y="976"/>
                  </a:lnTo>
                  <a:lnTo>
                    <a:pt x="1053" y="985"/>
                  </a:lnTo>
                  <a:lnTo>
                    <a:pt x="1069" y="985"/>
                  </a:lnTo>
                  <a:lnTo>
                    <a:pt x="1056" y="961"/>
                  </a:lnTo>
                  <a:lnTo>
                    <a:pt x="1038" y="957"/>
                  </a:lnTo>
                  <a:lnTo>
                    <a:pt x="1014" y="957"/>
                  </a:lnTo>
                  <a:lnTo>
                    <a:pt x="995" y="938"/>
                  </a:lnTo>
                  <a:lnTo>
                    <a:pt x="982" y="941"/>
                  </a:lnTo>
                  <a:lnTo>
                    <a:pt x="963" y="929"/>
                  </a:lnTo>
                  <a:lnTo>
                    <a:pt x="948" y="912"/>
                  </a:lnTo>
                  <a:lnTo>
                    <a:pt x="938" y="898"/>
                  </a:lnTo>
                  <a:lnTo>
                    <a:pt x="938" y="890"/>
                  </a:lnTo>
                  <a:lnTo>
                    <a:pt x="963" y="898"/>
                  </a:lnTo>
                  <a:lnTo>
                    <a:pt x="953" y="878"/>
                  </a:lnTo>
                  <a:lnTo>
                    <a:pt x="956" y="872"/>
                  </a:lnTo>
                  <a:lnTo>
                    <a:pt x="951" y="853"/>
                  </a:lnTo>
                  <a:lnTo>
                    <a:pt x="933" y="816"/>
                  </a:lnTo>
                  <a:lnTo>
                    <a:pt x="915" y="795"/>
                  </a:lnTo>
                  <a:lnTo>
                    <a:pt x="915" y="774"/>
                  </a:lnTo>
                  <a:lnTo>
                    <a:pt x="912" y="761"/>
                  </a:lnTo>
                  <a:lnTo>
                    <a:pt x="915" y="757"/>
                  </a:lnTo>
                  <a:lnTo>
                    <a:pt x="924" y="753"/>
                  </a:lnTo>
                  <a:lnTo>
                    <a:pt x="938" y="746"/>
                  </a:lnTo>
                  <a:lnTo>
                    <a:pt x="942" y="730"/>
                  </a:lnTo>
                  <a:lnTo>
                    <a:pt x="933" y="717"/>
                  </a:lnTo>
                  <a:lnTo>
                    <a:pt x="930" y="715"/>
                  </a:lnTo>
                  <a:lnTo>
                    <a:pt x="918" y="730"/>
                  </a:lnTo>
                  <a:lnTo>
                    <a:pt x="902" y="735"/>
                  </a:lnTo>
                  <a:lnTo>
                    <a:pt x="893" y="747"/>
                  </a:lnTo>
                  <a:lnTo>
                    <a:pt x="875" y="747"/>
                  </a:lnTo>
                  <a:lnTo>
                    <a:pt x="865" y="739"/>
                  </a:lnTo>
                  <a:lnTo>
                    <a:pt x="865" y="735"/>
                  </a:lnTo>
                  <a:lnTo>
                    <a:pt x="880" y="738"/>
                  </a:lnTo>
                  <a:lnTo>
                    <a:pt x="883" y="725"/>
                  </a:lnTo>
                  <a:lnTo>
                    <a:pt x="898" y="713"/>
                  </a:lnTo>
                  <a:lnTo>
                    <a:pt x="916" y="705"/>
                  </a:lnTo>
                  <a:lnTo>
                    <a:pt x="928" y="679"/>
                  </a:lnTo>
                  <a:lnTo>
                    <a:pt x="918" y="644"/>
                  </a:lnTo>
                  <a:lnTo>
                    <a:pt x="918" y="623"/>
                  </a:lnTo>
                  <a:lnTo>
                    <a:pt x="916" y="616"/>
                  </a:lnTo>
                  <a:lnTo>
                    <a:pt x="906" y="626"/>
                  </a:lnTo>
                  <a:lnTo>
                    <a:pt x="890" y="654"/>
                  </a:lnTo>
                  <a:lnTo>
                    <a:pt x="880" y="687"/>
                  </a:lnTo>
                  <a:lnTo>
                    <a:pt x="876" y="713"/>
                  </a:lnTo>
                  <a:lnTo>
                    <a:pt x="856" y="717"/>
                  </a:lnTo>
                  <a:lnTo>
                    <a:pt x="845" y="735"/>
                  </a:lnTo>
                  <a:lnTo>
                    <a:pt x="829" y="747"/>
                  </a:lnTo>
                  <a:lnTo>
                    <a:pt x="793" y="725"/>
                  </a:lnTo>
                  <a:lnTo>
                    <a:pt x="771" y="717"/>
                  </a:lnTo>
                  <a:lnTo>
                    <a:pt x="752" y="709"/>
                  </a:lnTo>
                  <a:lnTo>
                    <a:pt x="758" y="702"/>
                  </a:lnTo>
                  <a:lnTo>
                    <a:pt x="771" y="705"/>
                  </a:lnTo>
                  <a:lnTo>
                    <a:pt x="800" y="697"/>
                  </a:lnTo>
                  <a:lnTo>
                    <a:pt x="779" y="686"/>
                  </a:lnTo>
                  <a:lnTo>
                    <a:pt x="757" y="682"/>
                  </a:lnTo>
                  <a:lnTo>
                    <a:pt x="747" y="679"/>
                  </a:lnTo>
                  <a:lnTo>
                    <a:pt x="721" y="686"/>
                  </a:lnTo>
                  <a:lnTo>
                    <a:pt x="714" y="706"/>
                  </a:lnTo>
                  <a:lnTo>
                    <a:pt x="727" y="706"/>
                  </a:lnTo>
                  <a:lnTo>
                    <a:pt x="733" y="705"/>
                  </a:lnTo>
                  <a:lnTo>
                    <a:pt x="735" y="713"/>
                  </a:lnTo>
                  <a:lnTo>
                    <a:pt x="721" y="730"/>
                  </a:lnTo>
                  <a:lnTo>
                    <a:pt x="697" y="753"/>
                  </a:lnTo>
                  <a:lnTo>
                    <a:pt x="669" y="761"/>
                  </a:lnTo>
                  <a:lnTo>
                    <a:pt x="653" y="747"/>
                  </a:lnTo>
                  <a:lnTo>
                    <a:pt x="627" y="738"/>
                  </a:lnTo>
                  <a:lnTo>
                    <a:pt x="626" y="722"/>
                  </a:lnTo>
                  <a:lnTo>
                    <a:pt x="634" y="725"/>
                  </a:lnTo>
                  <a:lnTo>
                    <a:pt x="650" y="738"/>
                  </a:lnTo>
                  <a:lnTo>
                    <a:pt x="663" y="730"/>
                  </a:lnTo>
                  <a:lnTo>
                    <a:pt x="638" y="715"/>
                  </a:lnTo>
                  <a:lnTo>
                    <a:pt x="616" y="706"/>
                  </a:lnTo>
                  <a:lnTo>
                    <a:pt x="602" y="694"/>
                  </a:lnTo>
                  <a:lnTo>
                    <a:pt x="595" y="667"/>
                  </a:lnTo>
                  <a:lnTo>
                    <a:pt x="588" y="642"/>
                  </a:lnTo>
                  <a:lnTo>
                    <a:pt x="558" y="614"/>
                  </a:lnTo>
                  <a:lnTo>
                    <a:pt x="531" y="600"/>
                  </a:lnTo>
                  <a:lnTo>
                    <a:pt x="498" y="612"/>
                  </a:lnTo>
                  <a:lnTo>
                    <a:pt x="475" y="614"/>
                  </a:lnTo>
                  <a:lnTo>
                    <a:pt x="475" y="599"/>
                  </a:lnTo>
                  <a:lnTo>
                    <a:pt x="460" y="587"/>
                  </a:lnTo>
                  <a:lnTo>
                    <a:pt x="457" y="564"/>
                  </a:lnTo>
                  <a:lnTo>
                    <a:pt x="436" y="531"/>
                  </a:lnTo>
                  <a:lnTo>
                    <a:pt x="422" y="504"/>
                  </a:lnTo>
                  <a:lnTo>
                    <a:pt x="392" y="489"/>
                  </a:lnTo>
                  <a:lnTo>
                    <a:pt x="364" y="488"/>
                  </a:lnTo>
                  <a:lnTo>
                    <a:pt x="345" y="489"/>
                  </a:lnTo>
                  <a:lnTo>
                    <a:pt x="325" y="500"/>
                  </a:lnTo>
                  <a:lnTo>
                    <a:pt x="309" y="488"/>
                  </a:lnTo>
                  <a:lnTo>
                    <a:pt x="296" y="467"/>
                  </a:lnTo>
                  <a:lnTo>
                    <a:pt x="274" y="467"/>
                  </a:lnTo>
                  <a:lnTo>
                    <a:pt x="269" y="456"/>
                  </a:lnTo>
                  <a:lnTo>
                    <a:pt x="262" y="440"/>
                  </a:lnTo>
                  <a:lnTo>
                    <a:pt x="252" y="431"/>
                  </a:lnTo>
                  <a:lnTo>
                    <a:pt x="260" y="397"/>
                  </a:lnTo>
                  <a:lnTo>
                    <a:pt x="262" y="352"/>
                  </a:lnTo>
                  <a:lnTo>
                    <a:pt x="259" y="333"/>
                  </a:lnTo>
                  <a:lnTo>
                    <a:pt x="255" y="317"/>
                  </a:lnTo>
                  <a:lnTo>
                    <a:pt x="245" y="309"/>
                  </a:lnTo>
                  <a:lnTo>
                    <a:pt x="216" y="290"/>
                  </a:lnTo>
                  <a:lnTo>
                    <a:pt x="193" y="274"/>
                  </a:lnTo>
                  <a:lnTo>
                    <a:pt x="179" y="269"/>
                  </a:lnTo>
                  <a:lnTo>
                    <a:pt x="158" y="276"/>
                  </a:lnTo>
                  <a:lnTo>
                    <a:pt x="143" y="258"/>
                  </a:lnTo>
                  <a:lnTo>
                    <a:pt x="137" y="236"/>
                  </a:lnTo>
                  <a:lnTo>
                    <a:pt x="119" y="218"/>
                  </a:lnTo>
                  <a:lnTo>
                    <a:pt x="114" y="202"/>
                  </a:lnTo>
                  <a:lnTo>
                    <a:pt x="119" y="177"/>
                  </a:lnTo>
                  <a:lnTo>
                    <a:pt x="108" y="165"/>
                  </a:lnTo>
                  <a:lnTo>
                    <a:pt x="100" y="173"/>
                  </a:lnTo>
                  <a:lnTo>
                    <a:pt x="83" y="170"/>
                  </a:lnTo>
                  <a:lnTo>
                    <a:pt x="67" y="153"/>
                  </a:lnTo>
                  <a:lnTo>
                    <a:pt x="58" y="155"/>
                  </a:lnTo>
                  <a:lnTo>
                    <a:pt x="53" y="170"/>
                  </a:lnTo>
                  <a:lnTo>
                    <a:pt x="47" y="153"/>
                  </a:lnTo>
                  <a:lnTo>
                    <a:pt x="35" y="143"/>
                  </a:lnTo>
                  <a:lnTo>
                    <a:pt x="27" y="118"/>
                  </a:lnTo>
                  <a:lnTo>
                    <a:pt x="11" y="98"/>
                  </a:lnTo>
                  <a:lnTo>
                    <a:pt x="0" y="79"/>
                  </a:lnTo>
                  <a:lnTo>
                    <a:pt x="13" y="67"/>
                  </a:lnTo>
                  <a:lnTo>
                    <a:pt x="42" y="66"/>
                  </a:lnTo>
                  <a:lnTo>
                    <a:pt x="45" y="71"/>
                  </a:lnTo>
                  <a:lnTo>
                    <a:pt x="67" y="79"/>
                  </a:lnTo>
                  <a:lnTo>
                    <a:pt x="93" y="71"/>
                  </a:lnTo>
                  <a:lnTo>
                    <a:pt x="100" y="77"/>
                  </a:lnTo>
                  <a:lnTo>
                    <a:pt x="125" y="93"/>
                  </a:lnTo>
                  <a:lnTo>
                    <a:pt x="146" y="94"/>
                  </a:lnTo>
                  <a:lnTo>
                    <a:pt x="158" y="93"/>
                  </a:lnTo>
                  <a:lnTo>
                    <a:pt x="177" y="106"/>
                  </a:lnTo>
                  <a:lnTo>
                    <a:pt x="193" y="123"/>
                  </a:lnTo>
                  <a:lnTo>
                    <a:pt x="213" y="125"/>
                  </a:lnTo>
                  <a:lnTo>
                    <a:pt x="233" y="125"/>
                  </a:lnTo>
                  <a:lnTo>
                    <a:pt x="260" y="127"/>
                  </a:lnTo>
                  <a:lnTo>
                    <a:pt x="292" y="123"/>
                  </a:lnTo>
                  <a:lnTo>
                    <a:pt x="313" y="119"/>
                  </a:lnTo>
                  <a:lnTo>
                    <a:pt x="328" y="114"/>
                  </a:lnTo>
                  <a:lnTo>
                    <a:pt x="346" y="98"/>
                  </a:lnTo>
                  <a:lnTo>
                    <a:pt x="357" y="87"/>
                  </a:lnTo>
                  <a:lnTo>
                    <a:pt x="368" y="79"/>
                  </a:lnTo>
                  <a:lnTo>
                    <a:pt x="383" y="71"/>
                  </a:lnTo>
                  <a:lnTo>
                    <a:pt x="392" y="83"/>
                  </a:lnTo>
                  <a:lnTo>
                    <a:pt x="383" y="94"/>
                  </a:lnTo>
                  <a:lnTo>
                    <a:pt x="377" y="115"/>
                  </a:lnTo>
                  <a:lnTo>
                    <a:pt x="383" y="134"/>
                  </a:lnTo>
                  <a:lnTo>
                    <a:pt x="404" y="143"/>
                  </a:lnTo>
                  <a:lnTo>
                    <a:pt x="423" y="147"/>
                  </a:lnTo>
                  <a:lnTo>
                    <a:pt x="440" y="158"/>
                  </a:lnTo>
                  <a:lnTo>
                    <a:pt x="432" y="145"/>
                  </a:lnTo>
                  <a:lnTo>
                    <a:pt x="425" y="135"/>
                  </a:lnTo>
                  <a:lnTo>
                    <a:pt x="440" y="135"/>
                  </a:lnTo>
                  <a:lnTo>
                    <a:pt x="450" y="135"/>
                  </a:lnTo>
                  <a:lnTo>
                    <a:pt x="460" y="141"/>
                  </a:lnTo>
                  <a:lnTo>
                    <a:pt x="468" y="135"/>
                  </a:lnTo>
                  <a:lnTo>
                    <a:pt x="486" y="134"/>
                  </a:lnTo>
                  <a:lnTo>
                    <a:pt x="500" y="127"/>
                  </a:lnTo>
                  <a:lnTo>
                    <a:pt x="506" y="135"/>
                  </a:lnTo>
                  <a:lnTo>
                    <a:pt x="506" y="147"/>
                  </a:lnTo>
                  <a:lnTo>
                    <a:pt x="518" y="134"/>
                  </a:lnTo>
                  <a:lnTo>
                    <a:pt x="515" y="114"/>
                  </a:lnTo>
                  <a:lnTo>
                    <a:pt x="505" y="101"/>
                  </a:lnTo>
                  <a:lnTo>
                    <a:pt x="498" y="101"/>
                  </a:lnTo>
                  <a:lnTo>
                    <a:pt x="491" y="102"/>
                  </a:lnTo>
                  <a:lnTo>
                    <a:pt x="483" y="110"/>
                  </a:lnTo>
                  <a:lnTo>
                    <a:pt x="476" y="91"/>
                  </a:lnTo>
                  <a:lnTo>
                    <a:pt x="472" y="79"/>
                  </a:lnTo>
                  <a:lnTo>
                    <a:pt x="465" y="79"/>
                  </a:lnTo>
                  <a:lnTo>
                    <a:pt x="465" y="98"/>
                  </a:lnTo>
                  <a:lnTo>
                    <a:pt x="460" y="114"/>
                  </a:lnTo>
                  <a:lnTo>
                    <a:pt x="444" y="114"/>
                  </a:lnTo>
                  <a:lnTo>
                    <a:pt x="433" y="102"/>
                  </a:lnTo>
                  <a:lnTo>
                    <a:pt x="428" y="93"/>
                  </a:lnTo>
                  <a:lnTo>
                    <a:pt x="440" y="85"/>
                  </a:lnTo>
                  <a:lnTo>
                    <a:pt x="440" y="67"/>
                  </a:lnTo>
                  <a:lnTo>
                    <a:pt x="433" y="66"/>
                  </a:lnTo>
                  <a:lnTo>
                    <a:pt x="418" y="71"/>
                  </a:lnTo>
                  <a:lnTo>
                    <a:pt x="404" y="79"/>
                  </a:lnTo>
                  <a:lnTo>
                    <a:pt x="404" y="66"/>
                  </a:lnTo>
                  <a:lnTo>
                    <a:pt x="415" y="51"/>
                  </a:lnTo>
                  <a:lnTo>
                    <a:pt x="432" y="39"/>
                  </a:lnTo>
                  <a:lnTo>
                    <a:pt x="444" y="24"/>
                  </a:lnTo>
                  <a:lnTo>
                    <a:pt x="454" y="15"/>
                  </a:lnTo>
                  <a:lnTo>
                    <a:pt x="468" y="0"/>
                  </a:lnTo>
                  <a:lnTo>
                    <a:pt x="472" y="10"/>
                  </a:lnTo>
                  <a:lnTo>
                    <a:pt x="475" y="27"/>
                  </a:lnTo>
                  <a:lnTo>
                    <a:pt x="483" y="40"/>
                  </a:lnTo>
                  <a:lnTo>
                    <a:pt x="500" y="40"/>
                  </a:lnTo>
                  <a:lnTo>
                    <a:pt x="505" y="54"/>
                  </a:lnTo>
                  <a:lnTo>
                    <a:pt x="1136" y="115"/>
                  </a:lnTo>
                  <a:lnTo>
                    <a:pt x="1132" y="135"/>
                  </a:lnTo>
                  <a:lnTo>
                    <a:pt x="1136" y="189"/>
                  </a:lnTo>
                  <a:lnTo>
                    <a:pt x="1147" y="218"/>
                  </a:lnTo>
                  <a:lnTo>
                    <a:pt x="1161" y="236"/>
                  </a:lnTo>
                  <a:lnTo>
                    <a:pt x="1165" y="257"/>
                  </a:lnTo>
                  <a:lnTo>
                    <a:pt x="1170" y="271"/>
                  </a:lnTo>
                  <a:lnTo>
                    <a:pt x="1179" y="271"/>
                  </a:lnTo>
                  <a:lnTo>
                    <a:pt x="1197" y="292"/>
                  </a:lnTo>
                  <a:lnTo>
                    <a:pt x="1212" y="309"/>
                  </a:lnTo>
                  <a:lnTo>
                    <a:pt x="1240" y="332"/>
                  </a:lnTo>
                  <a:lnTo>
                    <a:pt x="1277" y="340"/>
                  </a:lnTo>
                  <a:lnTo>
                    <a:pt x="1302" y="354"/>
                  </a:lnTo>
                  <a:lnTo>
                    <a:pt x="1321" y="383"/>
                  </a:lnTo>
                  <a:lnTo>
                    <a:pt x="1336" y="405"/>
                  </a:lnTo>
                  <a:lnTo>
                    <a:pt x="1336" y="440"/>
                  </a:lnTo>
                  <a:lnTo>
                    <a:pt x="1345" y="467"/>
                  </a:lnTo>
                  <a:lnTo>
                    <a:pt x="1348" y="487"/>
                  </a:lnTo>
                  <a:lnTo>
                    <a:pt x="1361" y="510"/>
                  </a:lnTo>
                  <a:lnTo>
                    <a:pt x="1366" y="534"/>
                  </a:lnTo>
                  <a:lnTo>
                    <a:pt x="1376" y="540"/>
                  </a:lnTo>
                  <a:lnTo>
                    <a:pt x="1381" y="559"/>
                  </a:lnTo>
                  <a:lnTo>
                    <a:pt x="1379" y="571"/>
                  </a:lnTo>
                  <a:lnTo>
                    <a:pt x="1379" y="590"/>
                  </a:lnTo>
                  <a:lnTo>
                    <a:pt x="1401" y="599"/>
                  </a:lnTo>
                  <a:lnTo>
                    <a:pt x="1436" y="623"/>
                  </a:lnTo>
                  <a:lnTo>
                    <a:pt x="1461" y="642"/>
                  </a:lnTo>
                  <a:lnTo>
                    <a:pt x="1476" y="648"/>
                  </a:lnTo>
                  <a:lnTo>
                    <a:pt x="1487" y="648"/>
                  </a:lnTo>
                  <a:lnTo>
                    <a:pt x="1490" y="659"/>
                  </a:lnTo>
                  <a:lnTo>
                    <a:pt x="1469" y="674"/>
                  </a:lnTo>
                  <a:lnTo>
                    <a:pt x="1459" y="690"/>
                  </a:lnTo>
                  <a:lnTo>
                    <a:pt x="1453" y="705"/>
                  </a:lnTo>
                  <a:lnTo>
                    <a:pt x="1459" y="709"/>
                  </a:lnTo>
                  <a:lnTo>
                    <a:pt x="1462" y="725"/>
                  </a:lnTo>
                  <a:lnTo>
                    <a:pt x="1476" y="739"/>
                  </a:lnTo>
                  <a:lnTo>
                    <a:pt x="1479" y="755"/>
                  </a:lnTo>
                  <a:lnTo>
                    <a:pt x="1494" y="761"/>
                  </a:lnTo>
                  <a:lnTo>
                    <a:pt x="1511" y="779"/>
                  </a:lnTo>
                  <a:lnTo>
                    <a:pt x="1501" y="805"/>
                  </a:lnTo>
                  <a:lnTo>
                    <a:pt x="1487" y="835"/>
                  </a:lnTo>
                  <a:lnTo>
                    <a:pt x="1490" y="861"/>
                  </a:lnTo>
                  <a:lnTo>
                    <a:pt x="1490" y="882"/>
                  </a:lnTo>
                  <a:lnTo>
                    <a:pt x="1514" y="913"/>
                  </a:lnTo>
                  <a:lnTo>
                    <a:pt x="1534" y="941"/>
                  </a:lnTo>
                  <a:lnTo>
                    <a:pt x="1544" y="954"/>
                  </a:lnTo>
                  <a:lnTo>
                    <a:pt x="1563" y="956"/>
                  </a:lnTo>
                  <a:lnTo>
                    <a:pt x="1587" y="944"/>
                  </a:lnTo>
                  <a:lnTo>
                    <a:pt x="1588" y="929"/>
                  </a:lnTo>
                  <a:lnTo>
                    <a:pt x="1570" y="905"/>
                  </a:lnTo>
                  <a:lnTo>
                    <a:pt x="1552" y="882"/>
                  </a:lnTo>
                  <a:lnTo>
                    <a:pt x="1532" y="878"/>
                  </a:lnTo>
                  <a:lnTo>
                    <a:pt x="1532" y="862"/>
                  </a:lnTo>
                  <a:lnTo>
                    <a:pt x="1523" y="821"/>
                  </a:lnTo>
                  <a:lnTo>
                    <a:pt x="1520" y="790"/>
                  </a:lnTo>
                  <a:lnTo>
                    <a:pt x="1515" y="765"/>
                  </a:lnTo>
                  <a:lnTo>
                    <a:pt x="1534" y="755"/>
                  </a:lnTo>
                  <a:lnTo>
                    <a:pt x="1544" y="753"/>
                  </a:lnTo>
                  <a:lnTo>
                    <a:pt x="1561" y="757"/>
                  </a:lnTo>
                  <a:lnTo>
                    <a:pt x="1597" y="805"/>
                  </a:lnTo>
                  <a:lnTo>
                    <a:pt x="1625" y="835"/>
                  </a:lnTo>
                  <a:lnTo>
                    <a:pt x="1642" y="853"/>
                  </a:lnTo>
                  <a:lnTo>
                    <a:pt x="1656" y="865"/>
                  </a:lnTo>
                  <a:lnTo>
                    <a:pt x="1656" y="909"/>
                  </a:lnTo>
                  <a:lnTo>
                    <a:pt x="1656" y="936"/>
                  </a:lnTo>
                  <a:lnTo>
                    <a:pt x="1677" y="954"/>
                  </a:lnTo>
                  <a:lnTo>
                    <a:pt x="1705" y="961"/>
                  </a:lnTo>
                  <a:lnTo>
                    <a:pt x="1708" y="957"/>
                  </a:lnTo>
                  <a:lnTo>
                    <a:pt x="1711" y="976"/>
                  </a:lnTo>
                  <a:lnTo>
                    <a:pt x="1708" y="988"/>
                  </a:lnTo>
                  <a:lnTo>
                    <a:pt x="1702" y="996"/>
                  </a:lnTo>
                  <a:lnTo>
                    <a:pt x="1695" y="1032"/>
                  </a:lnTo>
                  <a:lnTo>
                    <a:pt x="1708" y="1059"/>
                  </a:lnTo>
                  <a:lnTo>
                    <a:pt x="1720" y="1064"/>
                  </a:lnTo>
                  <a:lnTo>
                    <a:pt x="1723" y="1088"/>
                  </a:lnTo>
                  <a:lnTo>
                    <a:pt x="1714" y="1122"/>
                  </a:lnTo>
                  <a:lnTo>
                    <a:pt x="1718" y="1147"/>
                  </a:lnTo>
                  <a:lnTo>
                    <a:pt x="1718" y="1159"/>
                  </a:lnTo>
                  <a:lnTo>
                    <a:pt x="1738" y="1178"/>
                  </a:lnTo>
                  <a:lnTo>
                    <a:pt x="1746" y="1208"/>
                  </a:lnTo>
                  <a:lnTo>
                    <a:pt x="1751" y="1234"/>
                  </a:lnTo>
                  <a:lnTo>
                    <a:pt x="1743" y="1254"/>
                  </a:lnTo>
                  <a:lnTo>
                    <a:pt x="1731" y="1278"/>
                  </a:lnTo>
                  <a:lnTo>
                    <a:pt x="1731" y="1303"/>
                  </a:lnTo>
                  <a:lnTo>
                    <a:pt x="1743" y="1322"/>
                  </a:lnTo>
                  <a:lnTo>
                    <a:pt x="1731" y="1334"/>
                  </a:lnTo>
                  <a:lnTo>
                    <a:pt x="1754" y="1390"/>
                  </a:lnTo>
                  <a:lnTo>
                    <a:pt x="1772" y="1412"/>
                  </a:lnTo>
                  <a:lnTo>
                    <a:pt x="1786" y="1437"/>
                  </a:lnTo>
                  <a:lnTo>
                    <a:pt x="1797" y="1470"/>
                  </a:lnTo>
                  <a:lnTo>
                    <a:pt x="1810" y="1486"/>
                  </a:lnTo>
                  <a:lnTo>
                    <a:pt x="1816" y="1486"/>
                  </a:lnTo>
                  <a:lnTo>
                    <a:pt x="1816" y="1504"/>
                  </a:lnTo>
                  <a:lnTo>
                    <a:pt x="1833" y="1517"/>
                  </a:lnTo>
                  <a:lnTo>
                    <a:pt x="1851" y="1524"/>
                  </a:lnTo>
                  <a:lnTo>
                    <a:pt x="1854" y="1532"/>
                  </a:lnTo>
                  <a:lnTo>
                    <a:pt x="1858" y="1532"/>
                  </a:lnTo>
                  <a:lnTo>
                    <a:pt x="1871" y="1553"/>
                  </a:lnTo>
                  <a:lnTo>
                    <a:pt x="1871" y="1579"/>
                  </a:lnTo>
                  <a:lnTo>
                    <a:pt x="1871" y="1597"/>
                  </a:lnTo>
                  <a:lnTo>
                    <a:pt x="1880" y="1617"/>
                  </a:lnTo>
                  <a:lnTo>
                    <a:pt x="1883" y="1637"/>
                  </a:lnTo>
                  <a:lnTo>
                    <a:pt x="1886" y="1660"/>
                  </a:lnTo>
                  <a:lnTo>
                    <a:pt x="1886" y="1700"/>
                  </a:lnTo>
                  <a:lnTo>
                    <a:pt x="1883" y="1728"/>
                  </a:lnTo>
                  <a:lnTo>
                    <a:pt x="1899" y="1751"/>
                  </a:lnTo>
                  <a:lnTo>
                    <a:pt x="1920" y="1775"/>
                  </a:lnTo>
                  <a:lnTo>
                    <a:pt x="1937" y="1796"/>
                  </a:lnTo>
                  <a:lnTo>
                    <a:pt x="1955" y="1808"/>
                  </a:lnTo>
                  <a:lnTo>
                    <a:pt x="1969" y="1823"/>
                  </a:lnTo>
                  <a:lnTo>
                    <a:pt x="1980" y="1858"/>
                  </a:lnTo>
                  <a:lnTo>
                    <a:pt x="1992" y="1882"/>
                  </a:lnTo>
                  <a:lnTo>
                    <a:pt x="2000" y="1907"/>
                  </a:lnTo>
                  <a:lnTo>
                    <a:pt x="2009" y="1925"/>
                  </a:lnTo>
                  <a:lnTo>
                    <a:pt x="2007" y="1950"/>
                  </a:lnTo>
                  <a:lnTo>
                    <a:pt x="1995" y="1971"/>
                  </a:lnTo>
                  <a:lnTo>
                    <a:pt x="1978" y="2003"/>
                  </a:lnTo>
                  <a:lnTo>
                    <a:pt x="1963" y="2041"/>
                  </a:lnTo>
                  <a:lnTo>
                    <a:pt x="1967" y="2078"/>
                  </a:lnTo>
                  <a:lnTo>
                    <a:pt x="1980" y="2108"/>
                  </a:lnTo>
                  <a:lnTo>
                    <a:pt x="1982" y="2144"/>
                  </a:lnTo>
                  <a:lnTo>
                    <a:pt x="1982" y="2188"/>
                  </a:lnTo>
                  <a:lnTo>
                    <a:pt x="2007" y="2216"/>
                  </a:lnTo>
                  <a:lnTo>
                    <a:pt x="2017" y="2241"/>
                  </a:lnTo>
                  <a:lnTo>
                    <a:pt x="2034" y="2252"/>
                  </a:lnTo>
                  <a:lnTo>
                    <a:pt x="2043" y="2263"/>
                  </a:lnTo>
                  <a:lnTo>
                    <a:pt x="2053" y="2263"/>
                  </a:lnTo>
                  <a:lnTo>
                    <a:pt x="2068" y="2273"/>
                  </a:lnTo>
                  <a:lnTo>
                    <a:pt x="2086" y="2280"/>
                  </a:lnTo>
                  <a:lnTo>
                    <a:pt x="2095" y="2277"/>
                  </a:lnTo>
                  <a:lnTo>
                    <a:pt x="2107" y="2277"/>
                  </a:lnTo>
                  <a:lnTo>
                    <a:pt x="2123" y="2271"/>
                  </a:lnTo>
                  <a:lnTo>
                    <a:pt x="2148" y="2271"/>
                  </a:lnTo>
                  <a:lnTo>
                    <a:pt x="2144" y="2281"/>
                  </a:lnTo>
                  <a:lnTo>
                    <a:pt x="2132" y="2291"/>
                  </a:lnTo>
                  <a:lnTo>
                    <a:pt x="2118" y="2288"/>
                  </a:lnTo>
                  <a:lnTo>
                    <a:pt x="2111" y="2288"/>
                  </a:lnTo>
                  <a:lnTo>
                    <a:pt x="2111" y="2307"/>
                  </a:lnTo>
                  <a:lnTo>
                    <a:pt x="2123" y="2315"/>
                  </a:lnTo>
                  <a:lnTo>
                    <a:pt x="2126" y="2327"/>
                  </a:lnTo>
                  <a:lnTo>
                    <a:pt x="2142" y="2321"/>
                  </a:lnTo>
                  <a:lnTo>
                    <a:pt x="2144" y="2327"/>
                  </a:lnTo>
                  <a:lnTo>
                    <a:pt x="2162" y="2320"/>
                  </a:lnTo>
                  <a:lnTo>
                    <a:pt x="2166" y="2288"/>
                  </a:lnTo>
                  <a:lnTo>
                    <a:pt x="2171" y="2264"/>
                  </a:lnTo>
                  <a:lnTo>
                    <a:pt x="2166" y="2240"/>
                  </a:lnTo>
                  <a:lnTo>
                    <a:pt x="2154" y="2231"/>
                  </a:lnTo>
                  <a:lnTo>
                    <a:pt x="2158" y="2221"/>
                  </a:lnTo>
                  <a:lnTo>
                    <a:pt x="2166" y="2212"/>
                  </a:lnTo>
                  <a:lnTo>
                    <a:pt x="2179" y="2204"/>
                  </a:lnTo>
                  <a:lnTo>
                    <a:pt x="2193" y="2188"/>
                  </a:lnTo>
                  <a:lnTo>
                    <a:pt x="2200" y="2191"/>
                  </a:lnTo>
                  <a:lnTo>
                    <a:pt x="2226" y="2191"/>
                  </a:lnTo>
                  <a:lnTo>
                    <a:pt x="2227" y="2217"/>
                  </a:lnTo>
                  <a:lnTo>
                    <a:pt x="2240" y="2233"/>
                  </a:lnTo>
                  <a:lnTo>
                    <a:pt x="2258" y="2264"/>
                  </a:lnTo>
                  <a:lnTo>
                    <a:pt x="2286" y="2288"/>
                  </a:lnTo>
                  <a:lnTo>
                    <a:pt x="2312" y="2307"/>
                  </a:lnTo>
                  <a:lnTo>
                    <a:pt x="2332" y="2335"/>
                  </a:lnTo>
                  <a:lnTo>
                    <a:pt x="2342" y="2363"/>
                  </a:lnTo>
                  <a:lnTo>
                    <a:pt x="2356" y="2380"/>
                  </a:lnTo>
                  <a:lnTo>
                    <a:pt x="2422" y="2398"/>
                  </a:lnTo>
                  <a:lnTo>
                    <a:pt x="2421" y="2423"/>
                  </a:lnTo>
                  <a:lnTo>
                    <a:pt x="2415" y="2455"/>
                  </a:lnTo>
                  <a:lnTo>
                    <a:pt x="2425" y="2486"/>
                  </a:lnTo>
                  <a:lnTo>
                    <a:pt x="2443" y="2513"/>
                  </a:lnTo>
                  <a:lnTo>
                    <a:pt x="2460" y="2527"/>
                  </a:lnTo>
                  <a:lnTo>
                    <a:pt x="2465" y="2555"/>
                  </a:lnTo>
                  <a:lnTo>
                    <a:pt x="2457" y="2583"/>
                  </a:lnTo>
                  <a:lnTo>
                    <a:pt x="2455" y="2601"/>
                  </a:lnTo>
                  <a:lnTo>
                    <a:pt x="2475" y="2617"/>
                  </a:lnTo>
                  <a:lnTo>
                    <a:pt x="2505" y="2627"/>
                  </a:lnTo>
                  <a:lnTo>
                    <a:pt x="2529" y="2634"/>
                  </a:lnTo>
                  <a:lnTo>
                    <a:pt x="2540" y="2653"/>
                  </a:lnTo>
                  <a:lnTo>
                    <a:pt x="2559" y="2669"/>
                  </a:lnTo>
                  <a:lnTo>
                    <a:pt x="2559" y="2700"/>
                  </a:lnTo>
                  <a:lnTo>
                    <a:pt x="2573" y="2733"/>
                  </a:lnTo>
                  <a:lnTo>
                    <a:pt x="2583" y="2757"/>
                  </a:lnTo>
                  <a:lnTo>
                    <a:pt x="2573" y="2784"/>
                  </a:lnTo>
                  <a:lnTo>
                    <a:pt x="2565" y="2825"/>
                  </a:lnTo>
                  <a:lnTo>
                    <a:pt x="2540" y="2871"/>
                  </a:lnTo>
                  <a:lnTo>
                    <a:pt x="2500" y="2909"/>
                  </a:lnTo>
                  <a:lnTo>
                    <a:pt x="2465" y="2928"/>
                  </a:lnTo>
                  <a:lnTo>
                    <a:pt x="2436" y="2932"/>
                  </a:lnTo>
                  <a:lnTo>
                    <a:pt x="2418" y="2946"/>
                  </a:lnTo>
                  <a:lnTo>
                    <a:pt x="2397" y="2965"/>
                  </a:lnTo>
                  <a:lnTo>
                    <a:pt x="2366" y="2976"/>
                  </a:lnTo>
                  <a:lnTo>
                    <a:pt x="2339" y="2981"/>
                  </a:lnTo>
                  <a:lnTo>
                    <a:pt x="2326" y="2984"/>
                  </a:lnTo>
                  <a:lnTo>
                    <a:pt x="2335" y="2992"/>
                  </a:lnTo>
                  <a:lnTo>
                    <a:pt x="2306" y="3002"/>
                  </a:lnTo>
                  <a:lnTo>
                    <a:pt x="2289" y="3002"/>
                  </a:lnTo>
                  <a:lnTo>
                    <a:pt x="2255" y="2970"/>
                  </a:lnTo>
                  <a:lnTo>
                    <a:pt x="2226" y="2928"/>
                  </a:lnTo>
                  <a:lnTo>
                    <a:pt x="2211" y="2904"/>
                  </a:lnTo>
                  <a:lnTo>
                    <a:pt x="2204" y="2861"/>
                  </a:lnTo>
                  <a:lnTo>
                    <a:pt x="2203" y="2843"/>
                  </a:lnTo>
                  <a:lnTo>
                    <a:pt x="2203" y="2825"/>
                  </a:lnTo>
                  <a:lnTo>
                    <a:pt x="2203" y="2797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g3037f45beab_0_67"/>
            <p:cNvSpPr/>
            <p:nvPr/>
          </p:nvSpPr>
          <p:spPr>
            <a:xfrm>
              <a:off x="4333865" y="1175500"/>
              <a:ext cx="878089" cy="1400818"/>
            </a:xfrm>
            <a:custGeom>
              <a:rect b="b" l="l" r="r" t="t"/>
              <a:pathLst>
                <a:path extrusionOk="0" h="2869" w="2021">
                  <a:moveTo>
                    <a:pt x="1491" y="2837"/>
                  </a:moveTo>
                  <a:lnTo>
                    <a:pt x="1495" y="2825"/>
                  </a:lnTo>
                  <a:lnTo>
                    <a:pt x="1502" y="2817"/>
                  </a:lnTo>
                  <a:lnTo>
                    <a:pt x="1502" y="2812"/>
                  </a:lnTo>
                  <a:lnTo>
                    <a:pt x="1507" y="2798"/>
                  </a:lnTo>
                  <a:lnTo>
                    <a:pt x="1510" y="2777"/>
                  </a:lnTo>
                  <a:lnTo>
                    <a:pt x="1510" y="2752"/>
                  </a:lnTo>
                  <a:lnTo>
                    <a:pt x="1513" y="2741"/>
                  </a:lnTo>
                  <a:lnTo>
                    <a:pt x="1515" y="2733"/>
                  </a:lnTo>
                  <a:lnTo>
                    <a:pt x="1519" y="2725"/>
                  </a:lnTo>
                  <a:lnTo>
                    <a:pt x="1519" y="2710"/>
                  </a:lnTo>
                  <a:lnTo>
                    <a:pt x="1545" y="2688"/>
                  </a:lnTo>
                  <a:lnTo>
                    <a:pt x="1549" y="2649"/>
                  </a:lnTo>
                  <a:lnTo>
                    <a:pt x="1515" y="2634"/>
                  </a:lnTo>
                  <a:lnTo>
                    <a:pt x="1515" y="2584"/>
                  </a:lnTo>
                  <a:lnTo>
                    <a:pt x="1522" y="2547"/>
                  </a:lnTo>
                  <a:lnTo>
                    <a:pt x="1553" y="2530"/>
                  </a:lnTo>
                  <a:lnTo>
                    <a:pt x="1566" y="2522"/>
                  </a:lnTo>
                  <a:lnTo>
                    <a:pt x="1621" y="2491"/>
                  </a:lnTo>
                  <a:lnTo>
                    <a:pt x="1642" y="2496"/>
                  </a:lnTo>
                  <a:lnTo>
                    <a:pt x="1654" y="2504"/>
                  </a:lnTo>
                  <a:lnTo>
                    <a:pt x="1667" y="2508"/>
                  </a:lnTo>
                  <a:lnTo>
                    <a:pt x="1681" y="2508"/>
                  </a:lnTo>
                  <a:lnTo>
                    <a:pt x="1685" y="2508"/>
                  </a:lnTo>
                  <a:lnTo>
                    <a:pt x="1707" y="2512"/>
                  </a:lnTo>
                  <a:lnTo>
                    <a:pt x="1731" y="2520"/>
                  </a:lnTo>
                  <a:lnTo>
                    <a:pt x="1736" y="2510"/>
                  </a:lnTo>
                  <a:lnTo>
                    <a:pt x="1744" y="2510"/>
                  </a:lnTo>
                  <a:lnTo>
                    <a:pt x="1758" y="2512"/>
                  </a:lnTo>
                  <a:lnTo>
                    <a:pt x="1809" y="2504"/>
                  </a:lnTo>
                  <a:lnTo>
                    <a:pt x="1820" y="2486"/>
                  </a:lnTo>
                  <a:lnTo>
                    <a:pt x="1827" y="2483"/>
                  </a:lnTo>
                  <a:lnTo>
                    <a:pt x="1827" y="2468"/>
                  </a:lnTo>
                  <a:lnTo>
                    <a:pt x="1809" y="2455"/>
                  </a:lnTo>
                  <a:lnTo>
                    <a:pt x="1797" y="2446"/>
                  </a:lnTo>
                  <a:lnTo>
                    <a:pt x="1778" y="2448"/>
                  </a:lnTo>
                  <a:lnTo>
                    <a:pt x="1700" y="2438"/>
                  </a:lnTo>
                  <a:lnTo>
                    <a:pt x="1710" y="2412"/>
                  </a:lnTo>
                  <a:lnTo>
                    <a:pt x="1635" y="2382"/>
                  </a:lnTo>
                  <a:lnTo>
                    <a:pt x="1632" y="2382"/>
                  </a:lnTo>
                  <a:lnTo>
                    <a:pt x="1618" y="2376"/>
                  </a:lnTo>
                  <a:lnTo>
                    <a:pt x="1623" y="2360"/>
                  </a:lnTo>
                  <a:lnTo>
                    <a:pt x="1639" y="2360"/>
                  </a:lnTo>
                  <a:lnTo>
                    <a:pt x="1643" y="2364"/>
                  </a:lnTo>
                  <a:lnTo>
                    <a:pt x="1654" y="2356"/>
                  </a:lnTo>
                  <a:lnTo>
                    <a:pt x="1635" y="2329"/>
                  </a:lnTo>
                  <a:lnTo>
                    <a:pt x="1618" y="2321"/>
                  </a:lnTo>
                  <a:lnTo>
                    <a:pt x="1612" y="2327"/>
                  </a:lnTo>
                  <a:lnTo>
                    <a:pt x="1580" y="2296"/>
                  </a:lnTo>
                  <a:lnTo>
                    <a:pt x="1563" y="2288"/>
                  </a:lnTo>
                  <a:lnTo>
                    <a:pt x="1560" y="2287"/>
                  </a:lnTo>
                  <a:lnTo>
                    <a:pt x="1545" y="2265"/>
                  </a:lnTo>
                  <a:lnTo>
                    <a:pt x="1513" y="2226"/>
                  </a:lnTo>
                  <a:lnTo>
                    <a:pt x="1483" y="2197"/>
                  </a:lnTo>
                  <a:lnTo>
                    <a:pt x="1510" y="2137"/>
                  </a:lnTo>
                  <a:lnTo>
                    <a:pt x="1513" y="2129"/>
                  </a:lnTo>
                  <a:lnTo>
                    <a:pt x="1476" y="2111"/>
                  </a:lnTo>
                  <a:lnTo>
                    <a:pt x="1480" y="2086"/>
                  </a:lnTo>
                  <a:lnTo>
                    <a:pt x="1470" y="2045"/>
                  </a:lnTo>
                  <a:lnTo>
                    <a:pt x="1461" y="2015"/>
                  </a:lnTo>
                  <a:lnTo>
                    <a:pt x="1400" y="1998"/>
                  </a:lnTo>
                  <a:lnTo>
                    <a:pt x="1393" y="1971"/>
                  </a:lnTo>
                  <a:lnTo>
                    <a:pt x="1374" y="1946"/>
                  </a:lnTo>
                  <a:lnTo>
                    <a:pt x="1369" y="1938"/>
                  </a:lnTo>
                  <a:lnTo>
                    <a:pt x="1344" y="1900"/>
                  </a:lnTo>
                  <a:lnTo>
                    <a:pt x="1339" y="1882"/>
                  </a:lnTo>
                  <a:lnTo>
                    <a:pt x="1363" y="1871"/>
                  </a:lnTo>
                  <a:lnTo>
                    <a:pt x="1383" y="1856"/>
                  </a:lnTo>
                  <a:lnTo>
                    <a:pt x="1393" y="1848"/>
                  </a:lnTo>
                  <a:lnTo>
                    <a:pt x="1400" y="1837"/>
                  </a:lnTo>
                  <a:lnTo>
                    <a:pt x="1421" y="1821"/>
                  </a:lnTo>
                  <a:lnTo>
                    <a:pt x="1443" y="1805"/>
                  </a:lnTo>
                  <a:lnTo>
                    <a:pt x="1470" y="1784"/>
                  </a:lnTo>
                  <a:lnTo>
                    <a:pt x="1502" y="1763"/>
                  </a:lnTo>
                  <a:lnTo>
                    <a:pt x="1515" y="1748"/>
                  </a:lnTo>
                  <a:lnTo>
                    <a:pt x="1527" y="1737"/>
                  </a:lnTo>
                  <a:lnTo>
                    <a:pt x="1531" y="1725"/>
                  </a:lnTo>
                  <a:lnTo>
                    <a:pt x="1556" y="1729"/>
                  </a:lnTo>
                  <a:lnTo>
                    <a:pt x="1569" y="1737"/>
                  </a:lnTo>
                  <a:lnTo>
                    <a:pt x="1598" y="1759"/>
                  </a:lnTo>
                  <a:lnTo>
                    <a:pt x="1621" y="1748"/>
                  </a:lnTo>
                  <a:lnTo>
                    <a:pt x="1630" y="1732"/>
                  </a:lnTo>
                  <a:lnTo>
                    <a:pt x="1635" y="1712"/>
                  </a:lnTo>
                  <a:lnTo>
                    <a:pt x="1643" y="1688"/>
                  </a:lnTo>
                  <a:lnTo>
                    <a:pt x="1653" y="1681"/>
                  </a:lnTo>
                  <a:lnTo>
                    <a:pt x="1667" y="1677"/>
                  </a:lnTo>
                  <a:lnTo>
                    <a:pt x="1667" y="1640"/>
                  </a:lnTo>
                  <a:lnTo>
                    <a:pt x="1667" y="1606"/>
                  </a:lnTo>
                  <a:lnTo>
                    <a:pt x="1664" y="1578"/>
                  </a:lnTo>
                  <a:lnTo>
                    <a:pt x="1667" y="1555"/>
                  </a:lnTo>
                  <a:lnTo>
                    <a:pt x="1664" y="1534"/>
                  </a:lnTo>
                  <a:lnTo>
                    <a:pt x="1661" y="1517"/>
                  </a:lnTo>
                  <a:lnTo>
                    <a:pt x="1643" y="1505"/>
                  </a:lnTo>
                  <a:lnTo>
                    <a:pt x="1627" y="1506"/>
                  </a:lnTo>
                  <a:lnTo>
                    <a:pt x="1612" y="1497"/>
                  </a:lnTo>
                  <a:lnTo>
                    <a:pt x="1599" y="1491"/>
                  </a:lnTo>
                  <a:lnTo>
                    <a:pt x="1592" y="1483"/>
                  </a:lnTo>
                  <a:lnTo>
                    <a:pt x="1587" y="1491"/>
                  </a:lnTo>
                  <a:lnTo>
                    <a:pt x="1581" y="1483"/>
                  </a:lnTo>
                  <a:lnTo>
                    <a:pt x="1573" y="1491"/>
                  </a:lnTo>
                  <a:lnTo>
                    <a:pt x="1573" y="1506"/>
                  </a:lnTo>
                  <a:lnTo>
                    <a:pt x="1573" y="1512"/>
                  </a:lnTo>
                  <a:lnTo>
                    <a:pt x="1580" y="1517"/>
                  </a:lnTo>
                  <a:lnTo>
                    <a:pt x="1560" y="1528"/>
                  </a:lnTo>
                  <a:lnTo>
                    <a:pt x="1545" y="1517"/>
                  </a:lnTo>
                  <a:lnTo>
                    <a:pt x="1519" y="1526"/>
                  </a:lnTo>
                  <a:lnTo>
                    <a:pt x="1515" y="1501"/>
                  </a:lnTo>
                  <a:lnTo>
                    <a:pt x="1515" y="1497"/>
                  </a:lnTo>
                  <a:lnTo>
                    <a:pt x="1515" y="1474"/>
                  </a:lnTo>
                  <a:lnTo>
                    <a:pt x="1513" y="1453"/>
                  </a:lnTo>
                  <a:lnTo>
                    <a:pt x="1519" y="1433"/>
                  </a:lnTo>
                  <a:lnTo>
                    <a:pt x="1531" y="1431"/>
                  </a:lnTo>
                  <a:lnTo>
                    <a:pt x="1547" y="1419"/>
                  </a:lnTo>
                  <a:lnTo>
                    <a:pt x="1560" y="1410"/>
                  </a:lnTo>
                  <a:lnTo>
                    <a:pt x="1566" y="1401"/>
                  </a:lnTo>
                  <a:lnTo>
                    <a:pt x="1573" y="1391"/>
                  </a:lnTo>
                  <a:lnTo>
                    <a:pt x="1581" y="1375"/>
                  </a:lnTo>
                  <a:lnTo>
                    <a:pt x="1588" y="1366"/>
                  </a:lnTo>
                  <a:lnTo>
                    <a:pt x="1630" y="1361"/>
                  </a:lnTo>
                  <a:lnTo>
                    <a:pt x="1653" y="1359"/>
                  </a:lnTo>
                  <a:lnTo>
                    <a:pt x="1689" y="1350"/>
                  </a:lnTo>
                  <a:lnTo>
                    <a:pt x="1696" y="1348"/>
                  </a:lnTo>
                  <a:lnTo>
                    <a:pt x="1719" y="1343"/>
                  </a:lnTo>
                  <a:lnTo>
                    <a:pt x="1747" y="1338"/>
                  </a:lnTo>
                  <a:lnTo>
                    <a:pt x="1751" y="1300"/>
                  </a:lnTo>
                  <a:lnTo>
                    <a:pt x="1754" y="1275"/>
                  </a:lnTo>
                  <a:lnTo>
                    <a:pt x="1768" y="1249"/>
                  </a:lnTo>
                  <a:lnTo>
                    <a:pt x="1775" y="1212"/>
                  </a:lnTo>
                  <a:lnTo>
                    <a:pt x="1786" y="1171"/>
                  </a:lnTo>
                  <a:lnTo>
                    <a:pt x="1839" y="1152"/>
                  </a:lnTo>
                  <a:lnTo>
                    <a:pt x="1859" y="1144"/>
                  </a:lnTo>
                  <a:lnTo>
                    <a:pt x="1884" y="1167"/>
                  </a:lnTo>
                  <a:lnTo>
                    <a:pt x="1906" y="1187"/>
                  </a:lnTo>
                  <a:lnTo>
                    <a:pt x="1925" y="1203"/>
                  </a:lnTo>
                  <a:lnTo>
                    <a:pt x="1941" y="1209"/>
                  </a:lnTo>
                  <a:lnTo>
                    <a:pt x="1952" y="1216"/>
                  </a:lnTo>
                  <a:lnTo>
                    <a:pt x="1955" y="1204"/>
                  </a:lnTo>
                  <a:lnTo>
                    <a:pt x="1967" y="1184"/>
                  </a:lnTo>
                  <a:lnTo>
                    <a:pt x="1999" y="1160"/>
                  </a:lnTo>
                  <a:lnTo>
                    <a:pt x="2010" y="1141"/>
                  </a:lnTo>
                  <a:lnTo>
                    <a:pt x="2021" y="1129"/>
                  </a:lnTo>
                  <a:lnTo>
                    <a:pt x="2021" y="1104"/>
                  </a:lnTo>
                  <a:lnTo>
                    <a:pt x="2021" y="1066"/>
                  </a:lnTo>
                  <a:lnTo>
                    <a:pt x="1992" y="1005"/>
                  </a:lnTo>
                  <a:lnTo>
                    <a:pt x="1980" y="985"/>
                  </a:lnTo>
                  <a:lnTo>
                    <a:pt x="1952" y="954"/>
                  </a:lnTo>
                  <a:lnTo>
                    <a:pt x="1867" y="897"/>
                  </a:lnTo>
                  <a:lnTo>
                    <a:pt x="1827" y="837"/>
                  </a:lnTo>
                  <a:lnTo>
                    <a:pt x="1805" y="747"/>
                  </a:lnTo>
                  <a:lnTo>
                    <a:pt x="1789" y="718"/>
                  </a:lnTo>
                  <a:lnTo>
                    <a:pt x="1780" y="711"/>
                  </a:lnTo>
                  <a:lnTo>
                    <a:pt x="1731" y="671"/>
                  </a:lnTo>
                  <a:lnTo>
                    <a:pt x="1729" y="664"/>
                  </a:lnTo>
                  <a:lnTo>
                    <a:pt x="1710" y="598"/>
                  </a:lnTo>
                  <a:lnTo>
                    <a:pt x="1710" y="557"/>
                  </a:lnTo>
                  <a:lnTo>
                    <a:pt x="1686" y="528"/>
                  </a:lnTo>
                  <a:lnTo>
                    <a:pt x="1673" y="507"/>
                  </a:lnTo>
                  <a:lnTo>
                    <a:pt x="1664" y="438"/>
                  </a:lnTo>
                  <a:lnTo>
                    <a:pt x="1623" y="398"/>
                  </a:lnTo>
                  <a:lnTo>
                    <a:pt x="1573" y="341"/>
                  </a:lnTo>
                  <a:lnTo>
                    <a:pt x="1563" y="322"/>
                  </a:lnTo>
                  <a:lnTo>
                    <a:pt x="1507" y="249"/>
                  </a:lnTo>
                  <a:lnTo>
                    <a:pt x="1448" y="238"/>
                  </a:lnTo>
                  <a:lnTo>
                    <a:pt x="1411" y="218"/>
                  </a:lnTo>
                  <a:lnTo>
                    <a:pt x="1418" y="206"/>
                  </a:lnTo>
                  <a:lnTo>
                    <a:pt x="1379" y="207"/>
                  </a:lnTo>
                  <a:lnTo>
                    <a:pt x="1329" y="151"/>
                  </a:lnTo>
                  <a:lnTo>
                    <a:pt x="1339" y="99"/>
                  </a:lnTo>
                  <a:lnTo>
                    <a:pt x="1304" y="50"/>
                  </a:lnTo>
                  <a:lnTo>
                    <a:pt x="1256" y="50"/>
                  </a:lnTo>
                  <a:lnTo>
                    <a:pt x="1224" y="31"/>
                  </a:lnTo>
                  <a:lnTo>
                    <a:pt x="1138" y="50"/>
                  </a:lnTo>
                  <a:lnTo>
                    <a:pt x="1068" y="19"/>
                  </a:lnTo>
                  <a:lnTo>
                    <a:pt x="1002" y="31"/>
                  </a:lnTo>
                  <a:lnTo>
                    <a:pt x="944" y="31"/>
                  </a:lnTo>
                  <a:lnTo>
                    <a:pt x="874" y="31"/>
                  </a:lnTo>
                  <a:lnTo>
                    <a:pt x="800" y="0"/>
                  </a:lnTo>
                  <a:lnTo>
                    <a:pt x="710" y="39"/>
                  </a:lnTo>
                  <a:lnTo>
                    <a:pt x="606" y="151"/>
                  </a:lnTo>
                  <a:lnTo>
                    <a:pt x="606" y="178"/>
                  </a:lnTo>
                  <a:lnTo>
                    <a:pt x="606" y="230"/>
                  </a:lnTo>
                  <a:lnTo>
                    <a:pt x="573" y="269"/>
                  </a:lnTo>
                  <a:lnTo>
                    <a:pt x="566" y="279"/>
                  </a:lnTo>
                  <a:lnTo>
                    <a:pt x="537" y="329"/>
                  </a:lnTo>
                  <a:lnTo>
                    <a:pt x="508" y="341"/>
                  </a:lnTo>
                  <a:lnTo>
                    <a:pt x="468" y="389"/>
                  </a:lnTo>
                  <a:lnTo>
                    <a:pt x="428" y="425"/>
                  </a:lnTo>
                  <a:lnTo>
                    <a:pt x="393" y="481"/>
                  </a:lnTo>
                  <a:lnTo>
                    <a:pt x="390" y="486"/>
                  </a:lnTo>
                  <a:lnTo>
                    <a:pt x="378" y="515"/>
                  </a:lnTo>
                  <a:lnTo>
                    <a:pt x="348" y="561"/>
                  </a:lnTo>
                  <a:lnTo>
                    <a:pt x="325" y="598"/>
                  </a:lnTo>
                  <a:lnTo>
                    <a:pt x="305" y="622"/>
                  </a:lnTo>
                  <a:lnTo>
                    <a:pt x="280" y="654"/>
                  </a:lnTo>
                  <a:lnTo>
                    <a:pt x="250" y="702"/>
                  </a:lnTo>
                  <a:lnTo>
                    <a:pt x="222" y="741"/>
                  </a:lnTo>
                  <a:lnTo>
                    <a:pt x="216" y="747"/>
                  </a:lnTo>
                  <a:lnTo>
                    <a:pt x="162" y="823"/>
                  </a:lnTo>
                  <a:lnTo>
                    <a:pt x="111" y="898"/>
                  </a:lnTo>
                  <a:lnTo>
                    <a:pt x="53" y="988"/>
                  </a:lnTo>
                  <a:lnTo>
                    <a:pt x="0" y="1060"/>
                  </a:lnTo>
                  <a:lnTo>
                    <a:pt x="11" y="1124"/>
                  </a:lnTo>
                  <a:lnTo>
                    <a:pt x="18" y="1144"/>
                  </a:lnTo>
                  <a:lnTo>
                    <a:pt x="26" y="1184"/>
                  </a:lnTo>
                  <a:lnTo>
                    <a:pt x="54" y="1319"/>
                  </a:lnTo>
                  <a:lnTo>
                    <a:pt x="78" y="1453"/>
                  </a:lnTo>
                  <a:lnTo>
                    <a:pt x="96" y="1557"/>
                  </a:lnTo>
                  <a:lnTo>
                    <a:pt x="111" y="1613"/>
                  </a:lnTo>
                  <a:lnTo>
                    <a:pt x="111" y="1625"/>
                  </a:lnTo>
                  <a:lnTo>
                    <a:pt x="114" y="1659"/>
                  </a:lnTo>
                  <a:lnTo>
                    <a:pt x="114" y="1665"/>
                  </a:lnTo>
                  <a:lnTo>
                    <a:pt x="129" y="1681"/>
                  </a:lnTo>
                  <a:lnTo>
                    <a:pt x="136" y="1696"/>
                  </a:lnTo>
                  <a:lnTo>
                    <a:pt x="142" y="1701"/>
                  </a:lnTo>
                  <a:lnTo>
                    <a:pt x="161" y="1715"/>
                  </a:lnTo>
                  <a:lnTo>
                    <a:pt x="177" y="1729"/>
                  </a:lnTo>
                  <a:lnTo>
                    <a:pt x="194" y="1744"/>
                  </a:lnTo>
                  <a:lnTo>
                    <a:pt x="216" y="1768"/>
                  </a:lnTo>
                  <a:lnTo>
                    <a:pt x="241" y="1799"/>
                  </a:lnTo>
                  <a:lnTo>
                    <a:pt x="265" y="1837"/>
                  </a:lnTo>
                  <a:lnTo>
                    <a:pt x="288" y="1859"/>
                  </a:lnTo>
                  <a:lnTo>
                    <a:pt x="293" y="1879"/>
                  </a:lnTo>
                  <a:lnTo>
                    <a:pt x="305" y="1907"/>
                  </a:lnTo>
                  <a:lnTo>
                    <a:pt x="305" y="1920"/>
                  </a:lnTo>
                  <a:lnTo>
                    <a:pt x="300" y="1942"/>
                  </a:lnTo>
                  <a:lnTo>
                    <a:pt x="293" y="1951"/>
                  </a:lnTo>
                  <a:lnTo>
                    <a:pt x="288" y="1965"/>
                  </a:lnTo>
                  <a:lnTo>
                    <a:pt x="274" y="1982"/>
                  </a:lnTo>
                  <a:lnTo>
                    <a:pt x="268" y="1999"/>
                  </a:lnTo>
                  <a:lnTo>
                    <a:pt x="265" y="2021"/>
                  </a:lnTo>
                  <a:lnTo>
                    <a:pt x="265" y="2061"/>
                  </a:lnTo>
                  <a:lnTo>
                    <a:pt x="265" y="2097"/>
                  </a:lnTo>
                  <a:lnTo>
                    <a:pt x="271" y="2129"/>
                  </a:lnTo>
                  <a:lnTo>
                    <a:pt x="274" y="2150"/>
                  </a:lnTo>
                  <a:lnTo>
                    <a:pt x="277" y="2172"/>
                  </a:lnTo>
                  <a:lnTo>
                    <a:pt x="274" y="2185"/>
                  </a:lnTo>
                  <a:lnTo>
                    <a:pt x="265" y="2189"/>
                  </a:lnTo>
                  <a:lnTo>
                    <a:pt x="262" y="2189"/>
                  </a:lnTo>
                  <a:lnTo>
                    <a:pt x="259" y="2197"/>
                  </a:lnTo>
                  <a:lnTo>
                    <a:pt x="245" y="2214"/>
                  </a:lnTo>
                  <a:lnTo>
                    <a:pt x="234" y="2234"/>
                  </a:lnTo>
                  <a:lnTo>
                    <a:pt x="227" y="2245"/>
                  </a:lnTo>
                  <a:lnTo>
                    <a:pt x="225" y="2260"/>
                  </a:lnTo>
                  <a:lnTo>
                    <a:pt x="217" y="2270"/>
                  </a:lnTo>
                  <a:lnTo>
                    <a:pt x="203" y="2287"/>
                  </a:lnTo>
                  <a:lnTo>
                    <a:pt x="194" y="2299"/>
                  </a:lnTo>
                  <a:lnTo>
                    <a:pt x="202" y="2315"/>
                  </a:lnTo>
                  <a:lnTo>
                    <a:pt x="216" y="2327"/>
                  </a:lnTo>
                  <a:lnTo>
                    <a:pt x="222" y="2339"/>
                  </a:lnTo>
                  <a:lnTo>
                    <a:pt x="243" y="2368"/>
                  </a:lnTo>
                  <a:lnTo>
                    <a:pt x="250" y="2379"/>
                  </a:lnTo>
                  <a:lnTo>
                    <a:pt x="250" y="2393"/>
                  </a:lnTo>
                  <a:lnTo>
                    <a:pt x="246" y="2404"/>
                  </a:lnTo>
                  <a:lnTo>
                    <a:pt x="238" y="2404"/>
                  </a:lnTo>
                  <a:lnTo>
                    <a:pt x="227" y="2398"/>
                  </a:lnTo>
                  <a:lnTo>
                    <a:pt x="219" y="2393"/>
                  </a:lnTo>
                  <a:lnTo>
                    <a:pt x="212" y="2398"/>
                  </a:lnTo>
                  <a:lnTo>
                    <a:pt x="194" y="2404"/>
                  </a:lnTo>
                  <a:lnTo>
                    <a:pt x="185" y="2415"/>
                  </a:lnTo>
                  <a:lnTo>
                    <a:pt x="185" y="2427"/>
                  </a:lnTo>
                  <a:lnTo>
                    <a:pt x="184" y="2443"/>
                  </a:lnTo>
                  <a:lnTo>
                    <a:pt x="184" y="2459"/>
                  </a:lnTo>
                  <a:lnTo>
                    <a:pt x="194" y="2468"/>
                  </a:lnTo>
                  <a:lnTo>
                    <a:pt x="199" y="2478"/>
                  </a:lnTo>
                  <a:lnTo>
                    <a:pt x="216" y="2492"/>
                  </a:lnTo>
                  <a:lnTo>
                    <a:pt x="238" y="2524"/>
                  </a:lnTo>
                  <a:lnTo>
                    <a:pt x="245" y="2535"/>
                  </a:lnTo>
                  <a:lnTo>
                    <a:pt x="259" y="2546"/>
                  </a:lnTo>
                  <a:lnTo>
                    <a:pt x="271" y="2566"/>
                  </a:lnTo>
                  <a:lnTo>
                    <a:pt x="282" y="2578"/>
                  </a:lnTo>
                  <a:lnTo>
                    <a:pt x="282" y="2587"/>
                  </a:lnTo>
                  <a:lnTo>
                    <a:pt x="292" y="2608"/>
                  </a:lnTo>
                  <a:lnTo>
                    <a:pt x="299" y="2626"/>
                  </a:lnTo>
                  <a:lnTo>
                    <a:pt x="308" y="2645"/>
                  </a:lnTo>
                  <a:lnTo>
                    <a:pt x="317" y="2658"/>
                  </a:lnTo>
                  <a:lnTo>
                    <a:pt x="333" y="2677"/>
                  </a:lnTo>
                  <a:lnTo>
                    <a:pt x="351" y="2691"/>
                  </a:lnTo>
                  <a:lnTo>
                    <a:pt x="358" y="2696"/>
                  </a:lnTo>
                  <a:lnTo>
                    <a:pt x="371" y="2694"/>
                  </a:lnTo>
                  <a:lnTo>
                    <a:pt x="388" y="2694"/>
                  </a:lnTo>
                  <a:lnTo>
                    <a:pt x="409" y="2696"/>
                  </a:lnTo>
                  <a:lnTo>
                    <a:pt x="452" y="2691"/>
                  </a:lnTo>
                  <a:lnTo>
                    <a:pt x="474" y="2699"/>
                  </a:lnTo>
                  <a:lnTo>
                    <a:pt x="486" y="2705"/>
                  </a:lnTo>
                  <a:lnTo>
                    <a:pt x="491" y="2705"/>
                  </a:lnTo>
                  <a:lnTo>
                    <a:pt x="499" y="2705"/>
                  </a:lnTo>
                  <a:lnTo>
                    <a:pt x="511" y="2713"/>
                  </a:lnTo>
                  <a:lnTo>
                    <a:pt x="517" y="2725"/>
                  </a:lnTo>
                  <a:lnTo>
                    <a:pt x="527" y="2738"/>
                  </a:lnTo>
                  <a:lnTo>
                    <a:pt x="541" y="2721"/>
                  </a:lnTo>
                  <a:lnTo>
                    <a:pt x="545" y="2705"/>
                  </a:lnTo>
                  <a:lnTo>
                    <a:pt x="552" y="2696"/>
                  </a:lnTo>
                  <a:lnTo>
                    <a:pt x="559" y="2683"/>
                  </a:lnTo>
                  <a:lnTo>
                    <a:pt x="566" y="2666"/>
                  </a:lnTo>
                  <a:lnTo>
                    <a:pt x="574" y="2649"/>
                  </a:lnTo>
                  <a:lnTo>
                    <a:pt x="578" y="2627"/>
                  </a:lnTo>
                  <a:lnTo>
                    <a:pt x="582" y="2614"/>
                  </a:lnTo>
                  <a:lnTo>
                    <a:pt x="591" y="2584"/>
                  </a:lnTo>
                  <a:lnTo>
                    <a:pt x="606" y="2562"/>
                  </a:lnTo>
                  <a:lnTo>
                    <a:pt x="618" y="2547"/>
                  </a:lnTo>
                  <a:lnTo>
                    <a:pt x="637" y="2542"/>
                  </a:lnTo>
                  <a:lnTo>
                    <a:pt x="650" y="2538"/>
                  </a:lnTo>
                  <a:lnTo>
                    <a:pt x="668" y="2538"/>
                  </a:lnTo>
                  <a:lnTo>
                    <a:pt x="677" y="2538"/>
                  </a:lnTo>
                  <a:lnTo>
                    <a:pt x="703" y="2538"/>
                  </a:lnTo>
                  <a:lnTo>
                    <a:pt x="732" y="2531"/>
                  </a:lnTo>
                  <a:lnTo>
                    <a:pt x="753" y="2530"/>
                  </a:lnTo>
                  <a:lnTo>
                    <a:pt x="782" y="2524"/>
                  </a:lnTo>
                  <a:lnTo>
                    <a:pt x="797" y="2524"/>
                  </a:lnTo>
                  <a:lnTo>
                    <a:pt x="800" y="2522"/>
                  </a:lnTo>
                  <a:lnTo>
                    <a:pt x="816" y="2530"/>
                  </a:lnTo>
                  <a:lnTo>
                    <a:pt x="840" y="2538"/>
                  </a:lnTo>
                  <a:lnTo>
                    <a:pt x="867" y="2543"/>
                  </a:lnTo>
                  <a:lnTo>
                    <a:pt x="899" y="2560"/>
                  </a:lnTo>
                  <a:lnTo>
                    <a:pt x="932" y="2568"/>
                  </a:lnTo>
                  <a:lnTo>
                    <a:pt x="950" y="2578"/>
                  </a:lnTo>
                  <a:lnTo>
                    <a:pt x="975" y="2575"/>
                  </a:lnTo>
                  <a:lnTo>
                    <a:pt x="990" y="2584"/>
                  </a:lnTo>
                  <a:lnTo>
                    <a:pt x="1006" y="2592"/>
                  </a:lnTo>
                  <a:lnTo>
                    <a:pt x="1025" y="2602"/>
                  </a:lnTo>
                  <a:lnTo>
                    <a:pt x="1040" y="2605"/>
                  </a:lnTo>
                  <a:lnTo>
                    <a:pt x="1062" y="2605"/>
                  </a:lnTo>
                  <a:lnTo>
                    <a:pt x="1079" y="2618"/>
                  </a:lnTo>
                  <a:lnTo>
                    <a:pt x="1080" y="2621"/>
                  </a:lnTo>
                  <a:lnTo>
                    <a:pt x="1080" y="2630"/>
                  </a:lnTo>
                  <a:lnTo>
                    <a:pt x="1089" y="2654"/>
                  </a:lnTo>
                  <a:lnTo>
                    <a:pt x="1101" y="2666"/>
                  </a:lnTo>
                  <a:lnTo>
                    <a:pt x="1116" y="2665"/>
                  </a:lnTo>
                  <a:lnTo>
                    <a:pt x="1126" y="2654"/>
                  </a:lnTo>
                  <a:lnTo>
                    <a:pt x="1138" y="2654"/>
                  </a:lnTo>
                  <a:lnTo>
                    <a:pt x="1141" y="2669"/>
                  </a:lnTo>
                  <a:lnTo>
                    <a:pt x="1145" y="2680"/>
                  </a:lnTo>
                  <a:lnTo>
                    <a:pt x="1150" y="2688"/>
                  </a:lnTo>
                  <a:lnTo>
                    <a:pt x="1147" y="2696"/>
                  </a:lnTo>
                  <a:lnTo>
                    <a:pt x="1147" y="2705"/>
                  </a:lnTo>
                  <a:lnTo>
                    <a:pt x="1145" y="2717"/>
                  </a:lnTo>
                  <a:lnTo>
                    <a:pt x="1150" y="2725"/>
                  </a:lnTo>
                  <a:lnTo>
                    <a:pt x="1165" y="2729"/>
                  </a:lnTo>
                  <a:lnTo>
                    <a:pt x="1188" y="2733"/>
                  </a:lnTo>
                  <a:lnTo>
                    <a:pt x="1201" y="2729"/>
                  </a:lnTo>
                  <a:lnTo>
                    <a:pt x="1216" y="2718"/>
                  </a:lnTo>
                  <a:lnTo>
                    <a:pt x="1241" y="2717"/>
                  </a:lnTo>
                  <a:lnTo>
                    <a:pt x="1266" y="2718"/>
                  </a:lnTo>
                  <a:lnTo>
                    <a:pt x="1286" y="2713"/>
                  </a:lnTo>
                  <a:lnTo>
                    <a:pt x="1300" y="2705"/>
                  </a:lnTo>
                  <a:lnTo>
                    <a:pt x="1310" y="2721"/>
                  </a:lnTo>
                  <a:lnTo>
                    <a:pt x="1316" y="2744"/>
                  </a:lnTo>
                  <a:lnTo>
                    <a:pt x="1344" y="2788"/>
                  </a:lnTo>
                  <a:lnTo>
                    <a:pt x="1369" y="2821"/>
                  </a:lnTo>
                  <a:lnTo>
                    <a:pt x="1374" y="2828"/>
                  </a:lnTo>
                  <a:lnTo>
                    <a:pt x="1393" y="2841"/>
                  </a:lnTo>
                  <a:lnTo>
                    <a:pt x="1419" y="2858"/>
                  </a:lnTo>
                  <a:lnTo>
                    <a:pt x="1443" y="2869"/>
                  </a:lnTo>
                  <a:lnTo>
                    <a:pt x="1448" y="2858"/>
                  </a:lnTo>
                  <a:lnTo>
                    <a:pt x="1458" y="2850"/>
                  </a:lnTo>
                  <a:lnTo>
                    <a:pt x="1491" y="2837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g3037f45beab_0_67"/>
            <p:cNvSpPr/>
            <p:nvPr/>
          </p:nvSpPr>
          <p:spPr>
            <a:xfrm>
              <a:off x="3281199" y="628948"/>
              <a:ext cx="1222027" cy="1600091"/>
            </a:xfrm>
            <a:custGeom>
              <a:rect b="b" l="l" r="r" t="t"/>
              <a:pathLst>
                <a:path extrusionOk="0" h="3275" w="2815">
                  <a:moveTo>
                    <a:pt x="2554" y="2799"/>
                  </a:moveTo>
                  <a:lnTo>
                    <a:pt x="2539" y="2783"/>
                  </a:lnTo>
                  <a:lnTo>
                    <a:pt x="2475" y="2774"/>
                  </a:lnTo>
                  <a:lnTo>
                    <a:pt x="2422" y="2766"/>
                  </a:lnTo>
                  <a:lnTo>
                    <a:pt x="2392" y="2751"/>
                  </a:lnTo>
                  <a:lnTo>
                    <a:pt x="2360" y="2743"/>
                  </a:lnTo>
                  <a:lnTo>
                    <a:pt x="2330" y="2751"/>
                  </a:lnTo>
                  <a:lnTo>
                    <a:pt x="2315" y="2753"/>
                  </a:lnTo>
                  <a:lnTo>
                    <a:pt x="2284" y="2751"/>
                  </a:lnTo>
                  <a:lnTo>
                    <a:pt x="2248" y="2770"/>
                  </a:lnTo>
                  <a:lnTo>
                    <a:pt x="2232" y="2786"/>
                  </a:lnTo>
                  <a:lnTo>
                    <a:pt x="2216" y="2810"/>
                  </a:lnTo>
                  <a:lnTo>
                    <a:pt x="2171" y="2882"/>
                  </a:lnTo>
                  <a:lnTo>
                    <a:pt x="2149" y="2917"/>
                  </a:lnTo>
                  <a:lnTo>
                    <a:pt x="2118" y="2944"/>
                  </a:lnTo>
                  <a:lnTo>
                    <a:pt x="2089" y="2944"/>
                  </a:lnTo>
                  <a:lnTo>
                    <a:pt x="2070" y="2942"/>
                  </a:lnTo>
                  <a:lnTo>
                    <a:pt x="2063" y="2921"/>
                  </a:lnTo>
                  <a:lnTo>
                    <a:pt x="2046" y="2892"/>
                  </a:lnTo>
                  <a:lnTo>
                    <a:pt x="2020" y="2874"/>
                  </a:lnTo>
                  <a:lnTo>
                    <a:pt x="1988" y="2866"/>
                  </a:lnTo>
                  <a:lnTo>
                    <a:pt x="1965" y="2861"/>
                  </a:lnTo>
                  <a:lnTo>
                    <a:pt x="1941" y="2862"/>
                  </a:lnTo>
                  <a:lnTo>
                    <a:pt x="1927" y="2873"/>
                  </a:lnTo>
                  <a:lnTo>
                    <a:pt x="1900" y="2884"/>
                  </a:lnTo>
                  <a:lnTo>
                    <a:pt x="1879" y="2892"/>
                  </a:lnTo>
                  <a:lnTo>
                    <a:pt x="1862" y="2881"/>
                  </a:lnTo>
                  <a:lnTo>
                    <a:pt x="1850" y="2866"/>
                  </a:lnTo>
                  <a:lnTo>
                    <a:pt x="1825" y="2852"/>
                  </a:lnTo>
                  <a:lnTo>
                    <a:pt x="1799" y="2858"/>
                  </a:lnTo>
                  <a:lnTo>
                    <a:pt x="1787" y="2866"/>
                  </a:lnTo>
                  <a:lnTo>
                    <a:pt x="1774" y="2877"/>
                  </a:lnTo>
                  <a:lnTo>
                    <a:pt x="1765" y="2886"/>
                  </a:lnTo>
                  <a:lnTo>
                    <a:pt x="1754" y="2896"/>
                  </a:lnTo>
                  <a:lnTo>
                    <a:pt x="1734" y="2886"/>
                  </a:lnTo>
                  <a:lnTo>
                    <a:pt x="1710" y="2881"/>
                  </a:lnTo>
                  <a:lnTo>
                    <a:pt x="1695" y="2873"/>
                  </a:lnTo>
                  <a:lnTo>
                    <a:pt x="1677" y="2861"/>
                  </a:lnTo>
                  <a:lnTo>
                    <a:pt x="1674" y="2858"/>
                  </a:lnTo>
                  <a:lnTo>
                    <a:pt x="1657" y="2846"/>
                  </a:lnTo>
                  <a:lnTo>
                    <a:pt x="1642" y="2829"/>
                  </a:lnTo>
                  <a:lnTo>
                    <a:pt x="1624" y="2809"/>
                  </a:lnTo>
                  <a:lnTo>
                    <a:pt x="1612" y="2787"/>
                  </a:lnTo>
                  <a:lnTo>
                    <a:pt x="1593" y="2774"/>
                  </a:lnTo>
                  <a:lnTo>
                    <a:pt x="1569" y="2770"/>
                  </a:lnTo>
                  <a:lnTo>
                    <a:pt x="1558" y="2770"/>
                  </a:lnTo>
                  <a:lnTo>
                    <a:pt x="1548" y="2766"/>
                  </a:lnTo>
                  <a:lnTo>
                    <a:pt x="1526" y="2755"/>
                  </a:lnTo>
                  <a:lnTo>
                    <a:pt x="1505" y="2747"/>
                  </a:lnTo>
                  <a:lnTo>
                    <a:pt x="1504" y="2747"/>
                  </a:lnTo>
                  <a:lnTo>
                    <a:pt x="1489" y="2735"/>
                  </a:lnTo>
                  <a:lnTo>
                    <a:pt x="1473" y="2724"/>
                  </a:lnTo>
                  <a:lnTo>
                    <a:pt x="1464" y="2707"/>
                  </a:lnTo>
                  <a:lnTo>
                    <a:pt x="1448" y="2684"/>
                  </a:lnTo>
                  <a:lnTo>
                    <a:pt x="1439" y="2676"/>
                  </a:lnTo>
                  <a:lnTo>
                    <a:pt x="1417" y="2675"/>
                  </a:lnTo>
                  <a:lnTo>
                    <a:pt x="1400" y="2683"/>
                  </a:lnTo>
                  <a:lnTo>
                    <a:pt x="1395" y="2695"/>
                  </a:lnTo>
                  <a:lnTo>
                    <a:pt x="1386" y="2716"/>
                  </a:lnTo>
                  <a:lnTo>
                    <a:pt x="1385" y="2724"/>
                  </a:lnTo>
                  <a:lnTo>
                    <a:pt x="1372" y="2727"/>
                  </a:lnTo>
                  <a:lnTo>
                    <a:pt x="1364" y="2727"/>
                  </a:lnTo>
                  <a:lnTo>
                    <a:pt x="1357" y="2724"/>
                  </a:lnTo>
                  <a:lnTo>
                    <a:pt x="1359" y="2710"/>
                  </a:lnTo>
                  <a:lnTo>
                    <a:pt x="1353" y="2707"/>
                  </a:lnTo>
                  <a:lnTo>
                    <a:pt x="1342" y="2724"/>
                  </a:lnTo>
                  <a:lnTo>
                    <a:pt x="1325" y="2747"/>
                  </a:lnTo>
                  <a:lnTo>
                    <a:pt x="1309" y="2766"/>
                  </a:lnTo>
                  <a:lnTo>
                    <a:pt x="1299" y="2777"/>
                  </a:lnTo>
                  <a:lnTo>
                    <a:pt x="1299" y="2805"/>
                  </a:lnTo>
                  <a:lnTo>
                    <a:pt x="1301" y="2829"/>
                  </a:lnTo>
                  <a:lnTo>
                    <a:pt x="1306" y="2850"/>
                  </a:lnTo>
                  <a:lnTo>
                    <a:pt x="1303" y="2866"/>
                  </a:lnTo>
                  <a:lnTo>
                    <a:pt x="1299" y="2884"/>
                  </a:lnTo>
                  <a:lnTo>
                    <a:pt x="1277" y="2893"/>
                  </a:lnTo>
                  <a:lnTo>
                    <a:pt x="1254" y="2902"/>
                  </a:lnTo>
                  <a:lnTo>
                    <a:pt x="1234" y="2904"/>
                  </a:lnTo>
                  <a:lnTo>
                    <a:pt x="1209" y="2900"/>
                  </a:lnTo>
                  <a:lnTo>
                    <a:pt x="1183" y="2908"/>
                  </a:lnTo>
                  <a:lnTo>
                    <a:pt x="1178" y="2917"/>
                  </a:lnTo>
                  <a:lnTo>
                    <a:pt x="1181" y="2926"/>
                  </a:lnTo>
                  <a:lnTo>
                    <a:pt x="1183" y="2940"/>
                  </a:lnTo>
                  <a:lnTo>
                    <a:pt x="1186" y="2944"/>
                  </a:lnTo>
                  <a:lnTo>
                    <a:pt x="1190" y="2969"/>
                  </a:lnTo>
                  <a:lnTo>
                    <a:pt x="1194" y="2989"/>
                  </a:lnTo>
                  <a:lnTo>
                    <a:pt x="1201" y="3000"/>
                  </a:lnTo>
                  <a:lnTo>
                    <a:pt x="1197" y="3019"/>
                  </a:lnTo>
                  <a:lnTo>
                    <a:pt x="1186" y="3040"/>
                  </a:lnTo>
                  <a:lnTo>
                    <a:pt x="1168" y="3056"/>
                  </a:lnTo>
                  <a:lnTo>
                    <a:pt x="1154" y="3068"/>
                  </a:lnTo>
                  <a:lnTo>
                    <a:pt x="1143" y="3091"/>
                  </a:lnTo>
                  <a:lnTo>
                    <a:pt x="1136" y="3128"/>
                  </a:lnTo>
                  <a:lnTo>
                    <a:pt x="1132" y="3163"/>
                  </a:lnTo>
                  <a:lnTo>
                    <a:pt x="1136" y="3194"/>
                  </a:lnTo>
                  <a:lnTo>
                    <a:pt x="1128" y="3223"/>
                  </a:lnTo>
                  <a:lnTo>
                    <a:pt x="1115" y="3242"/>
                  </a:lnTo>
                  <a:lnTo>
                    <a:pt x="1104" y="3247"/>
                  </a:lnTo>
                  <a:lnTo>
                    <a:pt x="1082" y="3255"/>
                  </a:lnTo>
                  <a:lnTo>
                    <a:pt x="1061" y="3264"/>
                  </a:lnTo>
                  <a:lnTo>
                    <a:pt x="1027" y="3275"/>
                  </a:lnTo>
                  <a:lnTo>
                    <a:pt x="1000" y="3275"/>
                  </a:lnTo>
                  <a:lnTo>
                    <a:pt x="980" y="3269"/>
                  </a:lnTo>
                  <a:lnTo>
                    <a:pt x="947" y="3269"/>
                  </a:lnTo>
                  <a:lnTo>
                    <a:pt x="916" y="3272"/>
                  </a:lnTo>
                  <a:lnTo>
                    <a:pt x="880" y="3269"/>
                  </a:lnTo>
                  <a:lnTo>
                    <a:pt x="866" y="3267"/>
                  </a:lnTo>
                  <a:lnTo>
                    <a:pt x="864" y="3226"/>
                  </a:lnTo>
                  <a:lnTo>
                    <a:pt x="844" y="3194"/>
                  </a:lnTo>
                  <a:lnTo>
                    <a:pt x="821" y="3167"/>
                  </a:lnTo>
                  <a:lnTo>
                    <a:pt x="803" y="3151"/>
                  </a:lnTo>
                  <a:lnTo>
                    <a:pt x="797" y="3139"/>
                  </a:lnTo>
                  <a:lnTo>
                    <a:pt x="781" y="3133"/>
                  </a:lnTo>
                  <a:lnTo>
                    <a:pt x="766" y="3123"/>
                  </a:lnTo>
                  <a:lnTo>
                    <a:pt x="760" y="3108"/>
                  </a:lnTo>
                  <a:lnTo>
                    <a:pt x="756" y="3080"/>
                  </a:lnTo>
                  <a:lnTo>
                    <a:pt x="753" y="3052"/>
                  </a:lnTo>
                  <a:lnTo>
                    <a:pt x="747" y="3022"/>
                  </a:lnTo>
                  <a:lnTo>
                    <a:pt x="725" y="3008"/>
                  </a:lnTo>
                  <a:lnTo>
                    <a:pt x="702" y="3008"/>
                  </a:lnTo>
                  <a:lnTo>
                    <a:pt x="677" y="3006"/>
                  </a:lnTo>
                  <a:lnTo>
                    <a:pt x="661" y="3006"/>
                  </a:lnTo>
                  <a:lnTo>
                    <a:pt x="635" y="3000"/>
                  </a:lnTo>
                  <a:lnTo>
                    <a:pt x="603" y="2992"/>
                  </a:lnTo>
                  <a:lnTo>
                    <a:pt x="587" y="2997"/>
                  </a:lnTo>
                  <a:lnTo>
                    <a:pt x="569" y="2989"/>
                  </a:lnTo>
                  <a:lnTo>
                    <a:pt x="559" y="2977"/>
                  </a:lnTo>
                  <a:lnTo>
                    <a:pt x="554" y="2973"/>
                  </a:lnTo>
                  <a:lnTo>
                    <a:pt x="545" y="2961"/>
                  </a:lnTo>
                  <a:lnTo>
                    <a:pt x="542" y="2957"/>
                  </a:lnTo>
                  <a:lnTo>
                    <a:pt x="538" y="2926"/>
                  </a:lnTo>
                  <a:lnTo>
                    <a:pt x="530" y="2892"/>
                  </a:lnTo>
                  <a:lnTo>
                    <a:pt x="527" y="2862"/>
                  </a:lnTo>
                  <a:lnTo>
                    <a:pt x="530" y="2838"/>
                  </a:lnTo>
                  <a:lnTo>
                    <a:pt x="520" y="2803"/>
                  </a:lnTo>
                  <a:lnTo>
                    <a:pt x="511" y="2761"/>
                  </a:lnTo>
                  <a:lnTo>
                    <a:pt x="507" y="2737"/>
                  </a:lnTo>
                  <a:lnTo>
                    <a:pt x="493" y="2716"/>
                  </a:lnTo>
                  <a:lnTo>
                    <a:pt x="484" y="2691"/>
                  </a:lnTo>
                  <a:lnTo>
                    <a:pt x="480" y="2646"/>
                  </a:lnTo>
                  <a:lnTo>
                    <a:pt x="465" y="2619"/>
                  </a:lnTo>
                  <a:lnTo>
                    <a:pt x="464" y="2600"/>
                  </a:lnTo>
                  <a:lnTo>
                    <a:pt x="464" y="2580"/>
                  </a:lnTo>
                  <a:lnTo>
                    <a:pt x="454" y="2562"/>
                  </a:lnTo>
                  <a:lnTo>
                    <a:pt x="444" y="2548"/>
                  </a:lnTo>
                  <a:lnTo>
                    <a:pt x="440" y="2541"/>
                  </a:lnTo>
                  <a:lnTo>
                    <a:pt x="432" y="2541"/>
                  </a:lnTo>
                  <a:lnTo>
                    <a:pt x="422" y="2531"/>
                  </a:lnTo>
                  <a:lnTo>
                    <a:pt x="414" y="2528"/>
                  </a:lnTo>
                  <a:lnTo>
                    <a:pt x="406" y="2523"/>
                  </a:lnTo>
                  <a:lnTo>
                    <a:pt x="403" y="2523"/>
                  </a:lnTo>
                  <a:lnTo>
                    <a:pt x="396" y="2520"/>
                  </a:lnTo>
                  <a:lnTo>
                    <a:pt x="391" y="2512"/>
                  </a:lnTo>
                  <a:lnTo>
                    <a:pt x="382" y="2509"/>
                  </a:lnTo>
                  <a:lnTo>
                    <a:pt x="374" y="2501"/>
                  </a:lnTo>
                  <a:lnTo>
                    <a:pt x="370" y="2496"/>
                  </a:lnTo>
                  <a:lnTo>
                    <a:pt x="360" y="2493"/>
                  </a:lnTo>
                  <a:lnTo>
                    <a:pt x="346" y="2496"/>
                  </a:lnTo>
                  <a:lnTo>
                    <a:pt x="329" y="2498"/>
                  </a:lnTo>
                  <a:lnTo>
                    <a:pt x="324" y="2498"/>
                  </a:lnTo>
                  <a:lnTo>
                    <a:pt x="314" y="2493"/>
                  </a:lnTo>
                  <a:lnTo>
                    <a:pt x="313" y="2490"/>
                  </a:lnTo>
                  <a:lnTo>
                    <a:pt x="306" y="2487"/>
                  </a:lnTo>
                  <a:lnTo>
                    <a:pt x="295" y="2487"/>
                  </a:lnTo>
                  <a:lnTo>
                    <a:pt x="293" y="2490"/>
                  </a:lnTo>
                  <a:lnTo>
                    <a:pt x="288" y="2490"/>
                  </a:lnTo>
                  <a:lnTo>
                    <a:pt x="278" y="2496"/>
                  </a:lnTo>
                  <a:lnTo>
                    <a:pt x="260" y="2508"/>
                  </a:lnTo>
                  <a:lnTo>
                    <a:pt x="237" y="2515"/>
                  </a:lnTo>
                  <a:lnTo>
                    <a:pt x="230" y="2496"/>
                  </a:lnTo>
                  <a:lnTo>
                    <a:pt x="215" y="2490"/>
                  </a:lnTo>
                  <a:lnTo>
                    <a:pt x="202" y="2488"/>
                  </a:lnTo>
                  <a:lnTo>
                    <a:pt x="188" y="2473"/>
                  </a:lnTo>
                  <a:lnTo>
                    <a:pt x="179" y="2448"/>
                  </a:lnTo>
                  <a:lnTo>
                    <a:pt x="166" y="2423"/>
                  </a:lnTo>
                  <a:lnTo>
                    <a:pt x="162" y="2397"/>
                  </a:lnTo>
                  <a:lnTo>
                    <a:pt x="163" y="2370"/>
                  </a:lnTo>
                  <a:lnTo>
                    <a:pt x="175" y="2341"/>
                  </a:lnTo>
                  <a:lnTo>
                    <a:pt x="183" y="2321"/>
                  </a:lnTo>
                  <a:lnTo>
                    <a:pt x="175" y="2301"/>
                  </a:lnTo>
                  <a:lnTo>
                    <a:pt x="173" y="2281"/>
                  </a:lnTo>
                  <a:lnTo>
                    <a:pt x="175" y="2258"/>
                  </a:lnTo>
                  <a:lnTo>
                    <a:pt x="175" y="2248"/>
                  </a:lnTo>
                  <a:lnTo>
                    <a:pt x="163" y="2227"/>
                  </a:lnTo>
                  <a:lnTo>
                    <a:pt x="155" y="2218"/>
                  </a:lnTo>
                  <a:lnTo>
                    <a:pt x="142" y="2198"/>
                  </a:lnTo>
                  <a:lnTo>
                    <a:pt x="136" y="2178"/>
                  </a:lnTo>
                  <a:lnTo>
                    <a:pt x="132" y="2166"/>
                  </a:lnTo>
                  <a:lnTo>
                    <a:pt x="129" y="2147"/>
                  </a:lnTo>
                  <a:lnTo>
                    <a:pt x="125" y="2144"/>
                  </a:lnTo>
                  <a:lnTo>
                    <a:pt x="115" y="2128"/>
                  </a:lnTo>
                  <a:lnTo>
                    <a:pt x="97" y="2103"/>
                  </a:lnTo>
                  <a:lnTo>
                    <a:pt x="83" y="2088"/>
                  </a:lnTo>
                  <a:lnTo>
                    <a:pt x="80" y="2083"/>
                  </a:lnTo>
                  <a:lnTo>
                    <a:pt x="74" y="2050"/>
                  </a:lnTo>
                  <a:lnTo>
                    <a:pt x="53" y="2032"/>
                  </a:lnTo>
                  <a:lnTo>
                    <a:pt x="36" y="2008"/>
                  </a:lnTo>
                  <a:lnTo>
                    <a:pt x="31" y="1990"/>
                  </a:lnTo>
                  <a:lnTo>
                    <a:pt x="25" y="1975"/>
                  </a:lnTo>
                  <a:lnTo>
                    <a:pt x="18" y="1955"/>
                  </a:lnTo>
                  <a:lnTo>
                    <a:pt x="4" y="1916"/>
                  </a:lnTo>
                  <a:lnTo>
                    <a:pt x="0" y="1876"/>
                  </a:lnTo>
                  <a:lnTo>
                    <a:pt x="0" y="1864"/>
                  </a:lnTo>
                  <a:lnTo>
                    <a:pt x="0" y="1849"/>
                  </a:lnTo>
                  <a:lnTo>
                    <a:pt x="16" y="1824"/>
                  </a:lnTo>
                  <a:lnTo>
                    <a:pt x="46" y="1823"/>
                  </a:lnTo>
                  <a:lnTo>
                    <a:pt x="71" y="1829"/>
                  </a:lnTo>
                  <a:lnTo>
                    <a:pt x="104" y="1829"/>
                  </a:lnTo>
                  <a:lnTo>
                    <a:pt x="139" y="1832"/>
                  </a:lnTo>
                  <a:lnTo>
                    <a:pt x="163" y="1835"/>
                  </a:lnTo>
                  <a:lnTo>
                    <a:pt x="194" y="1841"/>
                  </a:lnTo>
                  <a:lnTo>
                    <a:pt x="220" y="1847"/>
                  </a:lnTo>
                  <a:lnTo>
                    <a:pt x="244" y="1841"/>
                  </a:lnTo>
                  <a:lnTo>
                    <a:pt x="260" y="1829"/>
                  </a:lnTo>
                  <a:lnTo>
                    <a:pt x="260" y="1793"/>
                  </a:lnTo>
                  <a:lnTo>
                    <a:pt x="249" y="1760"/>
                  </a:lnTo>
                  <a:lnTo>
                    <a:pt x="246" y="1756"/>
                  </a:lnTo>
                  <a:lnTo>
                    <a:pt x="240" y="1740"/>
                  </a:lnTo>
                  <a:lnTo>
                    <a:pt x="237" y="1716"/>
                  </a:lnTo>
                  <a:lnTo>
                    <a:pt x="237" y="1708"/>
                  </a:lnTo>
                  <a:lnTo>
                    <a:pt x="230" y="1677"/>
                  </a:lnTo>
                  <a:lnTo>
                    <a:pt x="240" y="1652"/>
                  </a:lnTo>
                  <a:lnTo>
                    <a:pt x="256" y="1626"/>
                  </a:lnTo>
                  <a:lnTo>
                    <a:pt x="260" y="1602"/>
                  </a:lnTo>
                  <a:lnTo>
                    <a:pt x="244" y="1585"/>
                  </a:lnTo>
                  <a:lnTo>
                    <a:pt x="244" y="1582"/>
                  </a:lnTo>
                  <a:lnTo>
                    <a:pt x="249" y="1549"/>
                  </a:lnTo>
                  <a:lnTo>
                    <a:pt x="246" y="1501"/>
                  </a:lnTo>
                  <a:lnTo>
                    <a:pt x="246" y="1448"/>
                  </a:lnTo>
                  <a:lnTo>
                    <a:pt x="244" y="1387"/>
                  </a:lnTo>
                  <a:lnTo>
                    <a:pt x="238" y="1343"/>
                  </a:lnTo>
                  <a:lnTo>
                    <a:pt x="237" y="1330"/>
                  </a:lnTo>
                  <a:lnTo>
                    <a:pt x="237" y="1324"/>
                  </a:lnTo>
                  <a:lnTo>
                    <a:pt x="233" y="1277"/>
                  </a:lnTo>
                  <a:lnTo>
                    <a:pt x="238" y="1255"/>
                  </a:lnTo>
                  <a:lnTo>
                    <a:pt x="262" y="1257"/>
                  </a:lnTo>
                  <a:lnTo>
                    <a:pt x="291" y="1261"/>
                  </a:lnTo>
                  <a:lnTo>
                    <a:pt x="295" y="1244"/>
                  </a:lnTo>
                  <a:lnTo>
                    <a:pt x="302" y="1209"/>
                  </a:lnTo>
                  <a:lnTo>
                    <a:pt x="306" y="1169"/>
                  </a:lnTo>
                  <a:lnTo>
                    <a:pt x="310" y="1137"/>
                  </a:lnTo>
                  <a:lnTo>
                    <a:pt x="310" y="1091"/>
                  </a:lnTo>
                  <a:lnTo>
                    <a:pt x="318" y="1030"/>
                  </a:lnTo>
                  <a:lnTo>
                    <a:pt x="321" y="981"/>
                  </a:lnTo>
                  <a:lnTo>
                    <a:pt x="321" y="971"/>
                  </a:lnTo>
                  <a:lnTo>
                    <a:pt x="321" y="949"/>
                  </a:lnTo>
                  <a:lnTo>
                    <a:pt x="321" y="931"/>
                  </a:lnTo>
                  <a:lnTo>
                    <a:pt x="321" y="927"/>
                  </a:lnTo>
                  <a:lnTo>
                    <a:pt x="336" y="887"/>
                  </a:lnTo>
                  <a:lnTo>
                    <a:pt x="329" y="849"/>
                  </a:lnTo>
                  <a:lnTo>
                    <a:pt x="327" y="819"/>
                  </a:lnTo>
                  <a:lnTo>
                    <a:pt x="321" y="788"/>
                  </a:lnTo>
                  <a:lnTo>
                    <a:pt x="321" y="748"/>
                  </a:lnTo>
                  <a:lnTo>
                    <a:pt x="313" y="729"/>
                  </a:lnTo>
                  <a:lnTo>
                    <a:pt x="310" y="719"/>
                  </a:lnTo>
                  <a:lnTo>
                    <a:pt x="302" y="704"/>
                  </a:lnTo>
                  <a:lnTo>
                    <a:pt x="281" y="632"/>
                  </a:lnTo>
                  <a:lnTo>
                    <a:pt x="265" y="505"/>
                  </a:lnTo>
                  <a:lnTo>
                    <a:pt x="260" y="442"/>
                  </a:lnTo>
                  <a:lnTo>
                    <a:pt x="252" y="383"/>
                  </a:lnTo>
                  <a:lnTo>
                    <a:pt x="252" y="369"/>
                  </a:lnTo>
                  <a:lnTo>
                    <a:pt x="249" y="310"/>
                  </a:lnTo>
                  <a:lnTo>
                    <a:pt x="215" y="299"/>
                  </a:lnTo>
                  <a:lnTo>
                    <a:pt x="252" y="253"/>
                  </a:lnTo>
                  <a:lnTo>
                    <a:pt x="480" y="263"/>
                  </a:lnTo>
                  <a:lnTo>
                    <a:pt x="511" y="0"/>
                  </a:lnTo>
                  <a:lnTo>
                    <a:pt x="1126" y="25"/>
                  </a:lnTo>
                  <a:lnTo>
                    <a:pt x="1359" y="29"/>
                  </a:lnTo>
                  <a:lnTo>
                    <a:pt x="1397" y="93"/>
                  </a:lnTo>
                  <a:lnTo>
                    <a:pt x="1397" y="131"/>
                  </a:lnTo>
                  <a:lnTo>
                    <a:pt x="1446" y="174"/>
                  </a:lnTo>
                  <a:lnTo>
                    <a:pt x="1461" y="219"/>
                  </a:lnTo>
                  <a:lnTo>
                    <a:pt x="1467" y="242"/>
                  </a:lnTo>
                  <a:lnTo>
                    <a:pt x="1505" y="290"/>
                  </a:lnTo>
                  <a:lnTo>
                    <a:pt x="1552" y="310"/>
                  </a:lnTo>
                  <a:lnTo>
                    <a:pt x="1594" y="333"/>
                  </a:lnTo>
                  <a:lnTo>
                    <a:pt x="1608" y="350"/>
                  </a:lnTo>
                  <a:lnTo>
                    <a:pt x="1620" y="369"/>
                  </a:lnTo>
                  <a:lnTo>
                    <a:pt x="1689" y="439"/>
                  </a:lnTo>
                  <a:lnTo>
                    <a:pt x="1721" y="449"/>
                  </a:lnTo>
                  <a:lnTo>
                    <a:pt x="1757" y="509"/>
                  </a:lnTo>
                  <a:lnTo>
                    <a:pt x="1789" y="540"/>
                  </a:lnTo>
                  <a:lnTo>
                    <a:pt x="1818" y="570"/>
                  </a:lnTo>
                  <a:lnTo>
                    <a:pt x="1825" y="600"/>
                  </a:lnTo>
                  <a:lnTo>
                    <a:pt x="1883" y="600"/>
                  </a:lnTo>
                  <a:lnTo>
                    <a:pt x="1923" y="628"/>
                  </a:lnTo>
                  <a:lnTo>
                    <a:pt x="1952" y="699"/>
                  </a:lnTo>
                  <a:lnTo>
                    <a:pt x="2039" y="748"/>
                  </a:lnTo>
                  <a:lnTo>
                    <a:pt x="2039" y="758"/>
                  </a:lnTo>
                  <a:lnTo>
                    <a:pt x="2048" y="810"/>
                  </a:lnTo>
                  <a:lnTo>
                    <a:pt x="2048" y="849"/>
                  </a:lnTo>
                  <a:lnTo>
                    <a:pt x="2107" y="887"/>
                  </a:lnTo>
                  <a:lnTo>
                    <a:pt x="2136" y="961"/>
                  </a:lnTo>
                  <a:lnTo>
                    <a:pt x="2124" y="1027"/>
                  </a:lnTo>
                  <a:lnTo>
                    <a:pt x="2124" y="1075"/>
                  </a:lnTo>
                  <a:lnTo>
                    <a:pt x="2124" y="1105"/>
                  </a:lnTo>
                  <a:lnTo>
                    <a:pt x="2164" y="1137"/>
                  </a:lnTo>
                  <a:lnTo>
                    <a:pt x="2176" y="1217"/>
                  </a:lnTo>
                  <a:lnTo>
                    <a:pt x="2214" y="1239"/>
                  </a:lnTo>
                  <a:lnTo>
                    <a:pt x="2260" y="1269"/>
                  </a:lnTo>
                  <a:lnTo>
                    <a:pt x="2330" y="1317"/>
                  </a:lnTo>
                  <a:lnTo>
                    <a:pt x="2360" y="1348"/>
                  </a:lnTo>
                  <a:lnTo>
                    <a:pt x="2408" y="1386"/>
                  </a:lnTo>
                  <a:lnTo>
                    <a:pt x="2417" y="1428"/>
                  </a:lnTo>
                  <a:lnTo>
                    <a:pt x="2511" y="1452"/>
                  </a:lnTo>
                  <a:lnTo>
                    <a:pt x="2525" y="1459"/>
                  </a:lnTo>
                  <a:lnTo>
                    <a:pt x="2544" y="1486"/>
                  </a:lnTo>
                  <a:lnTo>
                    <a:pt x="2592" y="1517"/>
                  </a:lnTo>
                  <a:lnTo>
                    <a:pt x="2602" y="1526"/>
                  </a:lnTo>
                  <a:lnTo>
                    <a:pt x="2699" y="1574"/>
                  </a:lnTo>
                  <a:lnTo>
                    <a:pt x="2738" y="1574"/>
                  </a:lnTo>
                  <a:lnTo>
                    <a:pt x="2758" y="1594"/>
                  </a:lnTo>
                  <a:lnTo>
                    <a:pt x="2815" y="1605"/>
                  </a:lnTo>
                  <a:lnTo>
                    <a:pt x="2803" y="1633"/>
                  </a:lnTo>
                  <a:lnTo>
                    <a:pt x="2774" y="1678"/>
                  </a:lnTo>
                  <a:lnTo>
                    <a:pt x="2750" y="1716"/>
                  </a:lnTo>
                  <a:lnTo>
                    <a:pt x="2730" y="1740"/>
                  </a:lnTo>
                  <a:lnTo>
                    <a:pt x="2705" y="1772"/>
                  </a:lnTo>
                  <a:lnTo>
                    <a:pt x="2675" y="1819"/>
                  </a:lnTo>
                  <a:lnTo>
                    <a:pt x="2647" y="1859"/>
                  </a:lnTo>
                  <a:lnTo>
                    <a:pt x="2641" y="1865"/>
                  </a:lnTo>
                  <a:lnTo>
                    <a:pt x="2587" y="1942"/>
                  </a:lnTo>
                  <a:lnTo>
                    <a:pt x="2536" y="2016"/>
                  </a:lnTo>
                  <a:lnTo>
                    <a:pt x="2478" y="2106"/>
                  </a:lnTo>
                  <a:lnTo>
                    <a:pt x="2425" y="2178"/>
                  </a:lnTo>
                  <a:lnTo>
                    <a:pt x="2436" y="2241"/>
                  </a:lnTo>
                  <a:lnTo>
                    <a:pt x="2443" y="2262"/>
                  </a:lnTo>
                  <a:lnTo>
                    <a:pt x="2451" y="2302"/>
                  </a:lnTo>
                  <a:lnTo>
                    <a:pt x="2479" y="2437"/>
                  </a:lnTo>
                  <a:lnTo>
                    <a:pt x="2503" y="2571"/>
                  </a:lnTo>
                  <a:lnTo>
                    <a:pt x="2521" y="2675"/>
                  </a:lnTo>
                  <a:lnTo>
                    <a:pt x="2536" y="2730"/>
                  </a:lnTo>
                  <a:lnTo>
                    <a:pt x="2536" y="2743"/>
                  </a:lnTo>
                  <a:lnTo>
                    <a:pt x="2539" y="2777"/>
                  </a:lnTo>
                  <a:lnTo>
                    <a:pt x="2554" y="2799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g3037f45beab_0_67"/>
            <p:cNvSpPr/>
            <p:nvPr/>
          </p:nvSpPr>
          <p:spPr>
            <a:xfrm>
              <a:off x="4916218" y="1726448"/>
              <a:ext cx="607108" cy="1204468"/>
            </a:xfrm>
            <a:custGeom>
              <a:rect b="b" l="l" r="r" t="t"/>
              <a:pathLst>
                <a:path extrusionOk="0" h="2466" w="1397">
                  <a:moveTo>
                    <a:pt x="795" y="1786"/>
                  </a:moveTo>
                  <a:lnTo>
                    <a:pt x="798" y="1790"/>
                  </a:lnTo>
                  <a:lnTo>
                    <a:pt x="802" y="1800"/>
                  </a:lnTo>
                  <a:lnTo>
                    <a:pt x="810" y="1813"/>
                  </a:lnTo>
                  <a:lnTo>
                    <a:pt x="812" y="1821"/>
                  </a:lnTo>
                  <a:lnTo>
                    <a:pt x="816" y="1824"/>
                  </a:lnTo>
                  <a:lnTo>
                    <a:pt x="821" y="1830"/>
                  </a:lnTo>
                  <a:lnTo>
                    <a:pt x="816" y="1844"/>
                  </a:lnTo>
                  <a:lnTo>
                    <a:pt x="788" y="1901"/>
                  </a:lnTo>
                  <a:lnTo>
                    <a:pt x="788" y="1960"/>
                  </a:lnTo>
                  <a:lnTo>
                    <a:pt x="792" y="1995"/>
                  </a:lnTo>
                  <a:lnTo>
                    <a:pt x="802" y="2000"/>
                  </a:lnTo>
                  <a:lnTo>
                    <a:pt x="806" y="2003"/>
                  </a:lnTo>
                  <a:lnTo>
                    <a:pt x="816" y="2004"/>
                  </a:lnTo>
                  <a:lnTo>
                    <a:pt x="838" y="2032"/>
                  </a:lnTo>
                  <a:lnTo>
                    <a:pt x="845" y="2037"/>
                  </a:lnTo>
                  <a:lnTo>
                    <a:pt x="862" y="2053"/>
                  </a:lnTo>
                  <a:lnTo>
                    <a:pt x="870" y="2056"/>
                  </a:lnTo>
                  <a:lnTo>
                    <a:pt x="877" y="2064"/>
                  </a:lnTo>
                  <a:lnTo>
                    <a:pt x="870" y="2071"/>
                  </a:lnTo>
                  <a:lnTo>
                    <a:pt x="867" y="2083"/>
                  </a:lnTo>
                  <a:lnTo>
                    <a:pt x="864" y="2098"/>
                  </a:lnTo>
                  <a:lnTo>
                    <a:pt x="859" y="2130"/>
                  </a:lnTo>
                  <a:lnTo>
                    <a:pt x="856" y="2136"/>
                  </a:lnTo>
                  <a:lnTo>
                    <a:pt x="810" y="2136"/>
                  </a:lnTo>
                  <a:lnTo>
                    <a:pt x="788" y="2158"/>
                  </a:lnTo>
                  <a:lnTo>
                    <a:pt x="779" y="2174"/>
                  </a:lnTo>
                  <a:lnTo>
                    <a:pt x="726" y="2154"/>
                  </a:lnTo>
                  <a:lnTo>
                    <a:pt x="702" y="2155"/>
                  </a:lnTo>
                  <a:lnTo>
                    <a:pt x="682" y="2158"/>
                  </a:lnTo>
                  <a:lnTo>
                    <a:pt x="656" y="2176"/>
                  </a:lnTo>
                  <a:lnTo>
                    <a:pt x="621" y="2250"/>
                  </a:lnTo>
                  <a:lnTo>
                    <a:pt x="618" y="2269"/>
                  </a:lnTo>
                  <a:lnTo>
                    <a:pt x="618" y="2283"/>
                  </a:lnTo>
                  <a:lnTo>
                    <a:pt x="618" y="2303"/>
                  </a:lnTo>
                  <a:lnTo>
                    <a:pt x="618" y="2329"/>
                  </a:lnTo>
                  <a:lnTo>
                    <a:pt x="621" y="2342"/>
                  </a:lnTo>
                  <a:lnTo>
                    <a:pt x="626" y="2350"/>
                  </a:lnTo>
                  <a:lnTo>
                    <a:pt x="629" y="2365"/>
                  </a:lnTo>
                  <a:lnTo>
                    <a:pt x="618" y="2375"/>
                  </a:lnTo>
                  <a:lnTo>
                    <a:pt x="591" y="2365"/>
                  </a:lnTo>
                  <a:lnTo>
                    <a:pt x="552" y="2353"/>
                  </a:lnTo>
                  <a:lnTo>
                    <a:pt x="539" y="2369"/>
                  </a:lnTo>
                  <a:lnTo>
                    <a:pt x="532" y="2377"/>
                  </a:lnTo>
                  <a:lnTo>
                    <a:pt x="528" y="2391"/>
                  </a:lnTo>
                  <a:lnTo>
                    <a:pt x="539" y="2391"/>
                  </a:lnTo>
                  <a:lnTo>
                    <a:pt x="546" y="2394"/>
                  </a:lnTo>
                  <a:lnTo>
                    <a:pt x="549" y="2410"/>
                  </a:lnTo>
                  <a:lnTo>
                    <a:pt x="549" y="2417"/>
                  </a:lnTo>
                  <a:lnTo>
                    <a:pt x="549" y="2429"/>
                  </a:lnTo>
                  <a:lnTo>
                    <a:pt x="543" y="2440"/>
                  </a:lnTo>
                  <a:lnTo>
                    <a:pt x="536" y="2442"/>
                  </a:lnTo>
                  <a:lnTo>
                    <a:pt x="437" y="2440"/>
                  </a:lnTo>
                  <a:lnTo>
                    <a:pt x="437" y="2466"/>
                  </a:lnTo>
                  <a:lnTo>
                    <a:pt x="354" y="2458"/>
                  </a:lnTo>
                  <a:lnTo>
                    <a:pt x="347" y="2441"/>
                  </a:lnTo>
                  <a:lnTo>
                    <a:pt x="339" y="2417"/>
                  </a:lnTo>
                  <a:lnTo>
                    <a:pt x="347" y="2390"/>
                  </a:lnTo>
                  <a:lnTo>
                    <a:pt x="342" y="2362"/>
                  </a:lnTo>
                  <a:lnTo>
                    <a:pt x="342" y="2342"/>
                  </a:lnTo>
                  <a:lnTo>
                    <a:pt x="357" y="2302"/>
                  </a:lnTo>
                  <a:lnTo>
                    <a:pt x="350" y="2271"/>
                  </a:lnTo>
                  <a:lnTo>
                    <a:pt x="355" y="2235"/>
                  </a:lnTo>
                  <a:lnTo>
                    <a:pt x="357" y="2191"/>
                  </a:lnTo>
                  <a:lnTo>
                    <a:pt x="354" y="2174"/>
                  </a:lnTo>
                  <a:lnTo>
                    <a:pt x="347" y="2143"/>
                  </a:lnTo>
                  <a:lnTo>
                    <a:pt x="345" y="2127"/>
                  </a:lnTo>
                  <a:lnTo>
                    <a:pt x="275" y="2023"/>
                  </a:lnTo>
                  <a:lnTo>
                    <a:pt x="272" y="1987"/>
                  </a:lnTo>
                  <a:lnTo>
                    <a:pt x="279" y="1960"/>
                  </a:lnTo>
                  <a:lnTo>
                    <a:pt x="279" y="1949"/>
                  </a:lnTo>
                  <a:lnTo>
                    <a:pt x="283" y="1893"/>
                  </a:lnTo>
                  <a:lnTo>
                    <a:pt x="279" y="1861"/>
                  </a:lnTo>
                  <a:lnTo>
                    <a:pt x="269" y="1846"/>
                  </a:lnTo>
                  <a:lnTo>
                    <a:pt x="259" y="1833"/>
                  </a:lnTo>
                  <a:lnTo>
                    <a:pt x="249" y="1818"/>
                  </a:lnTo>
                  <a:lnTo>
                    <a:pt x="224" y="1788"/>
                  </a:lnTo>
                  <a:lnTo>
                    <a:pt x="206" y="1762"/>
                  </a:lnTo>
                  <a:lnTo>
                    <a:pt x="192" y="1750"/>
                  </a:lnTo>
                  <a:lnTo>
                    <a:pt x="189" y="1748"/>
                  </a:lnTo>
                  <a:lnTo>
                    <a:pt x="188" y="1745"/>
                  </a:lnTo>
                  <a:lnTo>
                    <a:pt x="179" y="1737"/>
                  </a:lnTo>
                  <a:lnTo>
                    <a:pt x="174" y="1729"/>
                  </a:lnTo>
                  <a:lnTo>
                    <a:pt x="163" y="1722"/>
                  </a:lnTo>
                  <a:lnTo>
                    <a:pt x="159" y="1717"/>
                  </a:lnTo>
                  <a:lnTo>
                    <a:pt x="153" y="1707"/>
                  </a:lnTo>
                  <a:lnTo>
                    <a:pt x="156" y="1695"/>
                  </a:lnTo>
                  <a:lnTo>
                    <a:pt x="163" y="1687"/>
                  </a:lnTo>
                  <a:lnTo>
                    <a:pt x="163" y="1682"/>
                  </a:lnTo>
                  <a:lnTo>
                    <a:pt x="167" y="1667"/>
                  </a:lnTo>
                  <a:lnTo>
                    <a:pt x="171" y="1647"/>
                  </a:lnTo>
                  <a:lnTo>
                    <a:pt x="171" y="1622"/>
                  </a:lnTo>
                  <a:lnTo>
                    <a:pt x="174" y="1611"/>
                  </a:lnTo>
                  <a:lnTo>
                    <a:pt x="176" y="1603"/>
                  </a:lnTo>
                  <a:lnTo>
                    <a:pt x="179" y="1595"/>
                  </a:lnTo>
                  <a:lnTo>
                    <a:pt x="179" y="1580"/>
                  </a:lnTo>
                  <a:lnTo>
                    <a:pt x="206" y="1558"/>
                  </a:lnTo>
                  <a:lnTo>
                    <a:pt x="211" y="1518"/>
                  </a:lnTo>
                  <a:lnTo>
                    <a:pt x="176" y="1504"/>
                  </a:lnTo>
                  <a:lnTo>
                    <a:pt x="176" y="1455"/>
                  </a:lnTo>
                  <a:lnTo>
                    <a:pt x="182" y="1418"/>
                  </a:lnTo>
                  <a:lnTo>
                    <a:pt x="214" y="1400"/>
                  </a:lnTo>
                  <a:lnTo>
                    <a:pt x="228" y="1392"/>
                  </a:lnTo>
                  <a:lnTo>
                    <a:pt x="282" y="1360"/>
                  </a:lnTo>
                  <a:lnTo>
                    <a:pt x="303" y="1367"/>
                  </a:lnTo>
                  <a:lnTo>
                    <a:pt x="315" y="1375"/>
                  </a:lnTo>
                  <a:lnTo>
                    <a:pt x="327" y="1377"/>
                  </a:lnTo>
                  <a:lnTo>
                    <a:pt x="342" y="1377"/>
                  </a:lnTo>
                  <a:lnTo>
                    <a:pt x="345" y="1377"/>
                  </a:lnTo>
                  <a:lnTo>
                    <a:pt x="369" y="1383"/>
                  </a:lnTo>
                  <a:lnTo>
                    <a:pt x="391" y="1391"/>
                  </a:lnTo>
                  <a:lnTo>
                    <a:pt x="397" y="1380"/>
                  </a:lnTo>
                  <a:lnTo>
                    <a:pt x="405" y="1380"/>
                  </a:lnTo>
                  <a:lnTo>
                    <a:pt x="419" y="1383"/>
                  </a:lnTo>
                  <a:lnTo>
                    <a:pt x="470" y="1375"/>
                  </a:lnTo>
                  <a:lnTo>
                    <a:pt x="481" y="1356"/>
                  </a:lnTo>
                  <a:lnTo>
                    <a:pt x="488" y="1352"/>
                  </a:lnTo>
                  <a:lnTo>
                    <a:pt x="488" y="1338"/>
                  </a:lnTo>
                  <a:lnTo>
                    <a:pt x="470" y="1325"/>
                  </a:lnTo>
                  <a:lnTo>
                    <a:pt x="458" y="1316"/>
                  </a:lnTo>
                  <a:lnTo>
                    <a:pt x="438" y="1319"/>
                  </a:lnTo>
                  <a:lnTo>
                    <a:pt x="361" y="1308"/>
                  </a:lnTo>
                  <a:lnTo>
                    <a:pt x="370" y="1282"/>
                  </a:lnTo>
                  <a:lnTo>
                    <a:pt x="296" y="1252"/>
                  </a:lnTo>
                  <a:lnTo>
                    <a:pt x="294" y="1252"/>
                  </a:lnTo>
                  <a:lnTo>
                    <a:pt x="279" y="1246"/>
                  </a:lnTo>
                  <a:lnTo>
                    <a:pt x="283" y="1230"/>
                  </a:lnTo>
                  <a:lnTo>
                    <a:pt x="300" y="1230"/>
                  </a:lnTo>
                  <a:lnTo>
                    <a:pt x="304" y="1234"/>
                  </a:lnTo>
                  <a:lnTo>
                    <a:pt x="315" y="1226"/>
                  </a:lnTo>
                  <a:lnTo>
                    <a:pt x="296" y="1200"/>
                  </a:lnTo>
                  <a:lnTo>
                    <a:pt x="279" y="1192"/>
                  </a:lnTo>
                  <a:lnTo>
                    <a:pt x="272" y="1197"/>
                  </a:lnTo>
                  <a:lnTo>
                    <a:pt x="241" y="1166"/>
                  </a:lnTo>
                  <a:lnTo>
                    <a:pt x="224" y="1158"/>
                  </a:lnTo>
                  <a:lnTo>
                    <a:pt x="221" y="1157"/>
                  </a:lnTo>
                  <a:lnTo>
                    <a:pt x="206" y="1136"/>
                  </a:lnTo>
                  <a:lnTo>
                    <a:pt x="174" y="1097"/>
                  </a:lnTo>
                  <a:lnTo>
                    <a:pt x="145" y="1067"/>
                  </a:lnTo>
                  <a:lnTo>
                    <a:pt x="171" y="1007"/>
                  </a:lnTo>
                  <a:lnTo>
                    <a:pt x="174" y="999"/>
                  </a:lnTo>
                  <a:lnTo>
                    <a:pt x="137" y="982"/>
                  </a:lnTo>
                  <a:lnTo>
                    <a:pt x="141" y="956"/>
                  </a:lnTo>
                  <a:lnTo>
                    <a:pt x="131" y="915"/>
                  </a:lnTo>
                  <a:lnTo>
                    <a:pt x="121" y="886"/>
                  </a:lnTo>
                  <a:lnTo>
                    <a:pt x="62" y="868"/>
                  </a:lnTo>
                  <a:lnTo>
                    <a:pt x="54" y="841"/>
                  </a:lnTo>
                  <a:lnTo>
                    <a:pt x="34" y="816"/>
                  </a:lnTo>
                  <a:lnTo>
                    <a:pt x="30" y="808"/>
                  </a:lnTo>
                  <a:lnTo>
                    <a:pt x="5" y="771"/>
                  </a:lnTo>
                  <a:lnTo>
                    <a:pt x="0" y="752"/>
                  </a:lnTo>
                  <a:lnTo>
                    <a:pt x="23" y="741"/>
                  </a:lnTo>
                  <a:lnTo>
                    <a:pt x="45" y="727"/>
                  </a:lnTo>
                  <a:lnTo>
                    <a:pt x="54" y="718"/>
                  </a:lnTo>
                  <a:lnTo>
                    <a:pt x="62" y="708"/>
                  </a:lnTo>
                  <a:lnTo>
                    <a:pt x="81" y="692"/>
                  </a:lnTo>
                  <a:lnTo>
                    <a:pt x="103" y="676"/>
                  </a:lnTo>
                  <a:lnTo>
                    <a:pt x="131" y="654"/>
                  </a:lnTo>
                  <a:lnTo>
                    <a:pt x="163" y="633"/>
                  </a:lnTo>
                  <a:lnTo>
                    <a:pt x="176" y="618"/>
                  </a:lnTo>
                  <a:lnTo>
                    <a:pt x="188" y="606"/>
                  </a:lnTo>
                  <a:lnTo>
                    <a:pt x="192" y="596"/>
                  </a:lnTo>
                  <a:lnTo>
                    <a:pt x="217" y="598"/>
                  </a:lnTo>
                  <a:lnTo>
                    <a:pt x="229" y="606"/>
                  </a:lnTo>
                  <a:lnTo>
                    <a:pt x="259" y="629"/>
                  </a:lnTo>
                  <a:lnTo>
                    <a:pt x="282" y="618"/>
                  </a:lnTo>
                  <a:lnTo>
                    <a:pt x="290" y="602"/>
                  </a:lnTo>
                  <a:lnTo>
                    <a:pt x="296" y="581"/>
                  </a:lnTo>
                  <a:lnTo>
                    <a:pt x="304" y="557"/>
                  </a:lnTo>
                  <a:lnTo>
                    <a:pt x="314" y="551"/>
                  </a:lnTo>
                  <a:lnTo>
                    <a:pt x="327" y="548"/>
                  </a:lnTo>
                  <a:lnTo>
                    <a:pt x="327" y="510"/>
                  </a:lnTo>
                  <a:lnTo>
                    <a:pt x="327" y="477"/>
                  </a:lnTo>
                  <a:lnTo>
                    <a:pt x="325" y="449"/>
                  </a:lnTo>
                  <a:lnTo>
                    <a:pt x="327" y="426"/>
                  </a:lnTo>
                  <a:lnTo>
                    <a:pt x="325" y="405"/>
                  </a:lnTo>
                  <a:lnTo>
                    <a:pt x="322" y="387"/>
                  </a:lnTo>
                  <a:lnTo>
                    <a:pt x="304" y="374"/>
                  </a:lnTo>
                  <a:lnTo>
                    <a:pt x="287" y="376"/>
                  </a:lnTo>
                  <a:lnTo>
                    <a:pt x="272" y="366"/>
                  </a:lnTo>
                  <a:lnTo>
                    <a:pt x="261" y="362"/>
                  </a:lnTo>
                  <a:lnTo>
                    <a:pt x="253" y="354"/>
                  </a:lnTo>
                  <a:lnTo>
                    <a:pt x="247" y="362"/>
                  </a:lnTo>
                  <a:lnTo>
                    <a:pt x="242" y="354"/>
                  </a:lnTo>
                  <a:lnTo>
                    <a:pt x="234" y="362"/>
                  </a:lnTo>
                  <a:lnTo>
                    <a:pt x="234" y="376"/>
                  </a:lnTo>
                  <a:lnTo>
                    <a:pt x="234" y="382"/>
                  </a:lnTo>
                  <a:lnTo>
                    <a:pt x="241" y="387"/>
                  </a:lnTo>
                  <a:lnTo>
                    <a:pt x="221" y="398"/>
                  </a:lnTo>
                  <a:lnTo>
                    <a:pt x="206" y="387"/>
                  </a:lnTo>
                  <a:lnTo>
                    <a:pt x="179" y="397"/>
                  </a:lnTo>
                  <a:lnTo>
                    <a:pt x="176" y="371"/>
                  </a:lnTo>
                  <a:lnTo>
                    <a:pt x="176" y="366"/>
                  </a:lnTo>
                  <a:lnTo>
                    <a:pt x="176" y="344"/>
                  </a:lnTo>
                  <a:lnTo>
                    <a:pt x="174" y="323"/>
                  </a:lnTo>
                  <a:lnTo>
                    <a:pt x="179" y="303"/>
                  </a:lnTo>
                  <a:lnTo>
                    <a:pt x="192" y="300"/>
                  </a:lnTo>
                  <a:lnTo>
                    <a:pt x="207" y="290"/>
                  </a:lnTo>
                  <a:lnTo>
                    <a:pt x="221" y="280"/>
                  </a:lnTo>
                  <a:lnTo>
                    <a:pt x="228" y="271"/>
                  </a:lnTo>
                  <a:lnTo>
                    <a:pt x="234" y="261"/>
                  </a:lnTo>
                  <a:lnTo>
                    <a:pt x="242" y="245"/>
                  </a:lnTo>
                  <a:lnTo>
                    <a:pt x="249" y="236"/>
                  </a:lnTo>
                  <a:lnTo>
                    <a:pt x="290" y="231"/>
                  </a:lnTo>
                  <a:lnTo>
                    <a:pt x="314" y="229"/>
                  </a:lnTo>
                  <a:lnTo>
                    <a:pt x="350" y="220"/>
                  </a:lnTo>
                  <a:lnTo>
                    <a:pt x="357" y="219"/>
                  </a:lnTo>
                  <a:lnTo>
                    <a:pt x="380" y="213"/>
                  </a:lnTo>
                  <a:lnTo>
                    <a:pt x="408" y="208"/>
                  </a:lnTo>
                  <a:lnTo>
                    <a:pt x="412" y="171"/>
                  </a:lnTo>
                  <a:lnTo>
                    <a:pt x="415" y="145"/>
                  </a:lnTo>
                  <a:lnTo>
                    <a:pt x="428" y="120"/>
                  </a:lnTo>
                  <a:lnTo>
                    <a:pt x="435" y="83"/>
                  </a:lnTo>
                  <a:lnTo>
                    <a:pt x="447" y="41"/>
                  </a:lnTo>
                  <a:lnTo>
                    <a:pt x="499" y="22"/>
                  </a:lnTo>
                  <a:lnTo>
                    <a:pt x="520" y="14"/>
                  </a:lnTo>
                  <a:lnTo>
                    <a:pt x="545" y="37"/>
                  </a:lnTo>
                  <a:lnTo>
                    <a:pt x="568" y="57"/>
                  </a:lnTo>
                  <a:lnTo>
                    <a:pt x="586" y="73"/>
                  </a:lnTo>
                  <a:lnTo>
                    <a:pt x="601" y="80"/>
                  </a:lnTo>
                  <a:lnTo>
                    <a:pt x="613" y="86"/>
                  </a:lnTo>
                  <a:lnTo>
                    <a:pt x="615" y="75"/>
                  </a:lnTo>
                  <a:lnTo>
                    <a:pt x="628" y="54"/>
                  </a:lnTo>
                  <a:lnTo>
                    <a:pt x="659" y="30"/>
                  </a:lnTo>
                  <a:lnTo>
                    <a:pt x="671" y="10"/>
                  </a:lnTo>
                  <a:lnTo>
                    <a:pt x="682" y="0"/>
                  </a:lnTo>
                  <a:lnTo>
                    <a:pt x="682" y="14"/>
                  </a:lnTo>
                  <a:lnTo>
                    <a:pt x="709" y="33"/>
                  </a:lnTo>
                  <a:lnTo>
                    <a:pt x="737" y="45"/>
                  </a:lnTo>
                  <a:lnTo>
                    <a:pt x="712" y="80"/>
                  </a:lnTo>
                  <a:lnTo>
                    <a:pt x="696" y="97"/>
                  </a:lnTo>
                  <a:lnTo>
                    <a:pt x="659" y="133"/>
                  </a:lnTo>
                  <a:lnTo>
                    <a:pt x="682" y="175"/>
                  </a:lnTo>
                  <a:lnTo>
                    <a:pt x="726" y="196"/>
                  </a:lnTo>
                  <a:lnTo>
                    <a:pt x="730" y="240"/>
                  </a:lnTo>
                  <a:lnTo>
                    <a:pt x="737" y="260"/>
                  </a:lnTo>
                  <a:lnTo>
                    <a:pt x="737" y="290"/>
                  </a:lnTo>
                  <a:lnTo>
                    <a:pt x="754" y="327"/>
                  </a:lnTo>
                  <a:lnTo>
                    <a:pt x="758" y="332"/>
                  </a:lnTo>
                  <a:lnTo>
                    <a:pt x="765" y="352"/>
                  </a:lnTo>
                  <a:lnTo>
                    <a:pt x="772" y="356"/>
                  </a:lnTo>
                  <a:lnTo>
                    <a:pt x="772" y="370"/>
                  </a:lnTo>
                  <a:lnTo>
                    <a:pt x="780" y="371"/>
                  </a:lnTo>
                  <a:lnTo>
                    <a:pt x="780" y="379"/>
                  </a:lnTo>
                  <a:lnTo>
                    <a:pt x="776" y="410"/>
                  </a:lnTo>
                  <a:lnTo>
                    <a:pt x="759" y="429"/>
                  </a:lnTo>
                  <a:lnTo>
                    <a:pt x="754" y="435"/>
                  </a:lnTo>
                  <a:lnTo>
                    <a:pt x="744" y="443"/>
                  </a:lnTo>
                  <a:lnTo>
                    <a:pt x="740" y="454"/>
                  </a:lnTo>
                  <a:lnTo>
                    <a:pt x="737" y="462"/>
                  </a:lnTo>
                  <a:lnTo>
                    <a:pt x="754" y="469"/>
                  </a:lnTo>
                  <a:lnTo>
                    <a:pt x="769" y="470"/>
                  </a:lnTo>
                  <a:lnTo>
                    <a:pt x="780" y="470"/>
                  </a:lnTo>
                  <a:lnTo>
                    <a:pt x="792" y="477"/>
                  </a:lnTo>
                  <a:lnTo>
                    <a:pt x="795" y="479"/>
                  </a:lnTo>
                  <a:lnTo>
                    <a:pt x="802" y="487"/>
                  </a:lnTo>
                  <a:lnTo>
                    <a:pt x="806" y="493"/>
                  </a:lnTo>
                  <a:lnTo>
                    <a:pt x="812" y="489"/>
                  </a:lnTo>
                  <a:lnTo>
                    <a:pt x="812" y="501"/>
                  </a:lnTo>
                  <a:lnTo>
                    <a:pt x="792" y="526"/>
                  </a:lnTo>
                  <a:lnTo>
                    <a:pt x="795" y="526"/>
                  </a:lnTo>
                  <a:lnTo>
                    <a:pt x="792" y="532"/>
                  </a:lnTo>
                  <a:lnTo>
                    <a:pt x="792" y="556"/>
                  </a:lnTo>
                  <a:lnTo>
                    <a:pt x="784" y="593"/>
                  </a:lnTo>
                  <a:lnTo>
                    <a:pt x="821" y="596"/>
                  </a:lnTo>
                  <a:lnTo>
                    <a:pt x="834" y="596"/>
                  </a:lnTo>
                  <a:lnTo>
                    <a:pt x="848" y="602"/>
                  </a:lnTo>
                  <a:lnTo>
                    <a:pt x="864" y="606"/>
                  </a:lnTo>
                  <a:lnTo>
                    <a:pt x="877" y="610"/>
                  </a:lnTo>
                  <a:lnTo>
                    <a:pt x="889" y="614"/>
                  </a:lnTo>
                  <a:lnTo>
                    <a:pt x="893" y="618"/>
                  </a:lnTo>
                  <a:lnTo>
                    <a:pt x="896" y="621"/>
                  </a:lnTo>
                  <a:lnTo>
                    <a:pt x="902" y="625"/>
                  </a:lnTo>
                  <a:lnTo>
                    <a:pt x="902" y="626"/>
                  </a:lnTo>
                  <a:lnTo>
                    <a:pt x="902" y="634"/>
                  </a:lnTo>
                  <a:lnTo>
                    <a:pt x="893" y="638"/>
                  </a:lnTo>
                  <a:lnTo>
                    <a:pt x="900" y="645"/>
                  </a:lnTo>
                  <a:lnTo>
                    <a:pt x="893" y="654"/>
                  </a:lnTo>
                  <a:lnTo>
                    <a:pt x="893" y="661"/>
                  </a:lnTo>
                  <a:lnTo>
                    <a:pt x="889" y="664"/>
                  </a:lnTo>
                  <a:lnTo>
                    <a:pt x="900" y="673"/>
                  </a:lnTo>
                  <a:lnTo>
                    <a:pt x="917" y="686"/>
                  </a:lnTo>
                  <a:lnTo>
                    <a:pt x="911" y="717"/>
                  </a:lnTo>
                  <a:lnTo>
                    <a:pt x="906" y="739"/>
                  </a:lnTo>
                  <a:lnTo>
                    <a:pt x="906" y="749"/>
                  </a:lnTo>
                  <a:lnTo>
                    <a:pt x="917" y="785"/>
                  </a:lnTo>
                  <a:lnTo>
                    <a:pt x="938" y="785"/>
                  </a:lnTo>
                  <a:lnTo>
                    <a:pt x="946" y="785"/>
                  </a:lnTo>
                  <a:lnTo>
                    <a:pt x="958" y="795"/>
                  </a:lnTo>
                  <a:lnTo>
                    <a:pt x="963" y="801"/>
                  </a:lnTo>
                  <a:lnTo>
                    <a:pt x="975" y="812"/>
                  </a:lnTo>
                  <a:lnTo>
                    <a:pt x="989" y="822"/>
                  </a:lnTo>
                  <a:lnTo>
                    <a:pt x="997" y="835"/>
                  </a:lnTo>
                  <a:lnTo>
                    <a:pt x="1001" y="844"/>
                  </a:lnTo>
                  <a:lnTo>
                    <a:pt x="1018" y="851"/>
                  </a:lnTo>
                  <a:lnTo>
                    <a:pt x="1036" y="916"/>
                  </a:lnTo>
                  <a:lnTo>
                    <a:pt x="1059" y="915"/>
                  </a:lnTo>
                  <a:lnTo>
                    <a:pt x="1065" y="915"/>
                  </a:lnTo>
                  <a:lnTo>
                    <a:pt x="1087" y="915"/>
                  </a:lnTo>
                  <a:lnTo>
                    <a:pt x="1109" y="915"/>
                  </a:lnTo>
                  <a:lnTo>
                    <a:pt x="1119" y="915"/>
                  </a:lnTo>
                  <a:lnTo>
                    <a:pt x="1148" y="951"/>
                  </a:lnTo>
                  <a:lnTo>
                    <a:pt x="1155" y="960"/>
                  </a:lnTo>
                  <a:lnTo>
                    <a:pt x="1167" y="968"/>
                  </a:lnTo>
                  <a:lnTo>
                    <a:pt x="1187" y="946"/>
                  </a:lnTo>
                  <a:lnTo>
                    <a:pt x="1206" y="935"/>
                  </a:lnTo>
                  <a:lnTo>
                    <a:pt x="1224" y="934"/>
                  </a:lnTo>
                  <a:lnTo>
                    <a:pt x="1250" y="935"/>
                  </a:lnTo>
                  <a:lnTo>
                    <a:pt x="1257" y="935"/>
                  </a:lnTo>
                  <a:lnTo>
                    <a:pt x="1295" y="938"/>
                  </a:lnTo>
                  <a:lnTo>
                    <a:pt x="1311" y="946"/>
                  </a:lnTo>
                  <a:lnTo>
                    <a:pt x="1315" y="991"/>
                  </a:lnTo>
                  <a:lnTo>
                    <a:pt x="1315" y="1024"/>
                  </a:lnTo>
                  <a:lnTo>
                    <a:pt x="1318" y="1066"/>
                  </a:lnTo>
                  <a:lnTo>
                    <a:pt x="1315" y="1105"/>
                  </a:lnTo>
                  <a:lnTo>
                    <a:pt x="1311" y="1136"/>
                  </a:lnTo>
                  <a:lnTo>
                    <a:pt x="1315" y="1149"/>
                  </a:lnTo>
                  <a:lnTo>
                    <a:pt x="1318" y="1178"/>
                  </a:lnTo>
                  <a:lnTo>
                    <a:pt x="1322" y="1222"/>
                  </a:lnTo>
                  <a:lnTo>
                    <a:pt x="1384" y="1224"/>
                  </a:lnTo>
                  <a:lnTo>
                    <a:pt x="1397" y="1226"/>
                  </a:lnTo>
                  <a:lnTo>
                    <a:pt x="1394" y="1257"/>
                  </a:lnTo>
                  <a:lnTo>
                    <a:pt x="1155" y="1442"/>
                  </a:lnTo>
                  <a:lnTo>
                    <a:pt x="1145" y="1448"/>
                  </a:lnTo>
                  <a:lnTo>
                    <a:pt x="1133" y="1448"/>
                  </a:lnTo>
                  <a:lnTo>
                    <a:pt x="1129" y="1453"/>
                  </a:lnTo>
                  <a:lnTo>
                    <a:pt x="1120" y="1458"/>
                  </a:lnTo>
                  <a:lnTo>
                    <a:pt x="1104" y="1468"/>
                  </a:lnTo>
                  <a:lnTo>
                    <a:pt x="1084" y="1458"/>
                  </a:lnTo>
                  <a:lnTo>
                    <a:pt x="1066" y="1460"/>
                  </a:lnTo>
                  <a:lnTo>
                    <a:pt x="1059" y="1458"/>
                  </a:lnTo>
                  <a:lnTo>
                    <a:pt x="1047" y="1463"/>
                  </a:lnTo>
                  <a:lnTo>
                    <a:pt x="1040" y="1482"/>
                  </a:lnTo>
                  <a:lnTo>
                    <a:pt x="1028" y="1488"/>
                  </a:lnTo>
                  <a:lnTo>
                    <a:pt x="1018" y="1498"/>
                  </a:lnTo>
                  <a:lnTo>
                    <a:pt x="1018" y="1522"/>
                  </a:lnTo>
                  <a:lnTo>
                    <a:pt x="1018" y="1536"/>
                  </a:lnTo>
                  <a:lnTo>
                    <a:pt x="1016" y="1550"/>
                  </a:lnTo>
                  <a:lnTo>
                    <a:pt x="1016" y="1554"/>
                  </a:lnTo>
                  <a:lnTo>
                    <a:pt x="1009" y="1562"/>
                  </a:lnTo>
                  <a:lnTo>
                    <a:pt x="1011" y="1572"/>
                  </a:lnTo>
                  <a:lnTo>
                    <a:pt x="1016" y="1580"/>
                  </a:lnTo>
                  <a:lnTo>
                    <a:pt x="1018" y="1595"/>
                  </a:lnTo>
                  <a:lnTo>
                    <a:pt x="1009" y="1603"/>
                  </a:lnTo>
                  <a:lnTo>
                    <a:pt x="978" y="1599"/>
                  </a:lnTo>
                  <a:lnTo>
                    <a:pt x="972" y="1603"/>
                  </a:lnTo>
                  <a:lnTo>
                    <a:pt x="938" y="1609"/>
                  </a:lnTo>
                  <a:lnTo>
                    <a:pt x="906" y="1634"/>
                  </a:lnTo>
                  <a:lnTo>
                    <a:pt x="896" y="1650"/>
                  </a:lnTo>
                  <a:lnTo>
                    <a:pt x="885" y="1652"/>
                  </a:lnTo>
                  <a:lnTo>
                    <a:pt x="864" y="1657"/>
                  </a:lnTo>
                  <a:lnTo>
                    <a:pt x="853" y="1683"/>
                  </a:lnTo>
                  <a:lnTo>
                    <a:pt x="835" y="1691"/>
                  </a:lnTo>
                  <a:lnTo>
                    <a:pt x="820" y="1703"/>
                  </a:lnTo>
                  <a:lnTo>
                    <a:pt x="812" y="1698"/>
                  </a:lnTo>
                  <a:lnTo>
                    <a:pt x="806" y="1691"/>
                  </a:lnTo>
                  <a:lnTo>
                    <a:pt x="792" y="1705"/>
                  </a:lnTo>
                  <a:lnTo>
                    <a:pt x="769" y="1711"/>
                  </a:lnTo>
                  <a:lnTo>
                    <a:pt x="759" y="1717"/>
                  </a:lnTo>
                  <a:lnTo>
                    <a:pt x="754" y="1717"/>
                  </a:lnTo>
                  <a:lnTo>
                    <a:pt x="740" y="1745"/>
                  </a:lnTo>
                  <a:lnTo>
                    <a:pt x="744" y="1750"/>
                  </a:lnTo>
                  <a:lnTo>
                    <a:pt x="792" y="1758"/>
                  </a:lnTo>
                  <a:lnTo>
                    <a:pt x="792" y="1774"/>
                  </a:lnTo>
                  <a:lnTo>
                    <a:pt x="795" y="1786"/>
                  </a:lnTo>
                  <a:close/>
                </a:path>
              </a:pathLst>
            </a:custGeom>
            <a:solidFill>
              <a:srgbClr val="92D050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g3037f45beab_0_67"/>
            <p:cNvSpPr/>
            <p:nvPr/>
          </p:nvSpPr>
          <p:spPr>
            <a:xfrm>
              <a:off x="2154274" y="284605"/>
              <a:ext cx="1272838" cy="1752482"/>
            </a:xfrm>
            <a:custGeom>
              <a:rect b="b" l="l" r="r" t="t"/>
              <a:pathLst>
                <a:path extrusionOk="0" h="3589" w="2931">
                  <a:moveTo>
                    <a:pt x="1058" y="1834"/>
                  </a:moveTo>
                  <a:lnTo>
                    <a:pt x="1055" y="1834"/>
                  </a:lnTo>
                  <a:lnTo>
                    <a:pt x="1067" y="1834"/>
                  </a:lnTo>
                  <a:lnTo>
                    <a:pt x="1083" y="1833"/>
                  </a:lnTo>
                  <a:lnTo>
                    <a:pt x="1058" y="1825"/>
                  </a:lnTo>
                  <a:lnTo>
                    <a:pt x="1047" y="1834"/>
                  </a:lnTo>
                  <a:lnTo>
                    <a:pt x="1047" y="1844"/>
                  </a:lnTo>
                  <a:lnTo>
                    <a:pt x="1020" y="1838"/>
                  </a:lnTo>
                  <a:lnTo>
                    <a:pt x="1003" y="1805"/>
                  </a:lnTo>
                  <a:lnTo>
                    <a:pt x="1009" y="1773"/>
                  </a:lnTo>
                  <a:lnTo>
                    <a:pt x="1017" y="1741"/>
                  </a:lnTo>
                  <a:lnTo>
                    <a:pt x="1009" y="1705"/>
                  </a:lnTo>
                  <a:lnTo>
                    <a:pt x="989" y="1669"/>
                  </a:lnTo>
                  <a:lnTo>
                    <a:pt x="974" y="1651"/>
                  </a:lnTo>
                  <a:lnTo>
                    <a:pt x="964" y="1634"/>
                  </a:lnTo>
                  <a:lnTo>
                    <a:pt x="952" y="1611"/>
                  </a:lnTo>
                  <a:lnTo>
                    <a:pt x="939" y="1586"/>
                  </a:lnTo>
                  <a:lnTo>
                    <a:pt x="924" y="1551"/>
                  </a:lnTo>
                  <a:lnTo>
                    <a:pt x="920" y="1535"/>
                  </a:lnTo>
                  <a:lnTo>
                    <a:pt x="891" y="1526"/>
                  </a:lnTo>
                  <a:lnTo>
                    <a:pt x="891" y="1491"/>
                  </a:lnTo>
                  <a:lnTo>
                    <a:pt x="904" y="1470"/>
                  </a:lnTo>
                  <a:lnTo>
                    <a:pt x="909" y="1448"/>
                  </a:lnTo>
                  <a:lnTo>
                    <a:pt x="907" y="1411"/>
                  </a:lnTo>
                  <a:lnTo>
                    <a:pt x="917" y="1385"/>
                  </a:lnTo>
                  <a:lnTo>
                    <a:pt x="920" y="1364"/>
                  </a:lnTo>
                  <a:lnTo>
                    <a:pt x="920" y="1339"/>
                  </a:lnTo>
                  <a:lnTo>
                    <a:pt x="907" y="1319"/>
                  </a:lnTo>
                  <a:lnTo>
                    <a:pt x="899" y="1309"/>
                  </a:lnTo>
                  <a:lnTo>
                    <a:pt x="889" y="1296"/>
                  </a:lnTo>
                  <a:lnTo>
                    <a:pt x="895" y="1274"/>
                  </a:lnTo>
                  <a:lnTo>
                    <a:pt x="895" y="1244"/>
                  </a:lnTo>
                  <a:lnTo>
                    <a:pt x="881" y="1209"/>
                  </a:lnTo>
                  <a:lnTo>
                    <a:pt x="856" y="1165"/>
                  </a:lnTo>
                  <a:lnTo>
                    <a:pt x="841" y="1135"/>
                  </a:lnTo>
                  <a:lnTo>
                    <a:pt x="827" y="1098"/>
                  </a:lnTo>
                  <a:lnTo>
                    <a:pt x="823" y="1061"/>
                  </a:lnTo>
                  <a:lnTo>
                    <a:pt x="823" y="1010"/>
                  </a:lnTo>
                  <a:lnTo>
                    <a:pt x="836" y="976"/>
                  </a:lnTo>
                  <a:lnTo>
                    <a:pt x="856" y="943"/>
                  </a:lnTo>
                  <a:lnTo>
                    <a:pt x="859" y="927"/>
                  </a:lnTo>
                  <a:lnTo>
                    <a:pt x="841" y="900"/>
                  </a:lnTo>
                  <a:lnTo>
                    <a:pt x="836" y="866"/>
                  </a:lnTo>
                  <a:lnTo>
                    <a:pt x="844" y="868"/>
                  </a:lnTo>
                  <a:lnTo>
                    <a:pt x="862" y="900"/>
                  </a:lnTo>
                  <a:lnTo>
                    <a:pt x="866" y="880"/>
                  </a:lnTo>
                  <a:lnTo>
                    <a:pt x="873" y="856"/>
                  </a:lnTo>
                  <a:lnTo>
                    <a:pt x="876" y="823"/>
                  </a:lnTo>
                  <a:lnTo>
                    <a:pt x="862" y="811"/>
                  </a:lnTo>
                  <a:lnTo>
                    <a:pt x="856" y="787"/>
                  </a:lnTo>
                  <a:lnTo>
                    <a:pt x="834" y="783"/>
                  </a:lnTo>
                  <a:lnTo>
                    <a:pt x="827" y="796"/>
                  </a:lnTo>
                  <a:lnTo>
                    <a:pt x="844" y="813"/>
                  </a:lnTo>
                  <a:lnTo>
                    <a:pt x="844" y="836"/>
                  </a:lnTo>
                  <a:lnTo>
                    <a:pt x="823" y="823"/>
                  </a:lnTo>
                  <a:lnTo>
                    <a:pt x="804" y="811"/>
                  </a:lnTo>
                  <a:lnTo>
                    <a:pt x="808" y="787"/>
                  </a:lnTo>
                  <a:lnTo>
                    <a:pt x="800" y="775"/>
                  </a:lnTo>
                  <a:lnTo>
                    <a:pt x="793" y="767"/>
                  </a:lnTo>
                  <a:lnTo>
                    <a:pt x="779" y="773"/>
                  </a:lnTo>
                  <a:lnTo>
                    <a:pt x="783" y="781"/>
                  </a:lnTo>
                  <a:lnTo>
                    <a:pt x="791" y="796"/>
                  </a:lnTo>
                  <a:lnTo>
                    <a:pt x="765" y="792"/>
                  </a:lnTo>
                  <a:lnTo>
                    <a:pt x="741" y="779"/>
                  </a:lnTo>
                  <a:lnTo>
                    <a:pt x="722" y="767"/>
                  </a:lnTo>
                  <a:lnTo>
                    <a:pt x="701" y="759"/>
                  </a:lnTo>
                  <a:lnTo>
                    <a:pt x="674" y="748"/>
                  </a:lnTo>
                  <a:lnTo>
                    <a:pt x="639" y="740"/>
                  </a:lnTo>
                  <a:lnTo>
                    <a:pt x="610" y="728"/>
                  </a:lnTo>
                  <a:lnTo>
                    <a:pt x="595" y="704"/>
                  </a:lnTo>
                  <a:lnTo>
                    <a:pt x="575" y="694"/>
                  </a:lnTo>
                  <a:lnTo>
                    <a:pt x="594" y="694"/>
                  </a:lnTo>
                  <a:lnTo>
                    <a:pt x="602" y="680"/>
                  </a:lnTo>
                  <a:lnTo>
                    <a:pt x="602" y="657"/>
                  </a:lnTo>
                  <a:lnTo>
                    <a:pt x="599" y="628"/>
                  </a:lnTo>
                  <a:lnTo>
                    <a:pt x="594" y="600"/>
                  </a:lnTo>
                  <a:lnTo>
                    <a:pt x="567" y="576"/>
                  </a:lnTo>
                  <a:lnTo>
                    <a:pt x="563" y="570"/>
                  </a:lnTo>
                  <a:lnTo>
                    <a:pt x="541" y="562"/>
                  </a:lnTo>
                  <a:lnTo>
                    <a:pt x="526" y="541"/>
                  </a:lnTo>
                  <a:lnTo>
                    <a:pt x="509" y="529"/>
                  </a:lnTo>
                  <a:lnTo>
                    <a:pt x="511" y="518"/>
                  </a:lnTo>
                  <a:lnTo>
                    <a:pt x="498" y="514"/>
                  </a:lnTo>
                  <a:lnTo>
                    <a:pt x="487" y="510"/>
                  </a:lnTo>
                  <a:lnTo>
                    <a:pt x="484" y="521"/>
                  </a:lnTo>
                  <a:lnTo>
                    <a:pt x="477" y="506"/>
                  </a:lnTo>
                  <a:lnTo>
                    <a:pt x="473" y="491"/>
                  </a:lnTo>
                  <a:lnTo>
                    <a:pt x="462" y="514"/>
                  </a:lnTo>
                  <a:lnTo>
                    <a:pt x="473" y="538"/>
                  </a:lnTo>
                  <a:lnTo>
                    <a:pt x="451" y="547"/>
                  </a:lnTo>
                  <a:lnTo>
                    <a:pt x="443" y="571"/>
                  </a:lnTo>
                  <a:lnTo>
                    <a:pt x="429" y="581"/>
                  </a:lnTo>
                  <a:lnTo>
                    <a:pt x="411" y="595"/>
                  </a:lnTo>
                  <a:lnTo>
                    <a:pt x="387" y="589"/>
                  </a:lnTo>
                  <a:lnTo>
                    <a:pt x="369" y="589"/>
                  </a:lnTo>
                  <a:lnTo>
                    <a:pt x="350" y="584"/>
                  </a:lnTo>
                  <a:lnTo>
                    <a:pt x="339" y="571"/>
                  </a:lnTo>
                  <a:lnTo>
                    <a:pt x="311" y="554"/>
                  </a:lnTo>
                  <a:lnTo>
                    <a:pt x="280" y="545"/>
                  </a:lnTo>
                  <a:lnTo>
                    <a:pt x="256" y="521"/>
                  </a:lnTo>
                  <a:lnTo>
                    <a:pt x="238" y="507"/>
                  </a:lnTo>
                  <a:lnTo>
                    <a:pt x="209" y="483"/>
                  </a:lnTo>
                  <a:lnTo>
                    <a:pt x="177" y="467"/>
                  </a:lnTo>
                  <a:lnTo>
                    <a:pt x="154" y="443"/>
                  </a:lnTo>
                  <a:lnTo>
                    <a:pt x="132" y="415"/>
                  </a:lnTo>
                  <a:lnTo>
                    <a:pt x="98" y="380"/>
                  </a:lnTo>
                  <a:lnTo>
                    <a:pt x="58" y="358"/>
                  </a:lnTo>
                  <a:lnTo>
                    <a:pt x="31" y="351"/>
                  </a:lnTo>
                  <a:lnTo>
                    <a:pt x="14" y="342"/>
                  </a:lnTo>
                  <a:lnTo>
                    <a:pt x="14" y="306"/>
                  </a:lnTo>
                  <a:lnTo>
                    <a:pt x="14" y="302"/>
                  </a:lnTo>
                  <a:lnTo>
                    <a:pt x="31" y="272"/>
                  </a:lnTo>
                  <a:lnTo>
                    <a:pt x="32" y="259"/>
                  </a:lnTo>
                  <a:lnTo>
                    <a:pt x="37" y="241"/>
                  </a:lnTo>
                  <a:lnTo>
                    <a:pt x="40" y="228"/>
                  </a:lnTo>
                  <a:lnTo>
                    <a:pt x="40" y="215"/>
                  </a:lnTo>
                  <a:lnTo>
                    <a:pt x="37" y="201"/>
                  </a:lnTo>
                  <a:lnTo>
                    <a:pt x="37" y="185"/>
                  </a:lnTo>
                  <a:lnTo>
                    <a:pt x="31" y="175"/>
                  </a:lnTo>
                  <a:lnTo>
                    <a:pt x="32" y="165"/>
                  </a:lnTo>
                  <a:lnTo>
                    <a:pt x="44" y="159"/>
                  </a:lnTo>
                  <a:lnTo>
                    <a:pt x="46" y="152"/>
                  </a:lnTo>
                  <a:lnTo>
                    <a:pt x="40" y="149"/>
                  </a:lnTo>
                  <a:lnTo>
                    <a:pt x="32" y="143"/>
                  </a:lnTo>
                  <a:lnTo>
                    <a:pt x="31" y="132"/>
                  </a:lnTo>
                  <a:lnTo>
                    <a:pt x="24" y="121"/>
                  </a:lnTo>
                  <a:lnTo>
                    <a:pt x="13" y="111"/>
                  </a:lnTo>
                  <a:lnTo>
                    <a:pt x="0" y="90"/>
                  </a:lnTo>
                  <a:lnTo>
                    <a:pt x="13" y="82"/>
                  </a:lnTo>
                  <a:lnTo>
                    <a:pt x="17" y="74"/>
                  </a:lnTo>
                  <a:lnTo>
                    <a:pt x="22" y="68"/>
                  </a:lnTo>
                  <a:lnTo>
                    <a:pt x="28" y="56"/>
                  </a:lnTo>
                  <a:lnTo>
                    <a:pt x="32" y="49"/>
                  </a:lnTo>
                  <a:lnTo>
                    <a:pt x="44" y="45"/>
                  </a:lnTo>
                  <a:lnTo>
                    <a:pt x="82" y="0"/>
                  </a:lnTo>
                  <a:lnTo>
                    <a:pt x="1317" y="630"/>
                  </a:lnTo>
                  <a:lnTo>
                    <a:pt x="1955" y="874"/>
                  </a:lnTo>
                  <a:lnTo>
                    <a:pt x="2828" y="960"/>
                  </a:lnTo>
                  <a:lnTo>
                    <a:pt x="2847" y="960"/>
                  </a:lnTo>
                  <a:lnTo>
                    <a:pt x="2810" y="1006"/>
                  </a:lnTo>
                  <a:lnTo>
                    <a:pt x="2844" y="1018"/>
                  </a:lnTo>
                  <a:lnTo>
                    <a:pt x="2847" y="1077"/>
                  </a:lnTo>
                  <a:lnTo>
                    <a:pt x="2847" y="1090"/>
                  </a:lnTo>
                  <a:lnTo>
                    <a:pt x="2855" y="1150"/>
                  </a:lnTo>
                  <a:lnTo>
                    <a:pt x="2859" y="1212"/>
                  </a:lnTo>
                  <a:lnTo>
                    <a:pt x="2876" y="1339"/>
                  </a:lnTo>
                  <a:lnTo>
                    <a:pt x="2895" y="1411"/>
                  </a:lnTo>
                  <a:lnTo>
                    <a:pt x="2905" y="1425"/>
                  </a:lnTo>
                  <a:lnTo>
                    <a:pt x="2908" y="1436"/>
                  </a:lnTo>
                  <a:lnTo>
                    <a:pt x="2916" y="1455"/>
                  </a:lnTo>
                  <a:lnTo>
                    <a:pt x="2916" y="1495"/>
                  </a:lnTo>
                  <a:lnTo>
                    <a:pt x="2920" y="1526"/>
                  </a:lnTo>
                  <a:lnTo>
                    <a:pt x="2924" y="1556"/>
                  </a:lnTo>
                  <a:lnTo>
                    <a:pt x="2931" y="1594"/>
                  </a:lnTo>
                  <a:lnTo>
                    <a:pt x="2916" y="1634"/>
                  </a:lnTo>
                  <a:lnTo>
                    <a:pt x="2916" y="1639"/>
                  </a:lnTo>
                  <a:lnTo>
                    <a:pt x="2916" y="1657"/>
                  </a:lnTo>
                  <a:lnTo>
                    <a:pt x="2916" y="1678"/>
                  </a:lnTo>
                  <a:lnTo>
                    <a:pt x="2916" y="1689"/>
                  </a:lnTo>
                  <a:lnTo>
                    <a:pt x="2913" y="1738"/>
                  </a:lnTo>
                  <a:lnTo>
                    <a:pt x="2905" y="1798"/>
                  </a:lnTo>
                  <a:lnTo>
                    <a:pt x="2905" y="1844"/>
                  </a:lnTo>
                  <a:lnTo>
                    <a:pt x="2901" y="1876"/>
                  </a:lnTo>
                  <a:lnTo>
                    <a:pt x="2895" y="1916"/>
                  </a:lnTo>
                  <a:lnTo>
                    <a:pt x="2890" y="1951"/>
                  </a:lnTo>
                  <a:lnTo>
                    <a:pt x="2886" y="1968"/>
                  </a:lnTo>
                  <a:lnTo>
                    <a:pt x="2856" y="1964"/>
                  </a:lnTo>
                  <a:lnTo>
                    <a:pt x="2833" y="1962"/>
                  </a:lnTo>
                  <a:lnTo>
                    <a:pt x="2828" y="1984"/>
                  </a:lnTo>
                  <a:lnTo>
                    <a:pt x="2832" y="2031"/>
                  </a:lnTo>
                  <a:lnTo>
                    <a:pt x="2832" y="2037"/>
                  </a:lnTo>
                  <a:lnTo>
                    <a:pt x="2833" y="2050"/>
                  </a:lnTo>
                  <a:lnTo>
                    <a:pt x="2837" y="2095"/>
                  </a:lnTo>
                  <a:lnTo>
                    <a:pt x="2841" y="2155"/>
                  </a:lnTo>
                  <a:lnTo>
                    <a:pt x="2841" y="2207"/>
                  </a:lnTo>
                  <a:lnTo>
                    <a:pt x="2844" y="2255"/>
                  </a:lnTo>
                  <a:lnTo>
                    <a:pt x="2837" y="2289"/>
                  </a:lnTo>
                  <a:lnTo>
                    <a:pt x="2837" y="2291"/>
                  </a:lnTo>
                  <a:lnTo>
                    <a:pt x="2855" y="2310"/>
                  </a:lnTo>
                  <a:lnTo>
                    <a:pt x="2851" y="2333"/>
                  </a:lnTo>
                  <a:lnTo>
                    <a:pt x="2834" y="2358"/>
                  </a:lnTo>
                  <a:lnTo>
                    <a:pt x="2825" y="2385"/>
                  </a:lnTo>
                  <a:lnTo>
                    <a:pt x="2832" y="2414"/>
                  </a:lnTo>
                  <a:lnTo>
                    <a:pt x="2832" y="2422"/>
                  </a:lnTo>
                  <a:lnTo>
                    <a:pt x="2834" y="2446"/>
                  </a:lnTo>
                  <a:lnTo>
                    <a:pt x="2841" y="2462"/>
                  </a:lnTo>
                  <a:lnTo>
                    <a:pt x="2844" y="2468"/>
                  </a:lnTo>
                  <a:lnTo>
                    <a:pt x="2855" y="2501"/>
                  </a:lnTo>
                  <a:lnTo>
                    <a:pt x="2855" y="2536"/>
                  </a:lnTo>
                  <a:lnTo>
                    <a:pt x="2837" y="2548"/>
                  </a:lnTo>
                  <a:lnTo>
                    <a:pt x="2815" y="2553"/>
                  </a:lnTo>
                  <a:lnTo>
                    <a:pt x="2789" y="2548"/>
                  </a:lnTo>
                  <a:lnTo>
                    <a:pt x="2758" y="2542"/>
                  </a:lnTo>
                  <a:lnTo>
                    <a:pt x="2733" y="2539"/>
                  </a:lnTo>
                  <a:lnTo>
                    <a:pt x="2699" y="2536"/>
                  </a:lnTo>
                  <a:lnTo>
                    <a:pt x="2666" y="2536"/>
                  </a:lnTo>
                  <a:lnTo>
                    <a:pt x="2641" y="2529"/>
                  </a:lnTo>
                  <a:lnTo>
                    <a:pt x="2610" y="2531"/>
                  </a:lnTo>
                  <a:lnTo>
                    <a:pt x="2595" y="2556"/>
                  </a:lnTo>
                  <a:lnTo>
                    <a:pt x="2595" y="2571"/>
                  </a:lnTo>
                  <a:lnTo>
                    <a:pt x="2595" y="2584"/>
                  </a:lnTo>
                  <a:lnTo>
                    <a:pt x="2599" y="2623"/>
                  </a:lnTo>
                  <a:lnTo>
                    <a:pt x="2613" y="2662"/>
                  </a:lnTo>
                  <a:lnTo>
                    <a:pt x="2620" y="2683"/>
                  </a:lnTo>
                  <a:lnTo>
                    <a:pt x="2626" y="2696"/>
                  </a:lnTo>
                  <a:lnTo>
                    <a:pt x="2631" y="2716"/>
                  </a:lnTo>
                  <a:lnTo>
                    <a:pt x="2646" y="2739"/>
                  </a:lnTo>
                  <a:lnTo>
                    <a:pt x="2668" y="2758"/>
                  </a:lnTo>
                  <a:lnTo>
                    <a:pt x="2675" y="2791"/>
                  </a:lnTo>
                  <a:lnTo>
                    <a:pt x="2678" y="2795"/>
                  </a:lnTo>
                  <a:lnTo>
                    <a:pt x="2692" y="2810"/>
                  </a:lnTo>
                  <a:lnTo>
                    <a:pt x="2710" y="2835"/>
                  </a:lnTo>
                  <a:lnTo>
                    <a:pt x="2720" y="2851"/>
                  </a:lnTo>
                  <a:lnTo>
                    <a:pt x="2724" y="2854"/>
                  </a:lnTo>
                  <a:lnTo>
                    <a:pt x="2727" y="2874"/>
                  </a:lnTo>
                  <a:lnTo>
                    <a:pt x="2729" y="2885"/>
                  </a:lnTo>
                  <a:lnTo>
                    <a:pt x="2736" y="2905"/>
                  </a:lnTo>
                  <a:lnTo>
                    <a:pt x="2750" y="2925"/>
                  </a:lnTo>
                  <a:lnTo>
                    <a:pt x="2758" y="2934"/>
                  </a:lnTo>
                  <a:lnTo>
                    <a:pt x="2770" y="2954"/>
                  </a:lnTo>
                  <a:lnTo>
                    <a:pt x="2770" y="2966"/>
                  </a:lnTo>
                  <a:lnTo>
                    <a:pt x="2768" y="2988"/>
                  </a:lnTo>
                  <a:lnTo>
                    <a:pt x="2770" y="3008"/>
                  </a:lnTo>
                  <a:lnTo>
                    <a:pt x="2778" y="3028"/>
                  </a:lnTo>
                  <a:lnTo>
                    <a:pt x="2770" y="3049"/>
                  </a:lnTo>
                  <a:lnTo>
                    <a:pt x="2758" y="3077"/>
                  </a:lnTo>
                  <a:lnTo>
                    <a:pt x="2757" y="3104"/>
                  </a:lnTo>
                  <a:lnTo>
                    <a:pt x="2761" y="3130"/>
                  </a:lnTo>
                  <a:lnTo>
                    <a:pt x="2773" y="3156"/>
                  </a:lnTo>
                  <a:lnTo>
                    <a:pt x="2783" y="3181"/>
                  </a:lnTo>
                  <a:lnTo>
                    <a:pt x="2797" y="3195"/>
                  </a:lnTo>
                  <a:lnTo>
                    <a:pt x="2810" y="3197"/>
                  </a:lnTo>
                  <a:lnTo>
                    <a:pt x="2825" y="3203"/>
                  </a:lnTo>
                  <a:lnTo>
                    <a:pt x="2832" y="3223"/>
                  </a:lnTo>
                  <a:lnTo>
                    <a:pt x="2832" y="3231"/>
                  </a:lnTo>
                  <a:lnTo>
                    <a:pt x="2825" y="3268"/>
                  </a:lnTo>
                  <a:lnTo>
                    <a:pt x="2810" y="3304"/>
                  </a:lnTo>
                  <a:lnTo>
                    <a:pt x="2789" y="3334"/>
                  </a:lnTo>
                  <a:lnTo>
                    <a:pt x="2768" y="3364"/>
                  </a:lnTo>
                  <a:lnTo>
                    <a:pt x="2742" y="3387"/>
                  </a:lnTo>
                  <a:lnTo>
                    <a:pt x="2720" y="3409"/>
                  </a:lnTo>
                  <a:lnTo>
                    <a:pt x="2720" y="3412"/>
                  </a:lnTo>
                  <a:lnTo>
                    <a:pt x="2699" y="3427"/>
                  </a:lnTo>
                  <a:lnTo>
                    <a:pt x="2675" y="3443"/>
                  </a:lnTo>
                  <a:lnTo>
                    <a:pt x="2652" y="3465"/>
                  </a:lnTo>
                  <a:lnTo>
                    <a:pt x="2620" y="3483"/>
                  </a:lnTo>
                  <a:lnTo>
                    <a:pt x="2594" y="3503"/>
                  </a:lnTo>
                  <a:lnTo>
                    <a:pt x="2567" y="3517"/>
                  </a:lnTo>
                  <a:lnTo>
                    <a:pt x="2543" y="3537"/>
                  </a:lnTo>
                  <a:lnTo>
                    <a:pt x="2536" y="3539"/>
                  </a:lnTo>
                  <a:lnTo>
                    <a:pt x="2529" y="3546"/>
                  </a:lnTo>
                  <a:lnTo>
                    <a:pt x="2475" y="3576"/>
                  </a:lnTo>
                  <a:lnTo>
                    <a:pt x="2458" y="3568"/>
                  </a:lnTo>
                  <a:lnTo>
                    <a:pt x="2471" y="3542"/>
                  </a:lnTo>
                  <a:lnTo>
                    <a:pt x="2435" y="3510"/>
                  </a:lnTo>
                  <a:lnTo>
                    <a:pt x="2417" y="3507"/>
                  </a:lnTo>
                  <a:lnTo>
                    <a:pt x="2436" y="3537"/>
                  </a:lnTo>
                  <a:lnTo>
                    <a:pt x="2444" y="3565"/>
                  </a:lnTo>
                  <a:lnTo>
                    <a:pt x="2435" y="3554"/>
                  </a:lnTo>
                  <a:lnTo>
                    <a:pt x="2428" y="3550"/>
                  </a:lnTo>
                  <a:lnTo>
                    <a:pt x="2419" y="3558"/>
                  </a:lnTo>
                  <a:lnTo>
                    <a:pt x="2404" y="3568"/>
                  </a:lnTo>
                  <a:lnTo>
                    <a:pt x="2408" y="3554"/>
                  </a:lnTo>
                  <a:lnTo>
                    <a:pt x="2411" y="3539"/>
                  </a:lnTo>
                  <a:lnTo>
                    <a:pt x="2408" y="3510"/>
                  </a:lnTo>
                  <a:lnTo>
                    <a:pt x="2400" y="3493"/>
                  </a:lnTo>
                  <a:lnTo>
                    <a:pt x="2393" y="3547"/>
                  </a:lnTo>
                  <a:lnTo>
                    <a:pt x="2400" y="3589"/>
                  </a:lnTo>
                  <a:lnTo>
                    <a:pt x="2388" y="3579"/>
                  </a:lnTo>
                  <a:lnTo>
                    <a:pt x="2388" y="3521"/>
                  </a:lnTo>
                  <a:lnTo>
                    <a:pt x="2385" y="3478"/>
                  </a:lnTo>
                  <a:lnTo>
                    <a:pt x="2370" y="3431"/>
                  </a:lnTo>
                  <a:lnTo>
                    <a:pt x="2342" y="3398"/>
                  </a:lnTo>
                  <a:lnTo>
                    <a:pt x="2316" y="3382"/>
                  </a:lnTo>
                  <a:lnTo>
                    <a:pt x="2303" y="3356"/>
                  </a:lnTo>
                  <a:lnTo>
                    <a:pt x="2327" y="3372"/>
                  </a:lnTo>
                  <a:lnTo>
                    <a:pt x="2353" y="3371"/>
                  </a:lnTo>
                  <a:lnTo>
                    <a:pt x="2350" y="3342"/>
                  </a:lnTo>
                  <a:lnTo>
                    <a:pt x="2339" y="3322"/>
                  </a:lnTo>
                  <a:lnTo>
                    <a:pt x="2327" y="3311"/>
                  </a:lnTo>
                  <a:lnTo>
                    <a:pt x="2316" y="3300"/>
                  </a:lnTo>
                  <a:lnTo>
                    <a:pt x="2325" y="3286"/>
                  </a:lnTo>
                  <a:lnTo>
                    <a:pt x="2316" y="3286"/>
                  </a:lnTo>
                  <a:lnTo>
                    <a:pt x="2305" y="3286"/>
                  </a:lnTo>
                  <a:lnTo>
                    <a:pt x="2292" y="3297"/>
                  </a:lnTo>
                  <a:lnTo>
                    <a:pt x="2291" y="3300"/>
                  </a:lnTo>
                  <a:lnTo>
                    <a:pt x="2291" y="3322"/>
                  </a:lnTo>
                  <a:lnTo>
                    <a:pt x="2309" y="3338"/>
                  </a:lnTo>
                  <a:lnTo>
                    <a:pt x="2285" y="3331"/>
                  </a:lnTo>
                  <a:lnTo>
                    <a:pt x="2259" y="3319"/>
                  </a:lnTo>
                  <a:lnTo>
                    <a:pt x="2256" y="3299"/>
                  </a:lnTo>
                  <a:lnTo>
                    <a:pt x="2245" y="3300"/>
                  </a:lnTo>
                  <a:lnTo>
                    <a:pt x="2245" y="3330"/>
                  </a:lnTo>
                  <a:lnTo>
                    <a:pt x="2291" y="3359"/>
                  </a:lnTo>
                  <a:lnTo>
                    <a:pt x="2251" y="3351"/>
                  </a:lnTo>
                  <a:lnTo>
                    <a:pt x="2222" y="3326"/>
                  </a:lnTo>
                  <a:lnTo>
                    <a:pt x="2208" y="3334"/>
                  </a:lnTo>
                  <a:lnTo>
                    <a:pt x="2184" y="3334"/>
                  </a:lnTo>
                  <a:lnTo>
                    <a:pt x="2162" y="3311"/>
                  </a:lnTo>
                  <a:lnTo>
                    <a:pt x="2151" y="3300"/>
                  </a:lnTo>
                  <a:lnTo>
                    <a:pt x="2128" y="3257"/>
                  </a:lnTo>
                  <a:lnTo>
                    <a:pt x="2128" y="3231"/>
                  </a:lnTo>
                  <a:lnTo>
                    <a:pt x="2114" y="3193"/>
                  </a:lnTo>
                  <a:lnTo>
                    <a:pt x="2090" y="3165"/>
                  </a:lnTo>
                  <a:lnTo>
                    <a:pt x="2096" y="3151"/>
                  </a:lnTo>
                  <a:lnTo>
                    <a:pt x="2114" y="3168"/>
                  </a:lnTo>
                  <a:lnTo>
                    <a:pt x="2128" y="3184"/>
                  </a:lnTo>
                  <a:lnTo>
                    <a:pt x="2132" y="3175"/>
                  </a:lnTo>
                  <a:lnTo>
                    <a:pt x="2132" y="3164"/>
                  </a:lnTo>
                  <a:lnTo>
                    <a:pt x="2128" y="3164"/>
                  </a:lnTo>
                  <a:lnTo>
                    <a:pt x="2132" y="3144"/>
                  </a:lnTo>
                  <a:lnTo>
                    <a:pt x="2109" y="3141"/>
                  </a:lnTo>
                  <a:lnTo>
                    <a:pt x="2103" y="3112"/>
                  </a:lnTo>
                  <a:lnTo>
                    <a:pt x="2060" y="3101"/>
                  </a:lnTo>
                  <a:lnTo>
                    <a:pt x="2031" y="3090"/>
                  </a:lnTo>
                  <a:lnTo>
                    <a:pt x="2017" y="3077"/>
                  </a:lnTo>
                  <a:lnTo>
                    <a:pt x="2013" y="3082"/>
                  </a:lnTo>
                  <a:lnTo>
                    <a:pt x="2010" y="3085"/>
                  </a:lnTo>
                  <a:lnTo>
                    <a:pt x="2010" y="3092"/>
                  </a:lnTo>
                  <a:lnTo>
                    <a:pt x="2013" y="3104"/>
                  </a:lnTo>
                  <a:lnTo>
                    <a:pt x="2002" y="3111"/>
                  </a:lnTo>
                  <a:lnTo>
                    <a:pt x="1970" y="3092"/>
                  </a:lnTo>
                  <a:lnTo>
                    <a:pt x="1930" y="3069"/>
                  </a:lnTo>
                  <a:lnTo>
                    <a:pt x="1916" y="3056"/>
                  </a:lnTo>
                  <a:lnTo>
                    <a:pt x="1912" y="3066"/>
                  </a:lnTo>
                  <a:lnTo>
                    <a:pt x="1862" y="3040"/>
                  </a:lnTo>
                  <a:lnTo>
                    <a:pt x="1819" y="3021"/>
                  </a:lnTo>
                  <a:lnTo>
                    <a:pt x="1838" y="3014"/>
                  </a:lnTo>
                  <a:lnTo>
                    <a:pt x="1847" y="2996"/>
                  </a:lnTo>
                  <a:lnTo>
                    <a:pt x="1838" y="2969"/>
                  </a:lnTo>
                  <a:lnTo>
                    <a:pt x="1825" y="2945"/>
                  </a:lnTo>
                  <a:lnTo>
                    <a:pt x="1807" y="2951"/>
                  </a:lnTo>
                  <a:lnTo>
                    <a:pt x="1812" y="2933"/>
                  </a:lnTo>
                  <a:lnTo>
                    <a:pt x="1807" y="2918"/>
                  </a:lnTo>
                  <a:lnTo>
                    <a:pt x="1805" y="2887"/>
                  </a:lnTo>
                  <a:lnTo>
                    <a:pt x="1802" y="2874"/>
                  </a:lnTo>
                  <a:lnTo>
                    <a:pt x="1789" y="2883"/>
                  </a:lnTo>
                  <a:lnTo>
                    <a:pt x="1786" y="2903"/>
                  </a:lnTo>
                  <a:lnTo>
                    <a:pt x="1772" y="2862"/>
                  </a:lnTo>
                  <a:lnTo>
                    <a:pt x="1765" y="2832"/>
                  </a:lnTo>
                  <a:lnTo>
                    <a:pt x="1777" y="2813"/>
                  </a:lnTo>
                  <a:lnTo>
                    <a:pt x="1767" y="2795"/>
                  </a:lnTo>
                  <a:lnTo>
                    <a:pt x="1794" y="2784"/>
                  </a:lnTo>
                  <a:lnTo>
                    <a:pt x="1794" y="2766"/>
                  </a:lnTo>
                  <a:lnTo>
                    <a:pt x="1789" y="2770"/>
                  </a:lnTo>
                  <a:lnTo>
                    <a:pt x="1777" y="2775"/>
                  </a:lnTo>
                  <a:lnTo>
                    <a:pt x="1771" y="2766"/>
                  </a:lnTo>
                  <a:lnTo>
                    <a:pt x="1777" y="2747"/>
                  </a:lnTo>
                  <a:lnTo>
                    <a:pt x="1796" y="2747"/>
                  </a:lnTo>
                  <a:lnTo>
                    <a:pt x="1792" y="2738"/>
                  </a:lnTo>
                  <a:lnTo>
                    <a:pt x="1783" y="2735"/>
                  </a:lnTo>
                  <a:lnTo>
                    <a:pt x="1772" y="2728"/>
                  </a:lnTo>
                  <a:lnTo>
                    <a:pt x="1777" y="2704"/>
                  </a:lnTo>
                  <a:lnTo>
                    <a:pt x="1777" y="2698"/>
                  </a:lnTo>
                  <a:lnTo>
                    <a:pt x="1783" y="2692"/>
                  </a:lnTo>
                  <a:lnTo>
                    <a:pt x="1805" y="2695"/>
                  </a:lnTo>
                  <a:lnTo>
                    <a:pt x="1812" y="2679"/>
                  </a:lnTo>
                  <a:lnTo>
                    <a:pt x="1789" y="2683"/>
                  </a:lnTo>
                  <a:lnTo>
                    <a:pt x="1749" y="2654"/>
                  </a:lnTo>
                  <a:lnTo>
                    <a:pt x="1725" y="2643"/>
                  </a:lnTo>
                  <a:lnTo>
                    <a:pt x="1739" y="2675"/>
                  </a:lnTo>
                  <a:lnTo>
                    <a:pt x="1674" y="2623"/>
                  </a:lnTo>
                  <a:lnTo>
                    <a:pt x="1649" y="2603"/>
                  </a:lnTo>
                  <a:lnTo>
                    <a:pt x="1674" y="2597"/>
                  </a:lnTo>
                  <a:lnTo>
                    <a:pt x="1666" y="2550"/>
                  </a:lnTo>
                  <a:lnTo>
                    <a:pt x="1645" y="2553"/>
                  </a:lnTo>
                  <a:lnTo>
                    <a:pt x="1645" y="2579"/>
                  </a:lnTo>
                  <a:lnTo>
                    <a:pt x="1621" y="2597"/>
                  </a:lnTo>
                  <a:lnTo>
                    <a:pt x="1608" y="2612"/>
                  </a:lnTo>
                  <a:lnTo>
                    <a:pt x="1636" y="2609"/>
                  </a:lnTo>
                  <a:lnTo>
                    <a:pt x="1639" y="2619"/>
                  </a:lnTo>
                  <a:lnTo>
                    <a:pt x="1623" y="2652"/>
                  </a:lnTo>
                  <a:lnTo>
                    <a:pt x="1608" y="2635"/>
                  </a:lnTo>
                  <a:lnTo>
                    <a:pt x="1591" y="2631"/>
                  </a:lnTo>
                  <a:lnTo>
                    <a:pt x="1574" y="2612"/>
                  </a:lnTo>
                  <a:lnTo>
                    <a:pt x="1578" y="2597"/>
                  </a:lnTo>
                  <a:lnTo>
                    <a:pt x="1571" y="2581"/>
                  </a:lnTo>
                  <a:lnTo>
                    <a:pt x="1576" y="2553"/>
                  </a:lnTo>
                  <a:lnTo>
                    <a:pt x="1566" y="2560"/>
                  </a:lnTo>
                  <a:lnTo>
                    <a:pt x="1531" y="2560"/>
                  </a:lnTo>
                  <a:lnTo>
                    <a:pt x="1522" y="2579"/>
                  </a:lnTo>
                  <a:lnTo>
                    <a:pt x="1500" y="2584"/>
                  </a:lnTo>
                  <a:lnTo>
                    <a:pt x="1487" y="2581"/>
                  </a:lnTo>
                  <a:lnTo>
                    <a:pt x="1480" y="2561"/>
                  </a:lnTo>
                  <a:lnTo>
                    <a:pt x="1470" y="2545"/>
                  </a:lnTo>
                  <a:lnTo>
                    <a:pt x="1470" y="2520"/>
                  </a:lnTo>
                  <a:lnTo>
                    <a:pt x="1458" y="2497"/>
                  </a:lnTo>
                  <a:lnTo>
                    <a:pt x="1462" y="2478"/>
                  </a:lnTo>
                  <a:lnTo>
                    <a:pt x="1462" y="2462"/>
                  </a:lnTo>
                  <a:lnTo>
                    <a:pt x="1439" y="2430"/>
                  </a:lnTo>
                  <a:lnTo>
                    <a:pt x="1439" y="2397"/>
                  </a:lnTo>
                  <a:lnTo>
                    <a:pt x="1397" y="2373"/>
                  </a:lnTo>
                  <a:lnTo>
                    <a:pt x="1362" y="2362"/>
                  </a:lnTo>
                  <a:lnTo>
                    <a:pt x="1327" y="2349"/>
                  </a:lnTo>
                  <a:lnTo>
                    <a:pt x="1306" y="2332"/>
                  </a:lnTo>
                  <a:lnTo>
                    <a:pt x="1299" y="2286"/>
                  </a:lnTo>
                  <a:lnTo>
                    <a:pt x="1266" y="2241"/>
                  </a:lnTo>
                  <a:lnTo>
                    <a:pt x="1241" y="2199"/>
                  </a:lnTo>
                  <a:lnTo>
                    <a:pt x="1226" y="2183"/>
                  </a:lnTo>
                  <a:lnTo>
                    <a:pt x="1233" y="2171"/>
                  </a:lnTo>
                  <a:lnTo>
                    <a:pt x="1251" y="2163"/>
                  </a:lnTo>
                  <a:lnTo>
                    <a:pt x="1269" y="2178"/>
                  </a:lnTo>
                  <a:lnTo>
                    <a:pt x="1282" y="2150"/>
                  </a:lnTo>
                  <a:lnTo>
                    <a:pt x="1269" y="2138"/>
                  </a:lnTo>
                  <a:lnTo>
                    <a:pt x="1248" y="2132"/>
                  </a:lnTo>
                  <a:lnTo>
                    <a:pt x="1241" y="2124"/>
                  </a:lnTo>
                  <a:lnTo>
                    <a:pt x="1241" y="2146"/>
                  </a:lnTo>
                  <a:lnTo>
                    <a:pt x="1186" y="2130"/>
                  </a:lnTo>
                  <a:lnTo>
                    <a:pt x="1168" y="2092"/>
                  </a:lnTo>
                  <a:lnTo>
                    <a:pt x="1151" y="2063"/>
                  </a:lnTo>
                  <a:lnTo>
                    <a:pt x="1136" y="2032"/>
                  </a:lnTo>
                  <a:lnTo>
                    <a:pt x="1123" y="2004"/>
                  </a:lnTo>
                  <a:lnTo>
                    <a:pt x="1113" y="1984"/>
                  </a:lnTo>
                  <a:lnTo>
                    <a:pt x="1116" y="1959"/>
                  </a:lnTo>
                  <a:lnTo>
                    <a:pt x="1113" y="1943"/>
                  </a:lnTo>
                  <a:lnTo>
                    <a:pt x="1113" y="1917"/>
                  </a:lnTo>
                  <a:lnTo>
                    <a:pt x="1101" y="1913"/>
                  </a:lnTo>
                  <a:lnTo>
                    <a:pt x="1094" y="1898"/>
                  </a:lnTo>
                  <a:lnTo>
                    <a:pt x="1092" y="1868"/>
                  </a:lnTo>
                  <a:lnTo>
                    <a:pt x="1075" y="1841"/>
                  </a:lnTo>
                  <a:lnTo>
                    <a:pt x="1058" y="1834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g3037f45beab_0_67"/>
            <p:cNvSpPr/>
            <p:nvPr/>
          </p:nvSpPr>
          <p:spPr>
            <a:xfrm>
              <a:off x="5145511" y="1749893"/>
              <a:ext cx="638372" cy="1424262"/>
            </a:xfrm>
            <a:custGeom>
              <a:rect b="b" l="l" r="r" t="t"/>
              <a:pathLst>
                <a:path extrusionOk="0" h="2917" w="1469">
                  <a:moveTo>
                    <a:pt x="488" y="1509"/>
                  </a:moveTo>
                  <a:lnTo>
                    <a:pt x="488" y="1505"/>
                  </a:lnTo>
                  <a:lnTo>
                    <a:pt x="489" y="1491"/>
                  </a:lnTo>
                  <a:lnTo>
                    <a:pt x="489" y="1477"/>
                  </a:lnTo>
                  <a:lnTo>
                    <a:pt x="489" y="1453"/>
                  </a:lnTo>
                  <a:lnTo>
                    <a:pt x="499" y="1443"/>
                  </a:lnTo>
                  <a:lnTo>
                    <a:pt x="510" y="1437"/>
                  </a:lnTo>
                  <a:lnTo>
                    <a:pt x="519" y="1418"/>
                  </a:lnTo>
                  <a:lnTo>
                    <a:pt x="531" y="1413"/>
                  </a:lnTo>
                  <a:lnTo>
                    <a:pt x="538" y="1417"/>
                  </a:lnTo>
                  <a:lnTo>
                    <a:pt x="556" y="1413"/>
                  </a:lnTo>
                  <a:lnTo>
                    <a:pt x="575" y="1425"/>
                  </a:lnTo>
                  <a:lnTo>
                    <a:pt x="592" y="1413"/>
                  </a:lnTo>
                  <a:lnTo>
                    <a:pt x="600" y="1409"/>
                  </a:lnTo>
                  <a:lnTo>
                    <a:pt x="604" y="1403"/>
                  </a:lnTo>
                  <a:lnTo>
                    <a:pt x="617" y="1403"/>
                  </a:lnTo>
                  <a:lnTo>
                    <a:pt x="627" y="1397"/>
                  </a:lnTo>
                  <a:lnTo>
                    <a:pt x="866" y="1212"/>
                  </a:lnTo>
                  <a:lnTo>
                    <a:pt x="867" y="1182"/>
                  </a:lnTo>
                  <a:lnTo>
                    <a:pt x="856" y="1179"/>
                  </a:lnTo>
                  <a:lnTo>
                    <a:pt x="794" y="1177"/>
                  </a:lnTo>
                  <a:lnTo>
                    <a:pt x="790" y="1135"/>
                  </a:lnTo>
                  <a:lnTo>
                    <a:pt x="787" y="1104"/>
                  </a:lnTo>
                  <a:lnTo>
                    <a:pt x="783" y="1091"/>
                  </a:lnTo>
                  <a:lnTo>
                    <a:pt x="787" y="1060"/>
                  </a:lnTo>
                  <a:lnTo>
                    <a:pt x="790" y="1021"/>
                  </a:lnTo>
                  <a:lnTo>
                    <a:pt x="787" y="980"/>
                  </a:lnTo>
                  <a:lnTo>
                    <a:pt x="787" y="946"/>
                  </a:lnTo>
                  <a:lnTo>
                    <a:pt x="783" y="902"/>
                  </a:lnTo>
                  <a:lnTo>
                    <a:pt x="766" y="894"/>
                  </a:lnTo>
                  <a:lnTo>
                    <a:pt x="729" y="890"/>
                  </a:lnTo>
                  <a:lnTo>
                    <a:pt x="722" y="890"/>
                  </a:lnTo>
                  <a:lnTo>
                    <a:pt x="695" y="889"/>
                  </a:lnTo>
                  <a:lnTo>
                    <a:pt x="676" y="890"/>
                  </a:lnTo>
                  <a:lnTo>
                    <a:pt x="658" y="902"/>
                  </a:lnTo>
                  <a:lnTo>
                    <a:pt x="639" y="924"/>
                  </a:lnTo>
                  <a:lnTo>
                    <a:pt x="627" y="916"/>
                  </a:lnTo>
                  <a:lnTo>
                    <a:pt x="618" y="906"/>
                  </a:lnTo>
                  <a:lnTo>
                    <a:pt x="590" y="870"/>
                  </a:lnTo>
                  <a:lnTo>
                    <a:pt x="581" y="870"/>
                  </a:lnTo>
                  <a:lnTo>
                    <a:pt x="559" y="870"/>
                  </a:lnTo>
                  <a:lnTo>
                    <a:pt x="535" y="870"/>
                  </a:lnTo>
                  <a:lnTo>
                    <a:pt x="531" y="870"/>
                  </a:lnTo>
                  <a:lnTo>
                    <a:pt x="507" y="871"/>
                  </a:lnTo>
                  <a:lnTo>
                    <a:pt x="489" y="806"/>
                  </a:lnTo>
                  <a:lnTo>
                    <a:pt x="473" y="799"/>
                  </a:lnTo>
                  <a:lnTo>
                    <a:pt x="469" y="790"/>
                  </a:lnTo>
                  <a:lnTo>
                    <a:pt x="461" y="778"/>
                  </a:lnTo>
                  <a:lnTo>
                    <a:pt x="446" y="767"/>
                  </a:lnTo>
                  <a:lnTo>
                    <a:pt x="434" y="757"/>
                  </a:lnTo>
                  <a:lnTo>
                    <a:pt x="430" y="750"/>
                  </a:lnTo>
                  <a:lnTo>
                    <a:pt x="418" y="741"/>
                  </a:lnTo>
                  <a:lnTo>
                    <a:pt x="409" y="741"/>
                  </a:lnTo>
                  <a:lnTo>
                    <a:pt x="388" y="741"/>
                  </a:lnTo>
                  <a:lnTo>
                    <a:pt x="378" y="704"/>
                  </a:lnTo>
                  <a:lnTo>
                    <a:pt x="378" y="695"/>
                  </a:lnTo>
                  <a:lnTo>
                    <a:pt x="383" y="672"/>
                  </a:lnTo>
                  <a:lnTo>
                    <a:pt x="388" y="642"/>
                  </a:lnTo>
                  <a:lnTo>
                    <a:pt x="372" y="630"/>
                  </a:lnTo>
                  <a:lnTo>
                    <a:pt x="361" y="620"/>
                  </a:lnTo>
                  <a:lnTo>
                    <a:pt x="365" y="616"/>
                  </a:lnTo>
                  <a:lnTo>
                    <a:pt x="365" y="610"/>
                  </a:lnTo>
                  <a:lnTo>
                    <a:pt x="372" y="600"/>
                  </a:lnTo>
                  <a:lnTo>
                    <a:pt x="365" y="595"/>
                  </a:lnTo>
                  <a:lnTo>
                    <a:pt x="373" y="589"/>
                  </a:lnTo>
                  <a:lnTo>
                    <a:pt x="373" y="581"/>
                  </a:lnTo>
                  <a:lnTo>
                    <a:pt x="373" y="580"/>
                  </a:lnTo>
                  <a:lnTo>
                    <a:pt x="368" y="576"/>
                  </a:lnTo>
                  <a:lnTo>
                    <a:pt x="365" y="573"/>
                  </a:lnTo>
                  <a:lnTo>
                    <a:pt x="361" y="571"/>
                  </a:lnTo>
                  <a:lnTo>
                    <a:pt x="348" y="565"/>
                  </a:lnTo>
                  <a:lnTo>
                    <a:pt x="336" y="563"/>
                  </a:lnTo>
                  <a:lnTo>
                    <a:pt x="319" y="557"/>
                  </a:lnTo>
                  <a:lnTo>
                    <a:pt x="305" y="551"/>
                  </a:lnTo>
                  <a:lnTo>
                    <a:pt x="293" y="551"/>
                  </a:lnTo>
                  <a:lnTo>
                    <a:pt x="256" y="548"/>
                  </a:lnTo>
                  <a:lnTo>
                    <a:pt x="264" y="511"/>
                  </a:lnTo>
                  <a:lnTo>
                    <a:pt x="264" y="488"/>
                  </a:lnTo>
                  <a:lnTo>
                    <a:pt x="267" y="481"/>
                  </a:lnTo>
                  <a:lnTo>
                    <a:pt x="264" y="481"/>
                  </a:lnTo>
                  <a:lnTo>
                    <a:pt x="283" y="456"/>
                  </a:lnTo>
                  <a:lnTo>
                    <a:pt x="283" y="444"/>
                  </a:lnTo>
                  <a:lnTo>
                    <a:pt x="278" y="448"/>
                  </a:lnTo>
                  <a:lnTo>
                    <a:pt x="274" y="443"/>
                  </a:lnTo>
                  <a:lnTo>
                    <a:pt x="267" y="435"/>
                  </a:lnTo>
                  <a:lnTo>
                    <a:pt x="264" y="432"/>
                  </a:lnTo>
                  <a:lnTo>
                    <a:pt x="252" y="425"/>
                  </a:lnTo>
                  <a:lnTo>
                    <a:pt x="240" y="425"/>
                  </a:lnTo>
                  <a:lnTo>
                    <a:pt x="225" y="424"/>
                  </a:lnTo>
                  <a:lnTo>
                    <a:pt x="209" y="417"/>
                  </a:lnTo>
                  <a:lnTo>
                    <a:pt x="212" y="409"/>
                  </a:lnTo>
                  <a:lnTo>
                    <a:pt x="215" y="398"/>
                  </a:lnTo>
                  <a:lnTo>
                    <a:pt x="225" y="390"/>
                  </a:lnTo>
                  <a:lnTo>
                    <a:pt x="231" y="384"/>
                  </a:lnTo>
                  <a:lnTo>
                    <a:pt x="247" y="365"/>
                  </a:lnTo>
                  <a:lnTo>
                    <a:pt x="252" y="334"/>
                  </a:lnTo>
                  <a:lnTo>
                    <a:pt x="252" y="326"/>
                  </a:lnTo>
                  <a:lnTo>
                    <a:pt x="243" y="325"/>
                  </a:lnTo>
                  <a:lnTo>
                    <a:pt x="243" y="312"/>
                  </a:lnTo>
                  <a:lnTo>
                    <a:pt x="236" y="308"/>
                  </a:lnTo>
                  <a:lnTo>
                    <a:pt x="228" y="289"/>
                  </a:lnTo>
                  <a:lnTo>
                    <a:pt x="225" y="282"/>
                  </a:lnTo>
                  <a:lnTo>
                    <a:pt x="209" y="245"/>
                  </a:lnTo>
                  <a:lnTo>
                    <a:pt x="209" y="215"/>
                  </a:lnTo>
                  <a:lnTo>
                    <a:pt x="202" y="195"/>
                  </a:lnTo>
                  <a:lnTo>
                    <a:pt x="197" y="151"/>
                  </a:lnTo>
                  <a:lnTo>
                    <a:pt x="153" y="131"/>
                  </a:lnTo>
                  <a:lnTo>
                    <a:pt x="131" y="90"/>
                  </a:lnTo>
                  <a:lnTo>
                    <a:pt x="167" y="52"/>
                  </a:lnTo>
                  <a:lnTo>
                    <a:pt x="184" y="35"/>
                  </a:lnTo>
                  <a:lnTo>
                    <a:pt x="209" y="0"/>
                  </a:lnTo>
                  <a:lnTo>
                    <a:pt x="231" y="10"/>
                  </a:lnTo>
                  <a:lnTo>
                    <a:pt x="339" y="50"/>
                  </a:lnTo>
                  <a:lnTo>
                    <a:pt x="344" y="170"/>
                  </a:lnTo>
                  <a:lnTo>
                    <a:pt x="368" y="231"/>
                  </a:lnTo>
                  <a:lnTo>
                    <a:pt x="368" y="320"/>
                  </a:lnTo>
                  <a:lnTo>
                    <a:pt x="397" y="398"/>
                  </a:lnTo>
                  <a:lnTo>
                    <a:pt x="415" y="488"/>
                  </a:lnTo>
                  <a:lnTo>
                    <a:pt x="456" y="488"/>
                  </a:lnTo>
                  <a:lnTo>
                    <a:pt x="473" y="529"/>
                  </a:lnTo>
                  <a:lnTo>
                    <a:pt x="523" y="599"/>
                  </a:lnTo>
                  <a:lnTo>
                    <a:pt x="563" y="690"/>
                  </a:lnTo>
                  <a:lnTo>
                    <a:pt x="612" y="696"/>
                  </a:lnTo>
                  <a:lnTo>
                    <a:pt x="705" y="738"/>
                  </a:lnTo>
                  <a:lnTo>
                    <a:pt x="759" y="786"/>
                  </a:lnTo>
                  <a:lnTo>
                    <a:pt x="833" y="787"/>
                  </a:lnTo>
                  <a:lnTo>
                    <a:pt x="929" y="849"/>
                  </a:lnTo>
                  <a:lnTo>
                    <a:pt x="1019" y="858"/>
                  </a:lnTo>
                  <a:lnTo>
                    <a:pt x="1123" y="878"/>
                  </a:lnTo>
                  <a:lnTo>
                    <a:pt x="1205" y="889"/>
                  </a:lnTo>
                  <a:lnTo>
                    <a:pt x="1189" y="861"/>
                  </a:lnTo>
                  <a:lnTo>
                    <a:pt x="1228" y="878"/>
                  </a:lnTo>
                  <a:lnTo>
                    <a:pt x="1270" y="919"/>
                  </a:lnTo>
                  <a:lnTo>
                    <a:pt x="1268" y="866"/>
                  </a:lnTo>
                  <a:lnTo>
                    <a:pt x="1350" y="972"/>
                  </a:lnTo>
                  <a:lnTo>
                    <a:pt x="1454" y="906"/>
                  </a:lnTo>
                  <a:lnTo>
                    <a:pt x="1463" y="903"/>
                  </a:lnTo>
                  <a:lnTo>
                    <a:pt x="1469" y="922"/>
                  </a:lnTo>
                  <a:lnTo>
                    <a:pt x="1454" y="1018"/>
                  </a:lnTo>
                  <a:lnTo>
                    <a:pt x="1438" y="1085"/>
                  </a:lnTo>
                  <a:lnTo>
                    <a:pt x="1419" y="1160"/>
                  </a:lnTo>
                  <a:lnTo>
                    <a:pt x="1404" y="1179"/>
                  </a:lnTo>
                  <a:lnTo>
                    <a:pt x="1384" y="1217"/>
                  </a:lnTo>
                  <a:lnTo>
                    <a:pt x="1355" y="1260"/>
                  </a:lnTo>
                  <a:lnTo>
                    <a:pt x="1332" y="1318"/>
                  </a:lnTo>
                  <a:lnTo>
                    <a:pt x="1303" y="1374"/>
                  </a:lnTo>
                  <a:lnTo>
                    <a:pt x="1279" y="1437"/>
                  </a:lnTo>
                  <a:lnTo>
                    <a:pt x="1260" y="1465"/>
                  </a:lnTo>
                  <a:lnTo>
                    <a:pt x="1278" y="1409"/>
                  </a:lnTo>
                  <a:lnTo>
                    <a:pt x="1300" y="1355"/>
                  </a:lnTo>
                  <a:lnTo>
                    <a:pt x="1314" y="1305"/>
                  </a:lnTo>
                  <a:lnTo>
                    <a:pt x="1337" y="1252"/>
                  </a:lnTo>
                  <a:lnTo>
                    <a:pt x="1346" y="1230"/>
                  </a:lnTo>
                  <a:lnTo>
                    <a:pt x="1335" y="1200"/>
                  </a:lnTo>
                  <a:lnTo>
                    <a:pt x="1318" y="1200"/>
                  </a:lnTo>
                  <a:lnTo>
                    <a:pt x="1292" y="1169"/>
                  </a:lnTo>
                  <a:lnTo>
                    <a:pt x="1289" y="1171"/>
                  </a:lnTo>
                  <a:lnTo>
                    <a:pt x="1282" y="1182"/>
                  </a:lnTo>
                  <a:lnTo>
                    <a:pt x="1292" y="1201"/>
                  </a:lnTo>
                  <a:lnTo>
                    <a:pt x="1289" y="1215"/>
                  </a:lnTo>
                  <a:lnTo>
                    <a:pt x="1303" y="1231"/>
                  </a:lnTo>
                  <a:lnTo>
                    <a:pt x="1303" y="1256"/>
                  </a:lnTo>
                  <a:lnTo>
                    <a:pt x="1289" y="1252"/>
                  </a:lnTo>
                  <a:lnTo>
                    <a:pt x="1279" y="1244"/>
                  </a:lnTo>
                  <a:lnTo>
                    <a:pt x="1278" y="1260"/>
                  </a:lnTo>
                  <a:lnTo>
                    <a:pt x="1286" y="1271"/>
                  </a:lnTo>
                  <a:lnTo>
                    <a:pt x="1294" y="1271"/>
                  </a:lnTo>
                  <a:lnTo>
                    <a:pt x="1278" y="1294"/>
                  </a:lnTo>
                  <a:lnTo>
                    <a:pt x="1275" y="1280"/>
                  </a:lnTo>
                  <a:lnTo>
                    <a:pt x="1270" y="1268"/>
                  </a:lnTo>
                  <a:lnTo>
                    <a:pt x="1254" y="1270"/>
                  </a:lnTo>
                  <a:lnTo>
                    <a:pt x="1248" y="1243"/>
                  </a:lnTo>
                  <a:lnTo>
                    <a:pt x="1224" y="1235"/>
                  </a:lnTo>
                  <a:lnTo>
                    <a:pt x="1191" y="1219"/>
                  </a:lnTo>
                  <a:lnTo>
                    <a:pt x="1191" y="1243"/>
                  </a:lnTo>
                  <a:lnTo>
                    <a:pt x="1191" y="1247"/>
                  </a:lnTo>
                  <a:lnTo>
                    <a:pt x="1196" y="1256"/>
                  </a:lnTo>
                  <a:lnTo>
                    <a:pt x="1205" y="1260"/>
                  </a:lnTo>
                  <a:lnTo>
                    <a:pt x="1206" y="1270"/>
                  </a:lnTo>
                  <a:lnTo>
                    <a:pt x="1206" y="1287"/>
                  </a:lnTo>
                  <a:lnTo>
                    <a:pt x="1187" y="1284"/>
                  </a:lnTo>
                  <a:lnTo>
                    <a:pt x="1184" y="1287"/>
                  </a:lnTo>
                  <a:lnTo>
                    <a:pt x="1178" y="1295"/>
                  </a:lnTo>
                  <a:lnTo>
                    <a:pt x="1196" y="1305"/>
                  </a:lnTo>
                  <a:lnTo>
                    <a:pt x="1205" y="1303"/>
                  </a:lnTo>
                  <a:lnTo>
                    <a:pt x="1210" y="1297"/>
                  </a:lnTo>
                  <a:lnTo>
                    <a:pt x="1210" y="1316"/>
                  </a:lnTo>
                  <a:lnTo>
                    <a:pt x="1220" y="1321"/>
                  </a:lnTo>
                  <a:lnTo>
                    <a:pt x="1218" y="1327"/>
                  </a:lnTo>
                  <a:lnTo>
                    <a:pt x="1210" y="1335"/>
                  </a:lnTo>
                  <a:lnTo>
                    <a:pt x="1196" y="1334"/>
                  </a:lnTo>
                  <a:lnTo>
                    <a:pt x="1191" y="1316"/>
                  </a:lnTo>
                  <a:lnTo>
                    <a:pt x="1187" y="1316"/>
                  </a:lnTo>
                  <a:lnTo>
                    <a:pt x="1184" y="1338"/>
                  </a:lnTo>
                  <a:lnTo>
                    <a:pt x="1184" y="1367"/>
                  </a:lnTo>
                  <a:lnTo>
                    <a:pt x="1191" y="1355"/>
                  </a:lnTo>
                  <a:lnTo>
                    <a:pt x="1206" y="1350"/>
                  </a:lnTo>
                  <a:lnTo>
                    <a:pt x="1214" y="1347"/>
                  </a:lnTo>
                  <a:lnTo>
                    <a:pt x="1210" y="1361"/>
                  </a:lnTo>
                  <a:lnTo>
                    <a:pt x="1213" y="1386"/>
                  </a:lnTo>
                  <a:lnTo>
                    <a:pt x="1205" y="1399"/>
                  </a:lnTo>
                  <a:lnTo>
                    <a:pt x="1210" y="1421"/>
                  </a:lnTo>
                  <a:lnTo>
                    <a:pt x="1196" y="1430"/>
                  </a:lnTo>
                  <a:lnTo>
                    <a:pt x="1196" y="1446"/>
                  </a:lnTo>
                  <a:lnTo>
                    <a:pt x="1210" y="1457"/>
                  </a:lnTo>
                  <a:lnTo>
                    <a:pt x="1213" y="1450"/>
                  </a:lnTo>
                  <a:lnTo>
                    <a:pt x="1214" y="1453"/>
                  </a:lnTo>
                  <a:lnTo>
                    <a:pt x="1224" y="1470"/>
                  </a:lnTo>
                  <a:lnTo>
                    <a:pt x="1224" y="1490"/>
                  </a:lnTo>
                  <a:lnTo>
                    <a:pt x="1218" y="1483"/>
                  </a:lnTo>
                  <a:lnTo>
                    <a:pt x="1205" y="1491"/>
                  </a:lnTo>
                  <a:lnTo>
                    <a:pt x="1214" y="1504"/>
                  </a:lnTo>
                  <a:lnTo>
                    <a:pt x="1196" y="1504"/>
                  </a:lnTo>
                  <a:lnTo>
                    <a:pt x="1191" y="1486"/>
                  </a:lnTo>
                  <a:lnTo>
                    <a:pt x="1184" y="1502"/>
                  </a:lnTo>
                  <a:lnTo>
                    <a:pt x="1184" y="1528"/>
                  </a:lnTo>
                  <a:lnTo>
                    <a:pt x="1189" y="1550"/>
                  </a:lnTo>
                  <a:lnTo>
                    <a:pt x="1196" y="1546"/>
                  </a:lnTo>
                  <a:lnTo>
                    <a:pt x="1205" y="1542"/>
                  </a:lnTo>
                  <a:lnTo>
                    <a:pt x="1202" y="1558"/>
                  </a:lnTo>
                  <a:lnTo>
                    <a:pt x="1193" y="1580"/>
                  </a:lnTo>
                  <a:lnTo>
                    <a:pt x="1202" y="1584"/>
                  </a:lnTo>
                  <a:lnTo>
                    <a:pt x="1202" y="1600"/>
                  </a:lnTo>
                  <a:lnTo>
                    <a:pt x="1191" y="1617"/>
                  </a:lnTo>
                  <a:lnTo>
                    <a:pt x="1191" y="1643"/>
                  </a:lnTo>
                  <a:lnTo>
                    <a:pt x="1181" y="1659"/>
                  </a:lnTo>
                  <a:lnTo>
                    <a:pt x="1184" y="1640"/>
                  </a:lnTo>
                  <a:lnTo>
                    <a:pt x="1170" y="1610"/>
                  </a:lnTo>
                  <a:lnTo>
                    <a:pt x="1140" y="1602"/>
                  </a:lnTo>
                  <a:lnTo>
                    <a:pt x="1140" y="1612"/>
                  </a:lnTo>
                  <a:lnTo>
                    <a:pt x="1137" y="1613"/>
                  </a:lnTo>
                  <a:lnTo>
                    <a:pt x="1128" y="1613"/>
                  </a:lnTo>
                  <a:lnTo>
                    <a:pt x="1131" y="1636"/>
                  </a:lnTo>
                  <a:lnTo>
                    <a:pt x="1144" y="1637"/>
                  </a:lnTo>
                  <a:lnTo>
                    <a:pt x="1147" y="1643"/>
                  </a:lnTo>
                  <a:lnTo>
                    <a:pt x="1149" y="1667"/>
                  </a:lnTo>
                  <a:lnTo>
                    <a:pt x="1144" y="1703"/>
                  </a:lnTo>
                  <a:lnTo>
                    <a:pt x="1149" y="1717"/>
                  </a:lnTo>
                  <a:lnTo>
                    <a:pt x="1163" y="1733"/>
                  </a:lnTo>
                  <a:lnTo>
                    <a:pt x="1163" y="1741"/>
                  </a:lnTo>
                  <a:lnTo>
                    <a:pt x="1152" y="1749"/>
                  </a:lnTo>
                  <a:lnTo>
                    <a:pt x="1159" y="1759"/>
                  </a:lnTo>
                  <a:lnTo>
                    <a:pt x="1163" y="1767"/>
                  </a:lnTo>
                  <a:lnTo>
                    <a:pt x="1170" y="1780"/>
                  </a:lnTo>
                  <a:lnTo>
                    <a:pt x="1163" y="1799"/>
                  </a:lnTo>
                  <a:lnTo>
                    <a:pt x="1163" y="1810"/>
                  </a:lnTo>
                  <a:lnTo>
                    <a:pt x="1170" y="1820"/>
                  </a:lnTo>
                  <a:lnTo>
                    <a:pt x="1178" y="1794"/>
                  </a:lnTo>
                  <a:lnTo>
                    <a:pt x="1174" y="1770"/>
                  </a:lnTo>
                  <a:lnTo>
                    <a:pt x="1184" y="1741"/>
                  </a:lnTo>
                  <a:lnTo>
                    <a:pt x="1191" y="1743"/>
                  </a:lnTo>
                  <a:lnTo>
                    <a:pt x="1196" y="1776"/>
                  </a:lnTo>
                  <a:lnTo>
                    <a:pt x="1187" y="1856"/>
                  </a:lnTo>
                  <a:lnTo>
                    <a:pt x="1165" y="1948"/>
                  </a:lnTo>
                  <a:lnTo>
                    <a:pt x="1155" y="1979"/>
                  </a:lnTo>
                  <a:lnTo>
                    <a:pt x="1155" y="1963"/>
                  </a:lnTo>
                  <a:lnTo>
                    <a:pt x="1149" y="1963"/>
                  </a:lnTo>
                  <a:lnTo>
                    <a:pt x="1149" y="1985"/>
                  </a:lnTo>
                  <a:lnTo>
                    <a:pt x="1144" y="1999"/>
                  </a:lnTo>
                  <a:lnTo>
                    <a:pt x="1152" y="2015"/>
                  </a:lnTo>
                  <a:lnTo>
                    <a:pt x="1155" y="2026"/>
                  </a:lnTo>
                  <a:lnTo>
                    <a:pt x="1159" y="2009"/>
                  </a:lnTo>
                  <a:lnTo>
                    <a:pt x="1170" y="1993"/>
                  </a:lnTo>
                  <a:lnTo>
                    <a:pt x="1174" y="1993"/>
                  </a:lnTo>
                  <a:lnTo>
                    <a:pt x="1170" y="2009"/>
                  </a:lnTo>
                  <a:lnTo>
                    <a:pt x="1170" y="2034"/>
                  </a:lnTo>
                  <a:lnTo>
                    <a:pt x="1174" y="2079"/>
                  </a:lnTo>
                  <a:lnTo>
                    <a:pt x="1174" y="2132"/>
                  </a:lnTo>
                  <a:lnTo>
                    <a:pt x="1171" y="2158"/>
                  </a:lnTo>
                  <a:lnTo>
                    <a:pt x="1174" y="2164"/>
                  </a:lnTo>
                  <a:lnTo>
                    <a:pt x="1181" y="2145"/>
                  </a:lnTo>
                  <a:lnTo>
                    <a:pt x="1181" y="2109"/>
                  </a:lnTo>
                  <a:lnTo>
                    <a:pt x="1181" y="2068"/>
                  </a:lnTo>
                  <a:lnTo>
                    <a:pt x="1178" y="2038"/>
                  </a:lnTo>
                  <a:lnTo>
                    <a:pt x="1181" y="1985"/>
                  </a:lnTo>
                  <a:lnTo>
                    <a:pt x="1181" y="1942"/>
                  </a:lnTo>
                  <a:lnTo>
                    <a:pt x="1189" y="1896"/>
                  </a:lnTo>
                  <a:lnTo>
                    <a:pt x="1196" y="1836"/>
                  </a:lnTo>
                  <a:lnTo>
                    <a:pt x="1206" y="1786"/>
                  </a:lnTo>
                  <a:lnTo>
                    <a:pt x="1213" y="1741"/>
                  </a:lnTo>
                  <a:lnTo>
                    <a:pt x="1223" y="1723"/>
                  </a:lnTo>
                  <a:lnTo>
                    <a:pt x="1220" y="1741"/>
                  </a:lnTo>
                  <a:lnTo>
                    <a:pt x="1210" y="1811"/>
                  </a:lnTo>
                  <a:lnTo>
                    <a:pt x="1206" y="1840"/>
                  </a:lnTo>
                  <a:lnTo>
                    <a:pt x="1196" y="1870"/>
                  </a:lnTo>
                  <a:lnTo>
                    <a:pt x="1196" y="1923"/>
                  </a:lnTo>
                  <a:lnTo>
                    <a:pt x="1191" y="1958"/>
                  </a:lnTo>
                  <a:lnTo>
                    <a:pt x="1184" y="2013"/>
                  </a:lnTo>
                  <a:lnTo>
                    <a:pt x="1187" y="2046"/>
                  </a:lnTo>
                  <a:lnTo>
                    <a:pt x="1189" y="2079"/>
                  </a:lnTo>
                  <a:lnTo>
                    <a:pt x="1191" y="2116"/>
                  </a:lnTo>
                  <a:lnTo>
                    <a:pt x="1189" y="2138"/>
                  </a:lnTo>
                  <a:lnTo>
                    <a:pt x="1184" y="2158"/>
                  </a:lnTo>
                  <a:lnTo>
                    <a:pt x="1174" y="2168"/>
                  </a:lnTo>
                  <a:lnTo>
                    <a:pt x="1163" y="2165"/>
                  </a:lnTo>
                  <a:lnTo>
                    <a:pt x="1152" y="2168"/>
                  </a:lnTo>
                  <a:lnTo>
                    <a:pt x="1149" y="2149"/>
                  </a:lnTo>
                  <a:lnTo>
                    <a:pt x="1144" y="2138"/>
                  </a:lnTo>
                  <a:lnTo>
                    <a:pt x="1144" y="2118"/>
                  </a:lnTo>
                  <a:lnTo>
                    <a:pt x="1138" y="2124"/>
                  </a:lnTo>
                  <a:lnTo>
                    <a:pt x="1128" y="2132"/>
                  </a:lnTo>
                  <a:lnTo>
                    <a:pt x="1123" y="2132"/>
                  </a:lnTo>
                  <a:lnTo>
                    <a:pt x="1131" y="2145"/>
                  </a:lnTo>
                  <a:lnTo>
                    <a:pt x="1123" y="2153"/>
                  </a:lnTo>
                  <a:lnTo>
                    <a:pt x="1112" y="2162"/>
                  </a:lnTo>
                  <a:lnTo>
                    <a:pt x="1112" y="2149"/>
                  </a:lnTo>
                  <a:lnTo>
                    <a:pt x="1110" y="2145"/>
                  </a:lnTo>
                  <a:lnTo>
                    <a:pt x="1101" y="2149"/>
                  </a:lnTo>
                  <a:lnTo>
                    <a:pt x="1095" y="2146"/>
                  </a:lnTo>
                  <a:lnTo>
                    <a:pt x="1091" y="2156"/>
                  </a:lnTo>
                  <a:lnTo>
                    <a:pt x="1088" y="2162"/>
                  </a:lnTo>
                  <a:lnTo>
                    <a:pt x="1083" y="2162"/>
                  </a:lnTo>
                  <a:lnTo>
                    <a:pt x="1083" y="2168"/>
                  </a:lnTo>
                  <a:lnTo>
                    <a:pt x="1110" y="2172"/>
                  </a:lnTo>
                  <a:lnTo>
                    <a:pt x="1137" y="2174"/>
                  </a:lnTo>
                  <a:lnTo>
                    <a:pt x="1137" y="2176"/>
                  </a:lnTo>
                  <a:lnTo>
                    <a:pt x="1131" y="2189"/>
                  </a:lnTo>
                  <a:lnTo>
                    <a:pt x="1147" y="2182"/>
                  </a:lnTo>
                  <a:lnTo>
                    <a:pt x="1147" y="2176"/>
                  </a:lnTo>
                  <a:lnTo>
                    <a:pt x="1160" y="2176"/>
                  </a:lnTo>
                  <a:lnTo>
                    <a:pt x="1170" y="2174"/>
                  </a:lnTo>
                  <a:lnTo>
                    <a:pt x="1174" y="2209"/>
                  </a:lnTo>
                  <a:lnTo>
                    <a:pt x="1178" y="2251"/>
                  </a:lnTo>
                  <a:lnTo>
                    <a:pt x="1181" y="2269"/>
                  </a:lnTo>
                  <a:lnTo>
                    <a:pt x="1181" y="2308"/>
                  </a:lnTo>
                  <a:lnTo>
                    <a:pt x="1187" y="2339"/>
                  </a:lnTo>
                  <a:lnTo>
                    <a:pt x="1191" y="2363"/>
                  </a:lnTo>
                  <a:lnTo>
                    <a:pt x="1193" y="2396"/>
                  </a:lnTo>
                  <a:lnTo>
                    <a:pt x="1196" y="2411"/>
                  </a:lnTo>
                  <a:lnTo>
                    <a:pt x="1205" y="2424"/>
                  </a:lnTo>
                  <a:lnTo>
                    <a:pt x="1206" y="2436"/>
                  </a:lnTo>
                  <a:lnTo>
                    <a:pt x="1205" y="2455"/>
                  </a:lnTo>
                  <a:lnTo>
                    <a:pt x="1213" y="2466"/>
                  </a:lnTo>
                  <a:lnTo>
                    <a:pt x="1210" y="2488"/>
                  </a:lnTo>
                  <a:lnTo>
                    <a:pt x="1218" y="2511"/>
                  </a:lnTo>
                  <a:lnTo>
                    <a:pt x="1218" y="2557"/>
                  </a:lnTo>
                  <a:lnTo>
                    <a:pt x="1213" y="2547"/>
                  </a:lnTo>
                  <a:lnTo>
                    <a:pt x="1210" y="2534"/>
                  </a:lnTo>
                  <a:lnTo>
                    <a:pt x="1205" y="2559"/>
                  </a:lnTo>
                  <a:lnTo>
                    <a:pt x="1191" y="2602"/>
                  </a:lnTo>
                  <a:lnTo>
                    <a:pt x="1178" y="2639"/>
                  </a:lnTo>
                  <a:lnTo>
                    <a:pt x="1165" y="2653"/>
                  </a:lnTo>
                  <a:lnTo>
                    <a:pt x="1155" y="2670"/>
                  </a:lnTo>
                  <a:lnTo>
                    <a:pt x="1149" y="2697"/>
                  </a:lnTo>
                  <a:lnTo>
                    <a:pt x="1140" y="2720"/>
                  </a:lnTo>
                  <a:lnTo>
                    <a:pt x="1128" y="2756"/>
                  </a:lnTo>
                  <a:lnTo>
                    <a:pt x="1140" y="2770"/>
                  </a:lnTo>
                  <a:lnTo>
                    <a:pt x="1149" y="2786"/>
                  </a:lnTo>
                  <a:lnTo>
                    <a:pt x="1165" y="2778"/>
                  </a:lnTo>
                  <a:lnTo>
                    <a:pt x="1170" y="2764"/>
                  </a:lnTo>
                  <a:lnTo>
                    <a:pt x="1165" y="2748"/>
                  </a:lnTo>
                  <a:lnTo>
                    <a:pt x="1163" y="2734"/>
                  </a:lnTo>
                  <a:lnTo>
                    <a:pt x="1163" y="2709"/>
                  </a:lnTo>
                  <a:lnTo>
                    <a:pt x="1170" y="2709"/>
                  </a:lnTo>
                  <a:lnTo>
                    <a:pt x="1170" y="2728"/>
                  </a:lnTo>
                  <a:lnTo>
                    <a:pt x="1171" y="2753"/>
                  </a:lnTo>
                  <a:lnTo>
                    <a:pt x="1174" y="2789"/>
                  </a:lnTo>
                  <a:lnTo>
                    <a:pt x="1174" y="2831"/>
                  </a:lnTo>
                  <a:lnTo>
                    <a:pt x="1181" y="2868"/>
                  </a:lnTo>
                  <a:lnTo>
                    <a:pt x="1196" y="2912"/>
                  </a:lnTo>
                  <a:lnTo>
                    <a:pt x="1184" y="2917"/>
                  </a:lnTo>
                  <a:lnTo>
                    <a:pt x="1178" y="2917"/>
                  </a:lnTo>
                  <a:lnTo>
                    <a:pt x="1171" y="2917"/>
                  </a:lnTo>
                  <a:lnTo>
                    <a:pt x="1147" y="2904"/>
                  </a:lnTo>
                  <a:lnTo>
                    <a:pt x="1127" y="2887"/>
                  </a:lnTo>
                  <a:lnTo>
                    <a:pt x="1091" y="2853"/>
                  </a:lnTo>
                  <a:lnTo>
                    <a:pt x="1086" y="2849"/>
                  </a:lnTo>
                  <a:lnTo>
                    <a:pt x="1073" y="2834"/>
                  </a:lnTo>
                  <a:lnTo>
                    <a:pt x="1062" y="2820"/>
                  </a:lnTo>
                  <a:lnTo>
                    <a:pt x="1044" y="2813"/>
                  </a:lnTo>
                  <a:lnTo>
                    <a:pt x="1021" y="2797"/>
                  </a:lnTo>
                  <a:lnTo>
                    <a:pt x="1000" y="2797"/>
                  </a:lnTo>
                  <a:lnTo>
                    <a:pt x="987" y="2809"/>
                  </a:lnTo>
                  <a:lnTo>
                    <a:pt x="978" y="2818"/>
                  </a:lnTo>
                  <a:lnTo>
                    <a:pt x="975" y="2834"/>
                  </a:lnTo>
                  <a:lnTo>
                    <a:pt x="949" y="2831"/>
                  </a:lnTo>
                  <a:lnTo>
                    <a:pt x="922" y="2831"/>
                  </a:lnTo>
                  <a:lnTo>
                    <a:pt x="895" y="2826"/>
                  </a:lnTo>
                  <a:lnTo>
                    <a:pt x="881" y="2826"/>
                  </a:lnTo>
                  <a:lnTo>
                    <a:pt x="867" y="2837"/>
                  </a:lnTo>
                  <a:lnTo>
                    <a:pt x="857" y="2834"/>
                  </a:lnTo>
                  <a:lnTo>
                    <a:pt x="849" y="2831"/>
                  </a:lnTo>
                  <a:lnTo>
                    <a:pt x="824" y="2829"/>
                  </a:lnTo>
                  <a:lnTo>
                    <a:pt x="794" y="2831"/>
                  </a:lnTo>
                  <a:lnTo>
                    <a:pt x="770" y="2831"/>
                  </a:lnTo>
                  <a:lnTo>
                    <a:pt x="754" y="2842"/>
                  </a:lnTo>
                  <a:lnTo>
                    <a:pt x="705" y="2850"/>
                  </a:lnTo>
                  <a:lnTo>
                    <a:pt x="676" y="2856"/>
                  </a:lnTo>
                  <a:lnTo>
                    <a:pt x="655" y="2856"/>
                  </a:lnTo>
                  <a:lnTo>
                    <a:pt x="646" y="2856"/>
                  </a:lnTo>
                  <a:lnTo>
                    <a:pt x="630" y="2856"/>
                  </a:lnTo>
                  <a:lnTo>
                    <a:pt x="621" y="2856"/>
                  </a:lnTo>
                  <a:lnTo>
                    <a:pt x="604" y="2853"/>
                  </a:lnTo>
                  <a:lnTo>
                    <a:pt x="564" y="2841"/>
                  </a:lnTo>
                  <a:lnTo>
                    <a:pt x="554" y="2837"/>
                  </a:lnTo>
                  <a:lnTo>
                    <a:pt x="519" y="2834"/>
                  </a:lnTo>
                  <a:lnTo>
                    <a:pt x="509" y="2834"/>
                  </a:lnTo>
                  <a:lnTo>
                    <a:pt x="509" y="2831"/>
                  </a:lnTo>
                  <a:lnTo>
                    <a:pt x="489" y="2831"/>
                  </a:lnTo>
                  <a:lnTo>
                    <a:pt x="469" y="2818"/>
                  </a:lnTo>
                  <a:lnTo>
                    <a:pt x="456" y="2796"/>
                  </a:lnTo>
                  <a:lnTo>
                    <a:pt x="441" y="2746"/>
                  </a:lnTo>
                  <a:lnTo>
                    <a:pt x="430" y="2722"/>
                  </a:lnTo>
                  <a:lnTo>
                    <a:pt x="426" y="2713"/>
                  </a:lnTo>
                  <a:lnTo>
                    <a:pt x="397" y="2696"/>
                  </a:lnTo>
                  <a:lnTo>
                    <a:pt x="368" y="2681"/>
                  </a:lnTo>
                  <a:lnTo>
                    <a:pt x="325" y="2673"/>
                  </a:lnTo>
                  <a:lnTo>
                    <a:pt x="325" y="2685"/>
                  </a:lnTo>
                  <a:lnTo>
                    <a:pt x="336" y="2709"/>
                  </a:lnTo>
                  <a:lnTo>
                    <a:pt x="333" y="2726"/>
                  </a:lnTo>
                  <a:lnTo>
                    <a:pt x="307" y="2720"/>
                  </a:lnTo>
                  <a:lnTo>
                    <a:pt x="295" y="2713"/>
                  </a:lnTo>
                  <a:lnTo>
                    <a:pt x="275" y="2705"/>
                  </a:lnTo>
                  <a:lnTo>
                    <a:pt x="243" y="2696"/>
                  </a:lnTo>
                  <a:lnTo>
                    <a:pt x="212" y="2681"/>
                  </a:lnTo>
                  <a:lnTo>
                    <a:pt x="166" y="2664"/>
                  </a:lnTo>
                  <a:lnTo>
                    <a:pt x="132" y="2653"/>
                  </a:lnTo>
                  <a:lnTo>
                    <a:pt x="87" y="2645"/>
                  </a:lnTo>
                  <a:lnTo>
                    <a:pt x="73" y="2639"/>
                  </a:lnTo>
                  <a:lnTo>
                    <a:pt x="58" y="2621"/>
                  </a:lnTo>
                  <a:lnTo>
                    <a:pt x="66" y="2590"/>
                  </a:lnTo>
                  <a:lnTo>
                    <a:pt x="73" y="2563"/>
                  </a:lnTo>
                  <a:lnTo>
                    <a:pt x="90" y="2557"/>
                  </a:lnTo>
                  <a:lnTo>
                    <a:pt x="108" y="2552"/>
                  </a:lnTo>
                  <a:lnTo>
                    <a:pt x="116" y="2518"/>
                  </a:lnTo>
                  <a:lnTo>
                    <a:pt x="116" y="2491"/>
                  </a:lnTo>
                  <a:lnTo>
                    <a:pt x="92" y="2478"/>
                  </a:lnTo>
                  <a:lnTo>
                    <a:pt x="76" y="2464"/>
                  </a:lnTo>
                  <a:lnTo>
                    <a:pt x="73" y="2444"/>
                  </a:lnTo>
                  <a:lnTo>
                    <a:pt x="66" y="2423"/>
                  </a:lnTo>
                  <a:lnTo>
                    <a:pt x="43" y="2431"/>
                  </a:lnTo>
                  <a:lnTo>
                    <a:pt x="21" y="2440"/>
                  </a:lnTo>
                  <a:lnTo>
                    <a:pt x="11" y="2423"/>
                  </a:lnTo>
                  <a:lnTo>
                    <a:pt x="8" y="2398"/>
                  </a:lnTo>
                  <a:lnTo>
                    <a:pt x="15" y="2395"/>
                  </a:lnTo>
                  <a:lnTo>
                    <a:pt x="21" y="2385"/>
                  </a:lnTo>
                  <a:lnTo>
                    <a:pt x="21" y="2372"/>
                  </a:lnTo>
                  <a:lnTo>
                    <a:pt x="21" y="2366"/>
                  </a:lnTo>
                  <a:lnTo>
                    <a:pt x="18" y="2350"/>
                  </a:lnTo>
                  <a:lnTo>
                    <a:pt x="11" y="2347"/>
                  </a:lnTo>
                  <a:lnTo>
                    <a:pt x="0" y="2347"/>
                  </a:lnTo>
                  <a:lnTo>
                    <a:pt x="4" y="2332"/>
                  </a:lnTo>
                  <a:lnTo>
                    <a:pt x="11" y="2324"/>
                  </a:lnTo>
                  <a:lnTo>
                    <a:pt x="23" y="2308"/>
                  </a:lnTo>
                  <a:lnTo>
                    <a:pt x="62" y="2320"/>
                  </a:lnTo>
                  <a:lnTo>
                    <a:pt x="90" y="2331"/>
                  </a:lnTo>
                  <a:lnTo>
                    <a:pt x="101" y="2320"/>
                  </a:lnTo>
                  <a:lnTo>
                    <a:pt x="98" y="2305"/>
                  </a:lnTo>
                  <a:lnTo>
                    <a:pt x="92" y="2297"/>
                  </a:lnTo>
                  <a:lnTo>
                    <a:pt x="90" y="2284"/>
                  </a:lnTo>
                  <a:lnTo>
                    <a:pt x="90" y="2259"/>
                  </a:lnTo>
                  <a:lnTo>
                    <a:pt x="90" y="2238"/>
                  </a:lnTo>
                  <a:lnTo>
                    <a:pt x="90" y="2224"/>
                  </a:lnTo>
                  <a:lnTo>
                    <a:pt x="92" y="2205"/>
                  </a:lnTo>
                  <a:lnTo>
                    <a:pt x="127" y="2132"/>
                  </a:lnTo>
                  <a:lnTo>
                    <a:pt x="153" y="2113"/>
                  </a:lnTo>
                  <a:lnTo>
                    <a:pt x="174" y="2110"/>
                  </a:lnTo>
                  <a:lnTo>
                    <a:pt x="197" y="2109"/>
                  </a:lnTo>
                  <a:lnTo>
                    <a:pt x="250" y="2129"/>
                  </a:lnTo>
                  <a:lnTo>
                    <a:pt x="260" y="2113"/>
                  </a:lnTo>
                  <a:lnTo>
                    <a:pt x="282" y="2092"/>
                  </a:lnTo>
                  <a:lnTo>
                    <a:pt x="328" y="2092"/>
                  </a:lnTo>
                  <a:lnTo>
                    <a:pt x="330" y="2085"/>
                  </a:lnTo>
                  <a:lnTo>
                    <a:pt x="336" y="2054"/>
                  </a:lnTo>
                  <a:lnTo>
                    <a:pt x="339" y="2038"/>
                  </a:lnTo>
                  <a:lnTo>
                    <a:pt x="341" y="2026"/>
                  </a:lnTo>
                  <a:lnTo>
                    <a:pt x="348" y="2021"/>
                  </a:lnTo>
                  <a:lnTo>
                    <a:pt x="341" y="2013"/>
                  </a:lnTo>
                  <a:lnTo>
                    <a:pt x="333" y="2009"/>
                  </a:lnTo>
                  <a:lnTo>
                    <a:pt x="317" y="1993"/>
                  </a:lnTo>
                  <a:lnTo>
                    <a:pt x="310" y="1989"/>
                  </a:lnTo>
                  <a:lnTo>
                    <a:pt x="286" y="1959"/>
                  </a:lnTo>
                  <a:lnTo>
                    <a:pt x="278" y="1958"/>
                  </a:lnTo>
                  <a:lnTo>
                    <a:pt x="274" y="1955"/>
                  </a:lnTo>
                  <a:lnTo>
                    <a:pt x="264" y="1950"/>
                  </a:lnTo>
                  <a:lnTo>
                    <a:pt x="260" y="1915"/>
                  </a:lnTo>
                  <a:lnTo>
                    <a:pt x="260" y="1856"/>
                  </a:lnTo>
                  <a:lnTo>
                    <a:pt x="286" y="1799"/>
                  </a:lnTo>
                  <a:lnTo>
                    <a:pt x="293" y="1786"/>
                  </a:lnTo>
                  <a:lnTo>
                    <a:pt x="286" y="1780"/>
                  </a:lnTo>
                  <a:lnTo>
                    <a:pt x="283" y="1776"/>
                  </a:lnTo>
                  <a:lnTo>
                    <a:pt x="282" y="1768"/>
                  </a:lnTo>
                  <a:lnTo>
                    <a:pt x="274" y="1756"/>
                  </a:lnTo>
                  <a:lnTo>
                    <a:pt x="270" y="1747"/>
                  </a:lnTo>
                  <a:lnTo>
                    <a:pt x="267" y="1741"/>
                  </a:lnTo>
                  <a:lnTo>
                    <a:pt x="264" y="1731"/>
                  </a:lnTo>
                  <a:lnTo>
                    <a:pt x="264" y="1715"/>
                  </a:lnTo>
                  <a:lnTo>
                    <a:pt x="215" y="1707"/>
                  </a:lnTo>
                  <a:lnTo>
                    <a:pt x="212" y="1700"/>
                  </a:lnTo>
                  <a:lnTo>
                    <a:pt x="225" y="1673"/>
                  </a:lnTo>
                  <a:lnTo>
                    <a:pt x="231" y="1673"/>
                  </a:lnTo>
                  <a:lnTo>
                    <a:pt x="240" y="1667"/>
                  </a:lnTo>
                  <a:lnTo>
                    <a:pt x="264" y="1660"/>
                  </a:lnTo>
                  <a:lnTo>
                    <a:pt x="278" y="1648"/>
                  </a:lnTo>
                  <a:lnTo>
                    <a:pt x="283" y="1653"/>
                  </a:lnTo>
                  <a:lnTo>
                    <a:pt x="292" y="1659"/>
                  </a:lnTo>
                  <a:lnTo>
                    <a:pt x="307" y="1648"/>
                  </a:lnTo>
                  <a:lnTo>
                    <a:pt x="325" y="1640"/>
                  </a:lnTo>
                  <a:lnTo>
                    <a:pt x="336" y="1612"/>
                  </a:lnTo>
                  <a:lnTo>
                    <a:pt x="357" y="1608"/>
                  </a:lnTo>
                  <a:lnTo>
                    <a:pt x="368" y="1606"/>
                  </a:lnTo>
                  <a:lnTo>
                    <a:pt x="378" y="1590"/>
                  </a:lnTo>
                  <a:lnTo>
                    <a:pt x="409" y="1565"/>
                  </a:lnTo>
                  <a:lnTo>
                    <a:pt x="444" y="1558"/>
                  </a:lnTo>
                  <a:lnTo>
                    <a:pt x="449" y="1554"/>
                  </a:lnTo>
                  <a:lnTo>
                    <a:pt x="481" y="1558"/>
                  </a:lnTo>
                  <a:lnTo>
                    <a:pt x="489" y="1550"/>
                  </a:lnTo>
                  <a:lnTo>
                    <a:pt x="488" y="1536"/>
                  </a:lnTo>
                  <a:lnTo>
                    <a:pt x="483" y="1528"/>
                  </a:lnTo>
                  <a:lnTo>
                    <a:pt x="481" y="1517"/>
                  </a:lnTo>
                  <a:lnTo>
                    <a:pt x="488" y="1509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g3037f45beab_0_67"/>
            <p:cNvSpPr/>
            <p:nvPr/>
          </p:nvSpPr>
          <p:spPr>
            <a:xfrm>
              <a:off x="3139193" y="1843671"/>
              <a:ext cx="853336" cy="1241101"/>
            </a:xfrm>
            <a:custGeom>
              <a:rect b="b" l="l" r="r" t="t"/>
              <a:pathLst>
                <a:path extrusionOk="0" h="2541" w="1963">
                  <a:moveTo>
                    <a:pt x="1144" y="1705"/>
                  </a:moveTo>
                  <a:lnTo>
                    <a:pt x="1121" y="1696"/>
                  </a:lnTo>
                  <a:lnTo>
                    <a:pt x="1105" y="1679"/>
                  </a:lnTo>
                  <a:lnTo>
                    <a:pt x="1082" y="1668"/>
                  </a:lnTo>
                  <a:lnTo>
                    <a:pt x="1065" y="1660"/>
                  </a:lnTo>
                  <a:lnTo>
                    <a:pt x="1074" y="1671"/>
                  </a:lnTo>
                  <a:lnTo>
                    <a:pt x="1089" y="1679"/>
                  </a:lnTo>
                  <a:lnTo>
                    <a:pt x="1105" y="1692"/>
                  </a:lnTo>
                  <a:lnTo>
                    <a:pt x="1121" y="1704"/>
                  </a:lnTo>
                  <a:lnTo>
                    <a:pt x="1139" y="1718"/>
                  </a:lnTo>
                  <a:lnTo>
                    <a:pt x="1121" y="1715"/>
                  </a:lnTo>
                  <a:lnTo>
                    <a:pt x="1103" y="1699"/>
                  </a:lnTo>
                  <a:lnTo>
                    <a:pt x="1057" y="1668"/>
                  </a:lnTo>
                  <a:lnTo>
                    <a:pt x="1010" y="1627"/>
                  </a:lnTo>
                  <a:lnTo>
                    <a:pt x="959" y="1585"/>
                  </a:lnTo>
                  <a:lnTo>
                    <a:pt x="959" y="1596"/>
                  </a:lnTo>
                  <a:lnTo>
                    <a:pt x="974" y="1605"/>
                  </a:lnTo>
                  <a:lnTo>
                    <a:pt x="993" y="1627"/>
                  </a:lnTo>
                  <a:lnTo>
                    <a:pt x="1021" y="1655"/>
                  </a:lnTo>
                  <a:lnTo>
                    <a:pt x="1051" y="1676"/>
                  </a:lnTo>
                  <a:lnTo>
                    <a:pt x="1082" y="1703"/>
                  </a:lnTo>
                  <a:lnTo>
                    <a:pt x="1118" y="1726"/>
                  </a:lnTo>
                  <a:lnTo>
                    <a:pt x="1132" y="1742"/>
                  </a:lnTo>
                  <a:lnTo>
                    <a:pt x="1164" y="1761"/>
                  </a:lnTo>
                  <a:lnTo>
                    <a:pt x="1194" y="1782"/>
                  </a:lnTo>
                  <a:lnTo>
                    <a:pt x="1210" y="1815"/>
                  </a:lnTo>
                  <a:lnTo>
                    <a:pt x="1223" y="1833"/>
                  </a:lnTo>
                  <a:lnTo>
                    <a:pt x="1247" y="1859"/>
                  </a:lnTo>
                  <a:lnTo>
                    <a:pt x="1252" y="1879"/>
                  </a:lnTo>
                  <a:lnTo>
                    <a:pt x="1266" y="1891"/>
                  </a:lnTo>
                  <a:lnTo>
                    <a:pt x="1275" y="1907"/>
                  </a:lnTo>
                  <a:lnTo>
                    <a:pt x="1291" y="1930"/>
                  </a:lnTo>
                  <a:lnTo>
                    <a:pt x="1303" y="1947"/>
                  </a:lnTo>
                  <a:lnTo>
                    <a:pt x="1300" y="1969"/>
                  </a:lnTo>
                  <a:lnTo>
                    <a:pt x="1306" y="1989"/>
                  </a:lnTo>
                  <a:lnTo>
                    <a:pt x="1328" y="2011"/>
                  </a:lnTo>
                  <a:lnTo>
                    <a:pt x="1353" y="2033"/>
                  </a:lnTo>
                  <a:lnTo>
                    <a:pt x="1360" y="2030"/>
                  </a:lnTo>
                  <a:lnTo>
                    <a:pt x="1378" y="2035"/>
                  </a:lnTo>
                  <a:lnTo>
                    <a:pt x="1396" y="2051"/>
                  </a:lnTo>
                  <a:lnTo>
                    <a:pt x="1374" y="2046"/>
                  </a:lnTo>
                  <a:lnTo>
                    <a:pt x="1360" y="2041"/>
                  </a:lnTo>
                  <a:lnTo>
                    <a:pt x="1354" y="2051"/>
                  </a:lnTo>
                  <a:lnTo>
                    <a:pt x="1374" y="2057"/>
                  </a:lnTo>
                  <a:lnTo>
                    <a:pt x="1396" y="2069"/>
                  </a:lnTo>
                  <a:lnTo>
                    <a:pt x="1418" y="2101"/>
                  </a:lnTo>
                  <a:lnTo>
                    <a:pt x="1480" y="2176"/>
                  </a:lnTo>
                  <a:lnTo>
                    <a:pt x="1501" y="2221"/>
                  </a:lnTo>
                  <a:lnTo>
                    <a:pt x="1512" y="2229"/>
                  </a:lnTo>
                  <a:lnTo>
                    <a:pt x="1549" y="2277"/>
                  </a:lnTo>
                  <a:lnTo>
                    <a:pt x="1576" y="2290"/>
                  </a:lnTo>
                  <a:lnTo>
                    <a:pt x="1594" y="2298"/>
                  </a:lnTo>
                  <a:lnTo>
                    <a:pt x="1627" y="2323"/>
                  </a:lnTo>
                  <a:lnTo>
                    <a:pt x="1644" y="2328"/>
                  </a:lnTo>
                  <a:lnTo>
                    <a:pt x="1649" y="2317"/>
                  </a:lnTo>
                  <a:lnTo>
                    <a:pt x="1657" y="2317"/>
                  </a:lnTo>
                  <a:lnTo>
                    <a:pt x="1667" y="2325"/>
                  </a:lnTo>
                  <a:lnTo>
                    <a:pt x="1668" y="2343"/>
                  </a:lnTo>
                  <a:lnTo>
                    <a:pt x="1660" y="2347"/>
                  </a:lnTo>
                  <a:lnTo>
                    <a:pt x="1660" y="2335"/>
                  </a:lnTo>
                  <a:lnTo>
                    <a:pt x="1657" y="2335"/>
                  </a:lnTo>
                  <a:lnTo>
                    <a:pt x="1646" y="2335"/>
                  </a:lnTo>
                  <a:lnTo>
                    <a:pt x="1660" y="2359"/>
                  </a:lnTo>
                  <a:lnTo>
                    <a:pt x="1671" y="2370"/>
                  </a:lnTo>
                  <a:lnTo>
                    <a:pt x="1703" y="2411"/>
                  </a:lnTo>
                  <a:lnTo>
                    <a:pt x="1714" y="2451"/>
                  </a:lnTo>
                  <a:lnTo>
                    <a:pt x="1729" y="2458"/>
                  </a:lnTo>
                  <a:lnTo>
                    <a:pt x="1740" y="2469"/>
                  </a:lnTo>
                  <a:lnTo>
                    <a:pt x="1767" y="2491"/>
                  </a:lnTo>
                  <a:lnTo>
                    <a:pt x="1775" y="2503"/>
                  </a:lnTo>
                  <a:lnTo>
                    <a:pt x="1783" y="2511"/>
                  </a:lnTo>
                  <a:lnTo>
                    <a:pt x="1789" y="2515"/>
                  </a:lnTo>
                  <a:lnTo>
                    <a:pt x="1793" y="2518"/>
                  </a:lnTo>
                  <a:lnTo>
                    <a:pt x="1793" y="2515"/>
                  </a:lnTo>
                  <a:lnTo>
                    <a:pt x="1790" y="2503"/>
                  </a:lnTo>
                  <a:lnTo>
                    <a:pt x="1775" y="2491"/>
                  </a:lnTo>
                  <a:lnTo>
                    <a:pt x="1765" y="2479"/>
                  </a:lnTo>
                  <a:lnTo>
                    <a:pt x="1749" y="2454"/>
                  </a:lnTo>
                  <a:lnTo>
                    <a:pt x="1757" y="2446"/>
                  </a:lnTo>
                  <a:lnTo>
                    <a:pt x="1733" y="2418"/>
                  </a:lnTo>
                  <a:lnTo>
                    <a:pt x="1721" y="2387"/>
                  </a:lnTo>
                  <a:lnTo>
                    <a:pt x="1717" y="2364"/>
                  </a:lnTo>
                  <a:lnTo>
                    <a:pt x="1703" y="2351"/>
                  </a:lnTo>
                  <a:lnTo>
                    <a:pt x="1703" y="2335"/>
                  </a:lnTo>
                  <a:lnTo>
                    <a:pt x="1721" y="2323"/>
                  </a:lnTo>
                  <a:lnTo>
                    <a:pt x="1727" y="2323"/>
                  </a:lnTo>
                  <a:lnTo>
                    <a:pt x="1727" y="2335"/>
                  </a:lnTo>
                  <a:lnTo>
                    <a:pt x="1714" y="2335"/>
                  </a:lnTo>
                  <a:lnTo>
                    <a:pt x="1717" y="2347"/>
                  </a:lnTo>
                  <a:lnTo>
                    <a:pt x="1724" y="2354"/>
                  </a:lnTo>
                  <a:lnTo>
                    <a:pt x="1729" y="2384"/>
                  </a:lnTo>
                  <a:lnTo>
                    <a:pt x="1743" y="2408"/>
                  </a:lnTo>
                  <a:lnTo>
                    <a:pt x="1779" y="2439"/>
                  </a:lnTo>
                  <a:lnTo>
                    <a:pt x="1798" y="2474"/>
                  </a:lnTo>
                  <a:lnTo>
                    <a:pt x="1811" y="2518"/>
                  </a:lnTo>
                  <a:lnTo>
                    <a:pt x="1822" y="2534"/>
                  </a:lnTo>
                  <a:lnTo>
                    <a:pt x="1826" y="2541"/>
                  </a:lnTo>
                  <a:lnTo>
                    <a:pt x="1832" y="2541"/>
                  </a:lnTo>
                  <a:lnTo>
                    <a:pt x="1858" y="2537"/>
                  </a:lnTo>
                  <a:lnTo>
                    <a:pt x="1884" y="2537"/>
                  </a:lnTo>
                  <a:lnTo>
                    <a:pt x="1916" y="2534"/>
                  </a:lnTo>
                  <a:lnTo>
                    <a:pt x="1920" y="2529"/>
                  </a:lnTo>
                  <a:lnTo>
                    <a:pt x="1919" y="2511"/>
                  </a:lnTo>
                  <a:lnTo>
                    <a:pt x="1911" y="2499"/>
                  </a:lnTo>
                  <a:lnTo>
                    <a:pt x="1902" y="2491"/>
                  </a:lnTo>
                  <a:lnTo>
                    <a:pt x="1898" y="2467"/>
                  </a:lnTo>
                  <a:lnTo>
                    <a:pt x="1893" y="2446"/>
                  </a:lnTo>
                  <a:lnTo>
                    <a:pt x="1886" y="2436"/>
                  </a:lnTo>
                  <a:lnTo>
                    <a:pt x="1880" y="2406"/>
                  </a:lnTo>
                  <a:lnTo>
                    <a:pt x="1884" y="2391"/>
                  </a:lnTo>
                  <a:lnTo>
                    <a:pt x="1890" y="2376"/>
                  </a:lnTo>
                  <a:lnTo>
                    <a:pt x="1898" y="2359"/>
                  </a:lnTo>
                  <a:lnTo>
                    <a:pt x="1902" y="2347"/>
                  </a:lnTo>
                  <a:lnTo>
                    <a:pt x="1908" y="2339"/>
                  </a:lnTo>
                  <a:lnTo>
                    <a:pt x="1920" y="2320"/>
                  </a:lnTo>
                  <a:lnTo>
                    <a:pt x="1931" y="2295"/>
                  </a:lnTo>
                  <a:lnTo>
                    <a:pt x="1934" y="2271"/>
                  </a:lnTo>
                  <a:lnTo>
                    <a:pt x="1930" y="2251"/>
                  </a:lnTo>
                  <a:lnTo>
                    <a:pt x="1934" y="2235"/>
                  </a:lnTo>
                  <a:lnTo>
                    <a:pt x="1952" y="2225"/>
                  </a:lnTo>
                  <a:lnTo>
                    <a:pt x="1963" y="2204"/>
                  </a:lnTo>
                  <a:lnTo>
                    <a:pt x="1963" y="2192"/>
                  </a:lnTo>
                  <a:lnTo>
                    <a:pt x="1959" y="2177"/>
                  </a:lnTo>
                  <a:lnTo>
                    <a:pt x="1942" y="2160"/>
                  </a:lnTo>
                  <a:lnTo>
                    <a:pt x="1931" y="2156"/>
                  </a:lnTo>
                  <a:lnTo>
                    <a:pt x="1908" y="2156"/>
                  </a:lnTo>
                  <a:lnTo>
                    <a:pt x="1884" y="2145"/>
                  </a:lnTo>
                  <a:lnTo>
                    <a:pt x="1858" y="2116"/>
                  </a:lnTo>
                  <a:lnTo>
                    <a:pt x="1848" y="2090"/>
                  </a:lnTo>
                  <a:lnTo>
                    <a:pt x="1832" y="2061"/>
                  </a:lnTo>
                  <a:lnTo>
                    <a:pt x="1822" y="2046"/>
                  </a:lnTo>
                  <a:lnTo>
                    <a:pt x="1810" y="2022"/>
                  </a:lnTo>
                  <a:lnTo>
                    <a:pt x="1798" y="2011"/>
                  </a:lnTo>
                  <a:lnTo>
                    <a:pt x="1790" y="1997"/>
                  </a:lnTo>
                  <a:lnTo>
                    <a:pt x="1779" y="1981"/>
                  </a:lnTo>
                  <a:lnTo>
                    <a:pt x="1775" y="1958"/>
                  </a:lnTo>
                  <a:lnTo>
                    <a:pt x="1775" y="1945"/>
                  </a:lnTo>
                  <a:lnTo>
                    <a:pt x="1775" y="1941"/>
                  </a:lnTo>
                  <a:lnTo>
                    <a:pt x="1772" y="1919"/>
                  </a:lnTo>
                  <a:lnTo>
                    <a:pt x="1768" y="1905"/>
                  </a:lnTo>
                  <a:lnTo>
                    <a:pt x="1753" y="1882"/>
                  </a:lnTo>
                  <a:lnTo>
                    <a:pt x="1743" y="1863"/>
                  </a:lnTo>
                  <a:lnTo>
                    <a:pt x="1740" y="1859"/>
                  </a:lnTo>
                  <a:lnTo>
                    <a:pt x="1735" y="1855"/>
                  </a:lnTo>
                  <a:lnTo>
                    <a:pt x="1733" y="1847"/>
                  </a:lnTo>
                  <a:lnTo>
                    <a:pt x="1729" y="1822"/>
                  </a:lnTo>
                  <a:lnTo>
                    <a:pt x="1724" y="1799"/>
                  </a:lnTo>
                  <a:lnTo>
                    <a:pt x="1717" y="1786"/>
                  </a:lnTo>
                  <a:lnTo>
                    <a:pt x="1714" y="1772"/>
                  </a:lnTo>
                  <a:lnTo>
                    <a:pt x="1714" y="1758"/>
                  </a:lnTo>
                  <a:lnTo>
                    <a:pt x="1717" y="1739"/>
                  </a:lnTo>
                  <a:lnTo>
                    <a:pt x="1717" y="1723"/>
                  </a:lnTo>
                  <a:lnTo>
                    <a:pt x="1710" y="1699"/>
                  </a:lnTo>
                  <a:lnTo>
                    <a:pt x="1711" y="1676"/>
                  </a:lnTo>
                  <a:lnTo>
                    <a:pt x="1703" y="1655"/>
                  </a:lnTo>
                  <a:lnTo>
                    <a:pt x="1692" y="1629"/>
                  </a:lnTo>
                  <a:lnTo>
                    <a:pt x="1681" y="1601"/>
                  </a:lnTo>
                  <a:lnTo>
                    <a:pt x="1668" y="1576"/>
                  </a:lnTo>
                  <a:lnTo>
                    <a:pt x="1652" y="1561"/>
                  </a:lnTo>
                  <a:lnTo>
                    <a:pt x="1635" y="1535"/>
                  </a:lnTo>
                  <a:lnTo>
                    <a:pt x="1617" y="1513"/>
                  </a:lnTo>
                  <a:lnTo>
                    <a:pt x="1609" y="1506"/>
                  </a:lnTo>
                  <a:lnTo>
                    <a:pt x="1609" y="1505"/>
                  </a:lnTo>
                  <a:lnTo>
                    <a:pt x="1599" y="1498"/>
                  </a:lnTo>
                  <a:lnTo>
                    <a:pt x="1591" y="1488"/>
                  </a:lnTo>
                  <a:lnTo>
                    <a:pt x="1577" y="1482"/>
                  </a:lnTo>
                  <a:lnTo>
                    <a:pt x="1561" y="1488"/>
                  </a:lnTo>
                  <a:lnTo>
                    <a:pt x="1540" y="1493"/>
                  </a:lnTo>
                  <a:lnTo>
                    <a:pt x="1523" y="1501"/>
                  </a:lnTo>
                  <a:lnTo>
                    <a:pt x="1508" y="1505"/>
                  </a:lnTo>
                  <a:lnTo>
                    <a:pt x="1480" y="1516"/>
                  </a:lnTo>
                  <a:lnTo>
                    <a:pt x="1453" y="1521"/>
                  </a:lnTo>
                  <a:lnTo>
                    <a:pt x="1432" y="1506"/>
                  </a:lnTo>
                  <a:lnTo>
                    <a:pt x="1418" y="1488"/>
                  </a:lnTo>
                  <a:lnTo>
                    <a:pt x="1404" y="1465"/>
                  </a:lnTo>
                  <a:lnTo>
                    <a:pt x="1392" y="1430"/>
                  </a:lnTo>
                  <a:lnTo>
                    <a:pt x="1385" y="1397"/>
                  </a:lnTo>
                  <a:lnTo>
                    <a:pt x="1364" y="1359"/>
                  </a:lnTo>
                  <a:lnTo>
                    <a:pt x="1338" y="1323"/>
                  </a:lnTo>
                  <a:lnTo>
                    <a:pt x="1327" y="1290"/>
                  </a:lnTo>
                  <a:lnTo>
                    <a:pt x="1310" y="1279"/>
                  </a:lnTo>
                  <a:lnTo>
                    <a:pt x="1300" y="1270"/>
                  </a:lnTo>
                  <a:lnTo>
                    <a:pt x="1291" y="1250"/>
                  </a:lnTo>
                  <a:lnTo>
                    <a:pt x="1280" y="1231"/>
                  </a:lnTo>
                  <a:lnTo>
                    <a:pt x="1266" y="1223"/>
                  </a:lnTo>
                  <a:lnTo>
                    <a:pt x="1248" y="1224"/>
                  </a:lnTo>
                  <a:lnTo>
                    <a:pt x="1238" y="1216"/>
                  </a:lnTo>
                  <a:lnTo>
                    <a:pt x="1237" y="1215"/>
                  </a:lnTo>
                  <a:lnTo>
                    <a:pt x="1219" y="1198"/>
                  </a:lnTo>
                  <a:lnTo>
                    <a:pt x="1210" y="1174"/>
                  </a:lnTo>
                  <a:lnTo>
                    <a:pt x="1204" y="1148"/>
                  </a:lnTo>
                  <a:lnTo>
                    <a:pt x="1204" y="1142"/>
                  </a:lnTo>
                  <a:lnTo>
                    <a:pt x="1192" y="1124"/>
                  </a:lnTo>
                  <a:lnTo>
                    <a:pt x="1184" y="1100"/>
                  </a:lnTo>
                  <a:lnTo>
                    <a:pt x="1179" y="1087"/>
                  </a:lnTo>
                  <a:lnTo>
                    <a:pt x="1176" y="1067"/>
                  </a:lnTo>
                  <a:lnTo>
                    <a:pt x="1172" y="1044"/>
                  </a:lnTo>
                  <a:lnTo>
                    <a:pt x="1165" y="1017"/>
                  </a:lnTo>
                  <a:lnTo>
                    <a:pt x="1165" y="980"/>
                  </a:lnTo>
                  <a:lnTo>
                    <a:pt x="1170" y="931"/>
                  </a:lnTo>
                  <a:lnTo>
                    <a:pt x="1179" y="894"/>
                  </a:lnTo>
                  <a:lnTo>
                    <a:pt x="1184" y="868"/>
                  </a:lnTo>
                  <a:lnTo>
                    <a:pt x="1187" y="840"/>
                  </a:lnTo>
                  <a:lnTo>
                    <a:pt x="1187" y="801"/>
                  </a:lnTo>
                  <a:lnTo>
                    <a:pt x="1192" y="781"/>
                  </a:lnTo>
                  <a:lnTo>
                    <a:pt x="1190" y="739"/>
                  </a:lnTo>
                  <a:lnTo>
                    <a:pt x="1170" y="707"/>
                  </a:lnTo>
                  <a:lnTo>
                    <a:pt x="1147" y="681"/>
                  </a:lnTo>
                  <a:lnTo>
                    <a:pt x="1129" y="665"/>
                  </a:lnTo>
                  <a:lnTo>
                    <a:pt x="1125" y="652"/>
                  </a:lnTo>
                  <a:lnTo>
                    <a:pt x="1107" y="647"/>
                  </a:lnTo>
                  <a:lnTo>
                    <a:pt x="1093" y="636"/>
                  </a:lnTo>
                  <a:lnTo>
                    <a:pt x="1086" y="622"/>
                  </a:lnTo>
                  <a:lnTo>
                    <a:pt x="1082" y="594"/>
                  </a:lnTo>
                  <a:lnTo>
                    <a:pt x="1079" y="566"/>
                  </a:lnTo>
                  <a:lnTo>
                    <a:pt x="1074" y="536"/>
                  </a:lnTo>
                  <a:lnTo>
                    <a:pt x="1051" y="522"/>
                  </a:lnTo>
                  <a:lnTo>
                    <a:pt x="1028" y="522"/>
                  </a:lnTo>
                  <a:lnTo>
                    <a:pt x="1003" y="520"/>
                  </a:lnTo>
                  <a:lnTo>
                    <a:pt x="988" y="520"/>
                  </a:lnTo>
                  <a:lnTo>
                    <a:pt x="961" y="514"/>
                  </a:lnTo>
                  <a:lnTo>
                    <a:pt x="930" y="506"/>
                  </a:lnTo>
                  <a:lnTo>
                    <a:pt x="913" y="511"/>
                  </a:lnTo>
                  <a:lnTo>
                    <a:pt x="895" y="503"/>
                  </a:lnTo>
                  <a:lnTo>
                    <a:pt x="885" y="491"/>
                  </a:lnTo>
                  <a:lnTo>
                    <a:pt x="880" y="487"/>
                  </a:lnTo>
                  <a:lnTo>
                    <a:pt x="872" y="475"/>
                  </a:lnTo>
                  <a:lnTo>
                    <a:pt x="869" y="471"/>
                  </a:lnTo>
                  <a:lnTo>
                    <a:pt x="865" y="440"/>
                  </a:lnTo>
                  <a:lnTo>
                    <a:pt x="857" y="405"/>
                  </a:lnTo>
                  <a:lnTo>
                    <a:pt x="854" y="376"/>
                  </a:lnTo>
                  <a:lnTo>
                    <a:pt x="857" y="353"/>
                  </a:lnTo>
                  <a:lnTo>
                    <a:pt x="847" y="317"/>
                  </a:lnTo>
                  <a:lnTo>
                    <a:pt x="837" y="274"/>
                  </a:lnTo>
                  <a:lnTo>
                    <a:pt x="833" y="250"/>
                  </a:lnTo>
                  <a:lnTo>
                    <a:pt x="819" y="230"/>
                  </a:lnTo>
                  <a:lnTo>
                    <a:pt x="811" y="205"/>
                  </a:lnTo>
                  <a:lnTo>
                    <a:pt x="807" y="160"/>
                  </a:lnTo>
                  <a:lnTo>
                    <a:pt x="792" y="133"/>
                  </a:lnTo>
                  <a:lnTo>
                    <a:pt x="790" y="114"/>
                  </a:lnTo>
                  <a:lnTo>
                    <a:pt x="790" y="94"/>
                  </a:lnTo>
                  <a:lnTo>
                    <a:pt x="780" y="75"/>
                  </a:lnTo>
                  <a:lnTo>
                    <a:pt x="771" y="63"/>
                  </a:lnTo>
                  <a:lnTo>
                    <a:pt x="767" y="55"/>
                  </a:lnTo>
                  <a:lnTo>
                    <a:pt x="758" y="55"/>
                  </a:lnTo>
                  <a:lnTo>
                    <a:pt x="749" y="46"/>
                  </a:lnTo>
                  <a:lnTo>
                    <a:pt x="740" y="42"/>
                  </a:lnTo>
                  <a:lnTo>
                    <a:pt x="732" y="38"/>
                  </a:lnTo>
                  <a:lnTo>
                    <a:pt x="729" y="38"/>
                  </a:lnTo>
                  <a:lnTo>
                    <a:pt x="722" y="34"/>
                  </a:lnTo>
                  <a:lnTo>
                    <a:pt x="717" y="26"/>
                  </a:lnTo>
                  <a:lnTo>
                    <a:pt x="709" y="23"/>
                  </a:lnTo>
                  <a:lnTo>
                    <a:pt x="700" y="15"/>
                  </a:lnTo>
                  <a:lnTo>
                    <a:pt x="696" y="10"/>
                  </a:lnTo>
                  <a:lnTo>
                    <a:pt x="686" y="7"/>
                  </a:lnTo>
                  <a:lnTo>
                    <a:pt x="672" y="10"/>
                  </a:lnTo>
                  <a:lnTo>
                    <a:pt x="656" y="11"/>
                  </a:lnTo>
                  <a:lnTo>
                    <a:pt x="650" y="11"/>
                  </a:lnTo>
                  <a:lnTo>
                    <a:pt x="641" y="7"/>
                  </a:lnTo>
                  <a:lnTo>
                    <a:pt x="639" y="3"/>
                  </a:lnTo>
                  <a:lnTo>
                    <a:pt x="632" y="0"/>
                  </a:lnTo>
                  <a:lnTo>
                    <a:pt x="621" y="0"/>
                  </a:lnTo>
                  <a:lnTo>
                    <a:pt x="620" y="3"/>
                  </a:lnTo>
                  <a:lnTo>
                    <a:pt x="614" y="3"/>
                  </a:lnTo>
                  <a:lnTo>
                    <a:pt x="605" y="10"/>
                  </a:lnTo>
                  <a:lnTo>
                    <a:pt x="587" y="22"/>
                  </a:lnTo>
                  <a:lnTo>
                    <a:pt x="563" y="30"/>
                  </a:lnTo>
                  <a:lnTo>
                    <a:pt x="563" y="38"/>
                  </a:lnTo>
                  <a:lnTo>
                    <a:pt x="556" y="75"/>
                  </a:lnTo>
                  <a:lnTo>
                    <a:pt x="541" y="110"/>
                  </a:lnTo>
                  <a:lnTo>
                    <a:pt x="520" y="141"/>
                  </a:lnTo>
                  <a:lnTo>
                    <a:pt x="500" y="171"/>
                  </a:lnTo>
                  <a:lnTo>
                    <a:pt x="473" y="193"/>
                  </a:lnTo>
                  <a:lnTo>
                    <a:pt x="451" y="216"/>
                  </a:lnTo>
                  <a:lnTo>
                    <a:pt x="451" y="218"/>
                  </a:lnTo>
                  <a:lnTo>
                    <a:pt x="430" y="234"/>
                  </a:lnTo>
                  <a:lnTo>
                    <a:pt x="407" y="250"/>
                  </a:lnTo>
                  <a:lnTo>
                    <a:pt x="383" y="272"/>
                  </a:lnTo>
                  <a:lnTo>
                    <a:pt x="352" y="290"/>
                  </a:lnTo>
                  <a:lnTo>
                    <a:pt x="325" y="309"/>
                  </a:lnTo>
                  <a:lnTo>
                    <a:pt x="299" y="324"/>
                  </a:lnTo>
                  <a:lnTo>
                    <a:pt x="274" y="344"/>
                  </a:lnTo>
                  <a:lnTo>
                    <a:pt x="267" y="346"/>
                  </a:lnTo>
                  <a:lnTo>
                    <a:pt x="260" y="353"/>
                  </a:lnTo>
                  <a:lnTo>
                    <a:pt x="206" y="383"/>
                  </a:lnTo>
                  <a:lnTo>
                    <a:pt x="198" y="396"/>
                  </a:lnTo>
                  <a:lnTo>
                    <a:pt x="180" y="421"/>
                  </a:lnTo>
                  <a:lnTo>
                    <a:pt x="184" y="428"/>
                  </a:lnTo>
                  <a:lnTo>
                    <a:pt x="199" y="423"/>
                  </a:lnTo>
                  <a:lnTo>
                    <a:pt x="206" y="423"/>
                  </a:lnTo>
                  <a:lnTo>
                    <a:pt x="209" y="436"/>
                  </a:lnTo>
                  <a:lnTo>
                    <a:pt x="198" y="437"/>
                  </a:lnTo>
                  <a:lnTo>
                    <a:pt x="194" y="456"/>
                  </a:lnTo>
                  <a:lnTo>
                    <a:pt x="199" y="480"/>
                  </a:lnTo>
                  <a:lnTo>
                    <a:pt x="206" y="503"/>
                  </a:lnTo>
                  <a:lnTo>
                    <a:pt x="186" y="531"/>
                  </a:lnTo>
                  <a:lnTo>
                    <a:pt x="194" y="503"/>
                  </a:lnTo>
                  <a:lnTo>
                    <a:pt x="190" y="500"/>
                  </a:lnTo>
                  <a:lnTo>
                    <a:pt x="181" y="499"/>
                  </a:lnTo>
                  <a:lnTo>
                    <a:pt x="186" y="483"/>
                  </a:lnTo>
                  <a:lnTo>
                    <a:pt x="180" y="487"/>
                  </a:lnTo>
                  <a:lnTo>
                    <a:pt x="176" y="479"/>
                  </a:lnTo>
                  <a:lnTo>
                    <a:pt x="168" y="469"/>
                  </a:lnTo>
                  <a:lnTo>
                    <a:pt x="166" y="453"/>
                  </a:lnTo>
                  <a:lnTo>
                    <a:pt x="166" y="431"/>
                  </a:lnTo>
                  <a:lnTo>
                    <a:pt x="155" y="421"/>
                  </a:lnTo>
                  <a:lnTo>
                    <a:pt x="140" y="413"/>
                  </a:lnTo>
                  <a:lnTo>
                    <a:pt x="136" y="421"/>
                  </a:lnTo>
                  <a:lnTo>
                    <a:pt x="136" y="450"/>
                  </a:lnTo>
                  <a:lnTo>
                    <a:pt x="122" y="483"/>
                  </a:lnTo>
                  <a:lnTo>
                    <a:pt x="113" y="479"/>
                  </a:lnTo>
                  <a:lnTo>
                    <a:pt x="108" y="491"/>
                  </a:lnTo>
                  <a:lnTo>
                    <a:pt x="116" y="499"/>
                  </a:lnTo>
                  <a:lnTo>
                    <a:pt x="111" y="511"/>
                  </a:lnTo>
                  <a:lnTo>
                    <a:pt x="101" y="500"/>
                  </a:lnTo>
                  <a:lnTo>
                    <a:pt x="100" y="500"/>
                  </a:lnTo>
                  <a:lnTo>
                    <a:pt x="98" y="516"/>
                  </a:lnTo>
                  <a:lnTo>
                    <a:pt x="90" y="532"/>
                  </a:lnTo>
                  <a:lnTo>
                    <a:pt x="78" y="531"/>
                  </a:lnTo>
                  <a:lnTo>
                    <a:pt x="73" y="524"/>
                  </a:lnTo>
                  <a:lnTo>
                    <a:pt x="73" y="516"/>
                  </a:lnTo>
                  <a:lnTo>
                    <a:pt x="78" y="500"/>
                  </a:lnTo>
                  <a:lnTo>
                    <a:pt x="94" y="474"/>
                  </a:lnTo>
                  <a:lnTo>
                    <a:pt x="100" y="474"/>
                  </a:lnTo>
                  <a:lnTo>
                    <a:pt x="111" y="471"/>
                  </a:lnTo>
                  <a:lnTo>
                    <a:pt x="119" y="448"/>
                  </a:lnTo>
                  <a:lnTo>
                    <a:pt x="113" y="437"/>
                  </a:lnTo>
                  <a:lnTo>
                    <a:pt x="105" y="437"/>
                  </a:lnTo>
                  <a:lnTo>
                    <a:pt x="89" y="450"/>
                  </a:lnTo>
                  <a:lnTo>
                    <a:pt x="73" y="475"/>
                  </a:lnTo>
                  <a:lnTo>
                    <a:pt x="57" y="514"/>
                  </a:lnTo>
                  <a:lnTo>
                    <a:pt x="32" y="554"/>
                  </a:lnTo>
                  <a:lnTo>
                    <a:pt x="17" y="591"/>
                  </a:lnTo>
                  <a:lnTo>
                    <a:pt x="24" y="582"/>
                  </a:lnTo>
                  <a:lnTo>
                    <a:pt x="32" y="570"/>
                  </a:lnTo>
                  <a:lnTo>
                    <a:pt x="50" y="552"/>
                  </a:lnTo>
                  <a:lnTo>
                    <a:pt x="64" y="544"/>
                  </a:lnTo>
                  <a:lnTo>
                    <a:pt x="64" y="552"/>
                  </a:lnTo>
                  <a:lnTo>
                    <a:pt x="58" y="572"/>
                  </a:lnTo>
                  <a:lnTo>
                    <a:pt x="50" y="582"/>
                  </a:lnTo>
                  <a:lnTo>
                    <a:pt x="47" y="596"/>
                  </a:lnTo>
                  <a:lnTo>
                    <a:pt x="43" y="591"/>
                  </a:lnTo>
                  <a:lnTo>
                    <a:pt x="47" y="572"/>
                  </a:lnTo>
                  <a:lnTo>
                    <a:pt x="50" y="563"/>
                  </a:lnTo>
                  <a:lnTo>
                    <a:pt x="36" y="578"/>
                  </a:lnTo>
                  <a:lnTo>
                    <a:pt x="35" y="587"/>
                  </a:lnTo>
                  <a:lnTo>
                    <a:pt x="27" y="599"/>
                  </a:lnTo>
                  <a:lnTo>
                    <a:pt x="17" y="606"/>
                  </a:lnTo>
                  <a:lnTo>
                    <a:pt x="17" y="614"/>
                  </a:lnTo>
                  <a:lnTo>
                    <a:pt x="22" y="618"/>
                  </a:lnTo>
                  <a:lnTo>
                    <a:pt x="32" y="610"/>
                  </a:lnTo>
                  <a:lnTo>
                    <a:pt x="35" y="618"/>
                  </a:lnTo>
                  <a:lnTo>
                    <a:pt x="35" y="636"/>
                  </a:lnTo>
                  <a:lnTo>
                    <a:pt x="22" y="630"/>
                  </a:lnTo>
                  <a:lnTo>
                    <a:pt x="22" y="634"/>
                  </a:lnTo>
                  <a:lnTo>
                    <a:pt x="15" y="636"/>
                  </a:lnTo>
                  <a:lnTo>
                    <a:pt x="11" y="647"/>
                  </a:lnTo>
                  <a:lnTo>
                    <a:pt x="18" y="657"/>
                  </a:lnTo>
                  <a:lnTo>
                    <a:pt x="24" y="657"/>
                  </a:lnTo>
                  <a:lnTo>
                    <a:pt x="32" y="684"/>
                  </a:lnTo>
                  <a:lnTo>
                    <a:pt x="17" y="673"/>
                  </a:lnTo>
                  <a:lnTo>
                    <a:pt x="15" y="676"/>
                  </a:lnTo>
                  <a:lnTo>
                    <a:pt x="18" y="707"/>
                  </a:lnTo>
                  <a:lnTo>
                    <a:pt x="27" y="707"/>
                  </a:lnTo>
                  <a:lnTo>
                    <a:pt x="27" y="703"/>
                  </a:lnTo>
                  <a:lnTo>
                    <a:pt x="43" y="707"/>
                  </a:lnTo>
                  <a:lnTo>
                    <a:pt x="67" y="719"/>
                  </a:lnTo>
                  <a:lnTo>
                    <a:pt x="72" y="729"/>
                  </a:lnTo>
                  <a:lnTo>
                    <a:pt x="69" y="750"/>
                  </a:lnTo>
                  <a:lnTo>
                    <a:pt x="53" y="750"/>
                  </a:lnTo>
                  <a:lnTo>
                    <a:pt x="40" y="739"/>
                  </a:lnTo>
                  <a:lnTo>
                    <a:pt x="24" y="734"/>
                  </a:lnTo>
                  <a:lnTo>
                    <a:pt x="17" y="734"/>
                  </a:lnTo>
                  <a:lnTo>
                    <a:pt x="0" y="743"/>
                  </a:lnTo>
                  <a:lnTo>
                    <a:pt x="17" y="747"/>
                  </a:lnTo>
                  <a:lnTo>
                    <a:pt x="36" y="761"/>
                  </a:lnTo>
                  <a:lnTo>
                    <a:pt x="85" y="786"/>
                  </a:lnTo>
                  <a:lnTo>
                    <a:pt x="111" y="809"/>
                  </a:lnTo>
                  <a:lnTo>
                    <a:pt x="128" y="817"/>
                  </a:lnTo>
                  <a:lnTo>
                    <a:pt x="125" y="801"/>
                  </a:lnTo>
                  <a:lnTo>
                    <a:pt x="113" y="789"/>
                  </a:lnTo>
                  <a:lnTo>
                    <a:pt x="94" y="778"/>
                  </a:lnTo>
                  <a:lnTo>
                    <a:pt x="73" y="762"/>
                  </a:lnTo>
                  <a:lnTo>
                    <a:pt x="69" y="761"/>
                  </a:lnTo>
                  <a:lnTo>
                    <a:pt x="82" y="765"/>
                  </a:lnTo>
                  <a:lnTo>
                    <a:pt x="89" y="755"/>
                  </a:lnTo>
                  <a:lnTo>
                    <a:pt x="90" y="750"/>
                  </a:lnTo>
                  <a:lnTo>
                    <a:pt x="82" y="730"/>
                  </a:lnTo>
                  <a:lnTo>
                    <a:pt x="90" y="730"/>
                  </a:lnTo>
                  <a:lnTo>
                    <a:pt x="101" y="743"/>
                  </a:lnTo>
                  <a:lnTo>
                    <a:pt x="105" y="753"/>
                  </a:lnTo>
                  <a:lnTo>
                    <a:pt x="111" y="755"/>
                  </a:lnTo>
                  <a:lnTo>
                    <a:pt x="108" y="762"/>
                  </a:lnTo>
                  <a:lnTo>
                    <a:pt x="111" y="765"/>
                  </a:lnTo>
                  <a:lnTo>
                    <a:pt x="125" y="789"/>
                  </a:lnTo>
                  <a:lnTo>
                    <a:pt x="148" y="796"/>
                  </a:lnTo>
                  <a:lnTo>
                    <a:pt x="155" y="789"/>
                  </a:lnTo>
                  <a:lnTo>
                    <a:pt x="168" y="796"/>
                  </a:lnTo>
                  <a:lnTo>
                    <a:pt x="176" y="789"/>
                  </a:lnTo>
                  <a:lnTo>
                    <a:pt x="181" y="793"/>
                  </a:lnTo>
                  <a:lnTo>
                    <a:pt x="190" y="773"/>
                  </a:lnTo>
                  <a:lnTo>
                    <a:pt x="198" y="769"/>
                  </a:lnTo>
                  <a:lnTo>
                    <a:pt x="209" y="782"/>
                  </a:lnTo>
                  <a:lnTo>
                    <a:pt x="216" y="793"/>
                  </a:lnTo>
                  <a:lnTo>
                    <a:pt x="226" y="801"/>
                  </a:lnTo>
                  <a:lnTo>
                    <a:pt x="239" y="817"/>
                  </a:lnTo>
                  <a:lnTo>
                    <a:pt x="221" y="813"/>
                  </a:lnTo>
                  <a:lnTo>
                    <a:pt x="219" y="812"/>
                  </a:lnTo>
                  <a:lnTo>
                    <a:pt x="209" y="821"/>
                  </a:lnTo>
                  <a:lnTo>
                    <a:pt x="198" y="817"/>
                  </a:lnTo>
                  <a:lnTo>
                    <a:pt x="198" y="820"/>
                  </a:lnTo>
                  <a:lnTo>
                    <a:pt x="202" y="829"/>
                  </a:lnTo>
                  <a:lnTo>
                    <a:pt x="194" y="828"/>
                  </a:lnTo>
                  <a:lnTo>
                    <a:pt x="190" y="833"/>
                  </a:lnTo>
                  <a:lnTo>
                    <a:pt x="180" y="829"/>
                  </a:lnTo>
                  <a:lnTo>
                    <a:pt x="172" y="829"/>
                  </a:lnTo>
                  <a:lnTo>
                    <a:pt x="166" y="844"/>
                  </a:lnTo>
                  <a:lnTo>
                    <a:pt x="181" y="854"/>
                  </a:lnTo>
                  <a:lnTo>
                    <a:pt x="202" y="866"/>
                  </a:lnTo>
                  <a:lnTo>
                    <a:pt x="202" y="872"/>
                  </a:lnTo>
                  <a:lnTo>
                    <a:pt x="226" y="885"/>
                  </a:lnTo>
                  <a:lnTo>
                    <a:pt x="239" y="892"/>
                  </a:lnTo>
                  <a:lnTo>
                    <a:pt x="235" y="885"/>
                  </a:lnTo>
                  <a:lnTo>
                    <a:pt x="251" y="892"/>
                  </a:lnTo>
                  <a:lnTo>
                    <a:pt x="264" y="893"/>
                  </a:lnTo>
                  <a:lnTo>
                    <a:pt x="271" y="881"/>
                  </a:lnTo>
                  <a:lnTo>
                    <a:pt x="264" y="881"/>
                  </a:lnTo>
                  <a:lnTo>
                    <a:pt x="252" y="880"/>
                  </a:lnTo>
                  <a:lnTo>
                    <a:pt x="244" y="868"/>
                  </a:lnTo>
                  <a:lnTo>
                    <a:pt x="260" y="858"/>
                  </a:lnTo>
                  <a:lnTo>
                    <a:pt x="271" y="861"/>
                  </a:lnTo>
                  <a:lnTo>
                    <a:pt x="282" y="862"/>
                  </a:lnTo>
                  <a:lnTo>
                    <a:pt x="288" y="880"/>
                  </a:lnTo>
                  <a:lnTo>
                    <a:pt x="296" y="880"/>
                  </a:lnTo>
                  <a:lnTo>
                    <a:pt x="306" y="866"/>
                  </a:lnTo>
                  <a:lnTo>
                    <a:pt x="299" y="854"/>
                  </a:lnTo>
                  <a:lnTo>
                    <a:pt x="296" y="840"/>
                  </a:lnTo>
                  <a:lnTo>
                    <a:pt x="299" y="844"/>
                  </a:lnTo>
                  <a:lnTo>
                    <a:pt x="302" y="840"/>
                  </a:lnTo>
                  <a:lnTo>
                    <a:pt x="306" y="833"/>
                  </a:lnTo>
                  <a:lnTo>
                    <a:pt x="317" y="829"/>
                  </a:lnTo>
                  <a:lnTo>
                    <a:pt x="322" y="836"/>
                  </a:lnTo>
                  <a:lnTo>
                    <a:pt x="331" y="836"/>
                  </a:lnTo>
                  <a:lnTo>
                    <a:pt x="338" y="829"/>
                  </a:lnTo>
                  <a:lnTo>
                    <a:pt x="339" y="840"/>
                  </a:lnTo>
                  <a:lnTo>
                    <a:pt x="339" y="854"/>
                  </a:lnTo>
                  <a:lnTo>
                    <a:pt x="338" y="868"/>
                  </a:lnTo>
                  <a:lnTo>
                    <a:pt x="338" y="885"/>
                  </a:lnTo>
                  <a:lnTo>
                    <a:pt x="342" y="904"/>
                  </a:lnTo>
                  <a:lnTo>
                    <a:pt x="342" y="916"/>
                  </a:lnTo>
                  <a:lnTo>
                    <a:pt x="349" y="897"/>
                  </a:lnTo>
                  <a:lnTo>
                    <a:pt x="360" y="893"/>
                  </a:lnTo>
                  <a:lnTo>
                    <a:pt x="362" y="897"/>
                  </a:lnTo>
                  <a:lnTo>
                    <a:pt x="372" y="916"/>
                  </a:lnTo>
                  <a:lnTo>
                    <a:pt x="362" y="924"/>
                  </a:lnTo>
                  <a:lnTo>
                    <a:pt x="357" y="924"/>
                  </a:lnTo>
                  <a:lnTo>
                    <a:pt x="352" y="934"/>
                  </a:lnTo>
                  <a:lnTo>
                    <a:pt x="365" y="931"/>
                  </a:lnTo>
                  <a:lnTo>
                    <a:pt x="374" y="925"/>
                  </a:lnTo>
                  <a:lnTo>
                    <a:pt x="375" y="928"/>
                  </a:lnTo>
                  <a:lnTo>
                    <a:pt x="372" y="941"/>
                  </a:lnTo>
                  <a:lnTo>
                    <a:pt x="362" y="945"/>
                  </a:lnTo>
                  <a:lnTo>
                    <a:pt x="379" y="944"/>
                  </a:lnTo>
                  <a:lnTo>
                    <a:pt x="397" y="937"/>
                  </a:lnTo>
                  <a:lnTo>
                    <a:pt x="410" y="947"/>
                  </a:lnTo>
                  <a:lnTo>
                    <a:pt x="423" y="966"/>
                  </a:lnTo>
                  <a:lnTo>
                    <a:pt x="415" y="971"/>
                  </a:lnTo>
                  <a:lnTo>
                    <a:pt x="407" y="961"/>
                  </a:lnTo>
                  <a:lnTo>
                    <a:pt x="404" y="958"/>
                  </a:lnTo>
                  <a:lnTo>
                    <a:pt x="392" y="961"/>
                  </a:lnTo>
                  <a:lnTo>
                    <a:pt x="374" y="955"/>
                  </a:lnTo>
                  <a:lnTo>
                    <a:pt x="375" y="961"/>
                  </a:lnTo>
                  <a:lnTo>
                    <a:pt x="383" y="968"/>
                  </a:lnTo>
                  <a:lnTo>
                    <a:pt x="401" y="971"/>
                  </a:lnTo>
                  <a:lnTo>
                    <a:pt x="423" y="992"/>
                  </a:lnTo>
                  <a:lnTo>
                    <a:pt x="433" y="992"/>
                  </a:lnTo>
                  <a:lnTo>
                    <a:pt x="439" y="980"/>
                  </a:lnTo>
                  <a:lnTo>
                    <a:pt x="442" y="984"/>
                  </a:lnTo>
                  <a:lnTo>
                    <a:pt x="442" y="972"/>
                  </a:lnTo>
                  <a:lnTo>
                    <a:pt x="439" y="968"/>
                  </a:lnTo>
                  <a:lnTo>
                    <a:pt x="455" y="977"/>
                  </a:lnTo>
                  <a:lnTo>
                    <a:pt x="465" y="988"/>
                  </a:lnTo>
                  <a:lnTo>
                    <a:pt x="455" y="1000"/>
                  </a:lnTo>
                  <a:lnTo>
                    <a:pt x="473" y="1019"/>
                  </a:lnTo>
                  <a:lnTo>
                    <a:pt x="515" y="1067"/>
                  </a:lnTo>
                  <a:lnTo>
                    <a:pt x="528" y="1071"/>
                  </a:lnTo>
                  <a:lnTo>
                    <a:pt x="531" y="1053"/>
                  </a:lnTo>
                  <a:lnTo>
                    <a:pt x="537" y="1041"/>
                  </a:lnTo>
                  <a:lnTo>
                    <a:pt x="537" y="1029"/>
                  </a:lnTo>
                  <a:lnTo>
                    <a:pt x="533" y="1019"/>
                  </a:lnTo>
                  <a:lnTo>
                    <a:pt x="533" y="1011"/>
                  </a:lnTo>
                  <a:lnTo>
                    <a:pt x="546" y="1021"/>
                  </a:lnTo>
                  <a:lnTo>
                    <a:pt x="563" y="1036"/>
                  </a:lnTo>
                  <a:lnTo>
                    <a:pt x="559" y="1049"/>
                  </a:lnTo>
                  <a:lnTo>
                    <a:pt x="551" y="1049"/>
                  </a:lnTo>
                  <a:lnTo>
                    <a:pt x="556" y="1063"/>
                  </a:lnTo>
                  <a:lnTo>
                    <a:pt x="576" y="1071"/>
                  </a:lnTo>
                  <a:lnTo>
                    <a:pt x="583" y="1071"/>
                  </a:lnTo>
                  <a:lnTo>
                    <a:pt x="598" y="1084"/>
                  </a:lnTo>
                  <a:lnTo>
                    <a:pt x="614" y="1111"/>
                  </a:lnTo>
                  <a:lnTo>
                    <a:pt x="645" y="1136"/>
                  </a:lnTo>
                  <a:lnTo>
                    <a:pt x="648" y="1134"/>
                  </a:lnTo>
                  <a:lnTo>
                    <a:pt x="653" y="1130"/>
                  </a:lnTo>
                  <a:lnTo>
                    <a:pt x="656" y="1134"/>
                  </a:lnTo>
                  <a:lnTo>
                    <a:pt x="663" y="1128"/>
                  </a:lnTo>
                  <a:lnTo>
                    <a:pt x="667" y="1142"/>
                  </a:lnTo>
                  <a:lnTo>
                    <a:pt x="678" y="1154"/>
                  </a:lnTo>
                  <a:lnTo>
                    <a:pt x="688" y="1174"/>
                  </a:lnTo>
                  <a:lnTo>
                    <a:pt x="688" y="1194"/>
                  </a:lnTo>
                  <a:lnTo>
                    <a:pt x="704" y="1215"/>
                  </a:lnTo>
                  <a:lnTo>
                    <a:pt x="709" y="1243"/>
                  </a:lnTo>
                  <a:lnTo>
                    <a:pt x="704" y="1253"/>
                  </a:lnTo>
                  <a:lnTo>
                    <a:pt x="704" y="1259"/>
                  </a:lnTo>
                  <a:lnTo>
                    <a:pt x="699" y="1258"/>
                  </a:lnTo>
                  <a:lnTo>
                    <a:pt x="699" y="1266"/>
                  </a:lnTo>
                  <a:lnTo>
                    <a:pt x="696" y="1279"/>
                  </a:lnTo>
                  <a:lnTo>
                    <a:pt x="691" y="1286"/>
                  </a:lnTo>
                  <a:lnTo>
                    <a:pt x="694" y="1295"/>
                  </a:lnTo>
                  <a:lnTo>
                    <a:pt x="688" y="1301"/>
                  </a:lnTo>
                  <a:lnTo>
                    <a:pt x="667" y="1295"/>
                  </a:lnTo>
                  <a:lnTo>
                    <a:pt x="653" y="1293"/>
                  </a:lnTo>
                  <a:lnTo>
                    <a:pt x="663" y="1309"/>
                  </a:lnTo>
                  <a:lnTo>
                    <a:pt x="671" y="1323"/>
                  </a:lnTo>
                  <a:lnTo>
                    <a:pt x="674" y="1342"/>
                  </a:lnTo>
                  <a:lnTo>
                    <a:pt x="688" y="1361"/>
                  </a:lnTo>
                  <a:lnTo>
                    <a:pt x="714" y="1381"/>
                  </a:lnTo>
                  <a:lnTo>
                    <a:pt x="746" y="1399"/>
                  </a:lnTo>
                  <a:lnTo>
                    <a:pt x="772" y="1418"/>
                  </a:lnTo>
                  <a:lnTo>
                    <a:pt x="790" y="1417"/>
                  </a:lnTo>
                  <a:lnTo>
                    <a:pt x="777" y="1406"/>
                  </a:lnTo>
                  <a:lnTo>
                    <a:pt x="755" y="1390"/>
                  </a:lnTo>
                  <a:lnTo>
                    <a:pt x="746" y="1378"/>
                  </a:lnTo>
                  <a:lnTo>
                    <a:pt x="725" y="1370"/>
                  </a:lnTo>
                  <a:lnTo>
                    <a:pt x="714" y="1357"/>
                  </a:lnTo>
                  <a:lnTo>
                    <a:pt x="706" y="1342"/>
                  </a:lnTo>
                  <a:lnTo>
                    <a:pt x="722" y="1350"/>
                  </a:lnTo>
                  <a:lnTo>
                    <a:pt x="740" y="1365"/>
                  </a:lnTo>
                  <a:lnTo>
                    <a:pt x="758" y="1375"/>
                  </a:lnTo>
                  <a:lnTo>
                    <a:pt x="772" y="1383"/>
                  </a:lnTo>
                  <a:lnTo>
                    <a:pt x="787" y="1406"/>
                  </a:lnTo>
                  <a:lnTo>
                    <a:pt x="804" y="1413"/>
                  </a:lnTo>
                  <a:lnTo>
                    <a:pt x="819" y="1413"/>
                  </a:lnTo>
                  <a:lnTo>
                    <a:pt x="827" y="1413"/>
                  </a:lnTo>
                  <a:lnTo>
                    <a:pt x="862" y="1423"/>
                  </a:lnTo>
                  <a:lnTo>
                    <a:pt x="877" y="1413"/>
                  </a:lnTo>
                  <a:lnTo>
                    <a:pt x="869" y="1399"/>
                  </a:lnTo>
                  <a:lnTo>
                    <a:pt x="869" y="1386"/>
                  </a:lnTo>
                  <a:lnTo>
                    <a:pt x="877" y="1386"/>
                  </a:lnTo>
                  <a:lnTo>
                    <a:pt x="899" y="1393"/>
                  </a:lnTo>
                  <a:lnTo>
                    <a:pt x="923" y="1418"/>
                  </a:lnTo>
                  <a:lnTo>
                    <a:pt x="927" y="1445"/>
                  </a:lnTo>
                  <a:lnTo>
                    <a:pt x="927" y="1465"/>
                  </a:lnTo>
                  <a:lnTo>
                    <a:pt x="912" y="1469"/>
                  </a:lnTo>
                  <a:lnTo>
                    <a:pt x="912" y="1482"/>
                  </a:lnTo>
                  <a:lnTo>
                    <a:pt x="891" y="1472"/>
                  </a:lnTo>
                  <a:lnTo>
                    <a:pt x="880" y="1460"/>
                  </a:lnTo>
                  <a:lnTo>
                    <a:pt x="881" y="1469"/>
                  </a:lnTo>
                  <a:lnTo>
                    <a:pt x="895" y="1484"/>
                  </a:lnTo>
                  <a:lnTo>
                    <a:pt x="895" y="1493"/>
                  </a:lnTo>
                  <a:lnTo>
                    <a:pt x="881" y="1482"/>
                  </a:lnTo>
                  <a:lnTo>
                    <a:pt x="866" y="1472"/>
                  </a:lnTo>
                  <a:lnTo>
                    <a:pt x="840" y="1453"/>
                  </a:lnTo>
                  <a:lnTo>
                    <a:pt x="833" y="1445"/>
                  </a:lnTo>
                  <a:lnTo>
                    <a:pt x="822" y="1444"/>
                  </a:lnTo>
                  <a:lnTo>
                    <a:pt x="807" y="1436"/>
                  </a:lnTo>
                  <a:lnTo>
                    <a:pt x="802" y="1426"/>
                  </a:lnTo>
                  <a:lnTo>
                    <a:pt x="795" y="1439"/>
                  </a:lnTo>
                  <a:lnTo>
                    <a:pt x="819" y="1460"/>
                  </a:lnTo>
                  <a:lnTo>
                    <a:pt x="877" y="1513"/>
                  </a:lnTo>
                  <a:lnTo>
                    <a:pt x="920" y="1549"/>
                  </a:lnTo>
                  <a:lnTo>
                    <a:pt x="935" y="1561"/>
                  </a:lnTo>
                  <a:lnTo>
                    <a:pt x="933" y="1556"/>
                  </a:lnTo>
                  <a:lnTo>
                    <a:pt x="948" y="1561"/>
                  </a:lnTo>
                  <a:lnTo>
                    <a:pt x="961" y="1573"/>
                  </a:lnTo>
                  <a:lnTo>
                    <a:pt x="988" y="1589"/>
                  </a:lnTo>
                  <a:lnTo>
                    <a:pt x="1010" y="1608"/>
                  </a:lnTo>
                  <a:lnTo>
                    <a:pt x="1044" y="1635"/>
                  </a:lnTo>
                  <a:lnTo>
                    <a:pt x="1051" y="1616"/>
                  </a:lnTo>
                  <a:lnTo>
                    <a:pt x="1053" y="1605"/>
                  </a:lnTo>
                  <a:lnTo>
                    <a:pt x="1061" y="1609"/>
                  </a:lnTo>
                  <a:lnTo>
                    <a:pt x="1089" y="1617"/>
                  </a:lnTo>
                  <a:lnTo>
                    <a:pt x="1082" y="1629"/>
                  </a:lnTo>
                  <a:lnTo>
                    <a:pt x="1071" y="1639"/>
                  </a:lnTo>
                  <a:lnTo>
                    <a:pt x="1082" y="1649"/>
                  </a:lnTo>
                  <a:lnTo>
                    <a:pt x="1097" y="1663"/>
                  </a:lnTo>
                  <a:lnTo>
                    <a:pt x="1121" y="1679"/>
                  </a:lnTo>
                  <a:lnTo>
                    <a:pt x="1144" y="1699"/>
                  </a:lnTo>
                  <a:lnTo>
                    <a:pt x="1144" y="1705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g3037f45beab_0_67"/>
            <p:cNvSpPr/>
            <p:nvPr/>
          </p:nvSpPr>
          <p:spPr>
            <a:xfrm>
              <a:off x="3901334" y="2927985"/>
              <a:ext cx="399960" cy="653519"/>
            </a:xfrm>
            <a:custGeom>
              <a:rect b="b" l="l" r="r" t="t"/>
              <a:pathLst>
                <a:path extrusionOk="0" h="1337" w="921">
                  <a:moveTo>
                    <a:pt x="87" y="338"/>
                  </a:moveTo>
                  <a:lnTo>
                    <a:pt x="81" y="338"/>
                  </a:lnTo>
                  <a:lnTo>
                    <a:pt x="113" y="334"/>
                  </a:lnTo>
                  <a:lnTo>
                    <a:pt x="139" y="334"/>
                  </a:lnTo>
                  <a:lnTo>
                    <a:pt x="171" y="331"/>
                  </a:lnTo>
                  <a:lnTo>
                    <a:pt x="175" y="326"/>
                  </a:lnTo>
                  <a:lnTo>
                    <a:pt x="174" y="308"/>
                  </a:lnTo>
                  <a:lnTo>
                    <a:pt x="166" y="296"/>
                  </a:lnTo>
                  <a:lnTo>
                    <a:pt x="157" y="288"/>
                  </a:lnTo>
                  <a:lnTo>
                    <a:pt x="153" y="264"/>
                  </a:lnTo>
                  <a:lnTo>
                    <a:pt x="148" y="243"/>
                  </a:lnTo>
                  <a:lnTo>
                    <a:pt x="141" y="234"/>
                  </a:lnTo>
                  <a:lnTo>
                    <a:pt x="134" y="203"/>
                  </a:lnTo>
                  <a:lnTo>
                    <a:pt x="139" y="188"/>
                  </a:lnTo>
                  <a:lnTo>
                    <a:pt x="145" y="173"/>
                  </a:lnTo>
                  <a:lnTo>
                    <a:pt x="153" y="156"/>
                  </a:lnTo>
                  <a:lnTo>
                    <a:pt x="157" y="144"/>
                  </a:lnTo>
                  <a:lnTo>
                    <a:pt x="163" y="136"/>
                  </a:lnTo>
                  <a:lnTo>
                    <a:pt x="175" y="117"/>
                  </a:lnTo>
                  <a:lnTo>
                    <a:pt x="186" y="92"/>
                  </a:lnTo>
                  <a:lnTo>
                    <a:pt x="189" y="68"/>
                  </a:lnTo>
                  <a:lnTo>
                    <a:pt x="184" y="48"/>
                  </a:lnTo>
                  <a:lnTo>
                    <a:pt x="189" y="32"/>
                  </a:lnTo>
                  <a:lnTo>
                    <a:pt x="207" y="22"/>
                  </a:lnTo>
                  <a:lnTo>
                    <a:pt x="217" y="1"/>
                  </a:lnTo>
                  <a:lnTo>
                    <a:pt x="237" y="4"/>
                  </a:lnTo>
                  <a:lnTo>
                    <a:pt x="255" y="4"/>
                  </a:lnTo>
                  <a:lnTo>
                    <a:pt x="290" y="0"/>
                  </a:lnTo>
                  <a:lnTo>
                    <a:pt x="323" y="10"/>
                  </a:lnTo>
                  <a:lnTo>
                    <a:pt x="369" y="25"/>
                  </a:lnTo>
                  <a:lnTo>
                    <a:pt x="399" y="34"/>
                  </a:lnTo>
                  <a:lnTo>
                    <a:pt x="423" y="44"/>
                  </a:lnTo>
                  <a:lnTo>
                    <a:pt x="438" y="68"/>
                  </a:lnTo>
                  <a:lnTo>
                    <a:pt x="441" y="81"/>
                  </a:lnTo>
                  <a:lnTo>
                    <a:pt x="449" y="101"/>
                  </a:lnTo>
                  <a:lnTo>
                    <a:pt x="453" y="128"/>
                  </a:lnTo>
                  <a:lnTo>
                    <a:pt x="446" y="148"/>
                  </a:lnTo>
                  <a:lnTo>
                    <a:pt x="449" y="170"/>
                  </a:lnTo>
                  <a:lnTo>
                    <a:pt x="458" y="184"/>
                  </a:lnTo>
                  <a:lnTo>
                    <a:pt x="464" y="205"/>
                  </a:lnTo>
                  <a:lnTo>
                    <a:pt x="446" y="221"/>
                  </a:lnTo>
                  <a:lnTo>
                    <a:pt x="423" y="240"/>
                  </a:lnTo>
                  <a:lnTo>
                    <a:pt x="405" y="256"/>
                  </a:lnTo>
                  <a:lnTo>
                    <a:pt x="388" y="271"/>
                  </a:lnTo>
                  <a:lnTo>
                    <a:pt x="388" y="279"/>
                  </a:lnTo>
                  <a:lnTo>
                    <a:pt x="395" y="292"/>
                  </a:lnTo>
                  <a:lnTo>
                    <a:pt x="406" y="299"/>
                  </a:lnTo>
                  <a:lnTo>
                    <a:pt x="421" y="299"/>
                  </a:lnTo>
                  <a:lnTo>
                    <a:pt x="441" y="300"/>
                  </a:lnTo>
                  <a:lnTo>
                    <a:pt x="460" y="296"/>
                  </a:lnTo>
                  <a:lnTo>
                    <a:pt x="470" y="288"/>
                  </a:lnTo>
                  <a:lnTo>
                    <a:pt x="486" y="279"/>
                  </a:lnTo>
                  <a:lnTo>
                    <a:pt x="541" y="266"/>
                  </a:lnTo>
                  <a:lnTo>
                    <a:pt x="557" y="271"/>
                  </a:lnTo>
                  <a:lnTo>
                    <a:pt x="572" y="284"/>
                  </a:lnTo>
                  <a:lnTo>
                    <a:pt x="584" y="299"/>
                  </a:lnTo>
                  <a:lnTo>
                    <a:pt x="589" y="307"/>
                  </a:lnTo>
                  <a:lnTo>
                    <a:pt x="594" y="340"/>
                  </a:lnTo>
                  <a:lnTo>
                    <a:pt x="597" y="362"/>
                  </a:lnTo>
                  <a:lnTo>
                    <a:pt x="597" y="374"/>
                  </a:lnTo>
                  <a:lnTo>
                    <a:pt x="615" y="401"/>
                  </a:lnTo>
                  <a:lnTo>
                    <a:pt x="659" y="438"/>
                  </a:lnTo>
                  <a:lnTo>
                    <a:pt x="698" y="449"/>
                  </a:lnTo>
                  <a:lnTo>
                    <a:pt x="731" y="454"/>
                  </a:lnTo>
                  <a:lnTo>
                    <a:pt x="744" y="497"/>
                  </a:lnTo>
                  <a:lnTo>
                    <a:pt x="752" y="525"/>
                  </a:lnTo>
                  <a:lnTo>
                    <a:pt x="726" y="613"/>
                  </a:lnTo>
                  <a:lnTo>
                    <a:pt x="731" y="630"/>
                  </a:lnTo>
                  <a:lnTo>
                    <a:pt x="763" y="704"/>
                  </a:lnTo>
                  <a:lnTo>
                    <a:pt x="803" y="736"/>
                  </a:lnTo>
                  <a:lnTo>
                    <a:pt x="827" y="749"/>
                  </a:lnTo>
                  <a:lnTo>
                    <a:pt x="817" y="805"/>
                  </a:lnTo>
                  <a:lnTo>
                    <a:pt x="823" y="843"/>
                  </a:lnTo>
                  <a:lnTo>
                    <a:pt x="827" y="855"/>
                  </a:lnTo>
                  <a:lnTo>
                    <a:pt x="812" y="870"/>
                  </a:lnTo>
                  <a:lnTo>
                    <a:pt x="800" y="892"/>
                  </a:lnTo>
                  <a:lnTo>
                    <a:pt x="921" y="976"/>
                  </a:lnTo>
                  <a:lnTo>
                    <a:pt x="908" y="1037"/>
                  </a:lnTo>
                  <a:lnTo>
                    <a:pt x="867" y="1066"/>
                  </a:lnTo>
                  <a:lnTo>
                    <a:pt x="864" y="1066"/>
                  </a:lnTo>
                  <a:lnTo>
                    <a:pt x="798" y="1067"/>
                  </a:lnTo>
                  <a:lnTo>
                    <a:pt x="780" y="1081"/>
                  </a:lnTo>
                  <a:lnTo>
                    <a:pt x="780" y="1106"/>
                  </a:lnTo>
                  <a:lnTo>
                    <a:pt x="795" y="1119"/>
                  </a:lnTo>
                  <a:lnTo>
                    <a:pt x="784" y="1153"/>
                  </a:lnTo>
                  <a:lnTo>
                    <a:pt x="791" y="1185"/>
                  </a:lnTo>
                  <a:lnTo>
                    <a:pt x="787" y="1189"/>
                  </a:lnTo>
                  <a:lnTo>
                    <a:pt x="775" y="1205"/>
                  </a:lnTo>
                  <a:lnTo>
                    <a:pt x="769" y="1241"/>
                  </a:lnTo>
                  <a:lnTo>
                    <a:pt x="769" y="1249"/>
                  </a:lnTo>
                  <a:lnTo>
                    <a:pt x="763" y="1257"/>
                  </a:lnTo>
                  <a:lnTo>
                    <a:pt x="752" y="1282"/>
                  </a:lnTo>
                  <a:lnTo>
                    <a:pt x="756" y="1328"/>
                  </a:lnTo>
                  <a:lnTo>
                    <a:pt x="756" y="1337"/>
                  </a:lnTo>
                  <a:lnTo>
                    <a:pt x="709" y="1298"/>
                  </a:lnTo>
                  <a:lnTo>
                    <a:pt x="692" y="1271"/>
                  </a:lnTo>
                  <a:lnTo>
                    <a:pt x="670" y="1265"/>
                  </a:lnTo>
                  <a:lnTo>
                    <a:pt x="609" y="1201"/>
                  </a:lnTo>
                  <a:lnTo>
                    <a:pt x="586" y="1205"/>
                  </a:lnTo>
                  <a:lnTo>
                    <a:pt x="584" y="1205"/>
                  </a:lnTo>
                  <a:lnTo>
                    <a:pt x="551" y="1185"/>
                  </a:lnTo>
                  <a:lnTo>
                    <a:pt x="526" y="1154"/>
                  </a:lnTo>
                  <a:lnTo>
                    <a:pt x="501" y="1150"/>
                  </a:lnTo>
                  <a:lnTo>
                    <a:pt x="496" y="1153"/>
                  </a:lnTo>
                  <a:lnTo>
                    <a:pt x="466" y="1154"/>
                  </a:lnTo>
                  <a:lnTo>
                    <a:pt x="446" y="1167"/>
                  </a:lnTo>
                  <a:lnTo>
                    <a:pt x="438" y="1182"/>
                  </a:lnTo>
                  <a:lnTo>
                    <a:pt x="412" y="1189"/>
                  </a:lnTo>
                  <a:lnTo>
                    <a:pt x="412" y="1193"/>
                  </a:lnTo>
                  <a:lnTo>
                    <a:pt x="391" y="1201"/>
                  </a:lnTo>
                  <a:lnTo>
                    <a:pt x="370" y="1197"/>
                  </a:lnTo>
                  <a:lnTo>
                    <a:pt x="356" y="1188"/>
                  </a:lnTo>
                  <a:lnTo>
                    <a:pt x="347" y="1197"/>
                  </a:lnTo>
                  <a:lnTo>
                    <a:pt x="345" y="1197"/>
                  </a:lnTo>
                  <a:lnTo>
                    <a:pt x="329" y="1205"/>
                  </a:lnTo>
                  <a:lnTo>
                    <a:pt x="314" y="1221"/>
                  </a:lnTo>
                  <a:lnTo>
                    <a:pt x="297" y="1242"/>
                  </a:lnTo>
                  <a:lnTo>
                    <a:pt x="280" y="1263"/>
                  </a:lnTo>
                  <a:lnTo>
                    <a:pt x="271" y="1282"/>
                  </a:lnTo>
                  <a:lnTo>
                    <a:pt x="258" y="1301"/>
                  </a:lnTo>
                  <a:lnTo>
                    <a:pt x="253" y="1309"/>
                  </a:lnTo>
                  <a:lnTo>
                    <a:pt x="232" y="1319"/>
                  </a:lnTo>
                  <a:lnTo>
                    <a:pt x="232" y="1309"/>
                  </a:lnTo>
                  <a:lnTo>
                    <a:pt x="229" y="1301"/>
                  </a:lnTo>
                  <a:lnTo>
                    <a:pt x="229" y="1285"/>
                  </a:lnTo>
                  <a:lnTo>
                    <a:pt x="224" y="1271"/>
                  </a:lnTo>
                  <a:lnTo>
                    <a:pt x="215" y="1268"/>
                  </a:lnTo>
                  <a:lnTo>
                    <a:pt x="207" y="1271"/>
                  </a:lnTo>
                  <a:lnTo>
                    <a:pt x="197" y="1276"/>
                  </a:lnTo>
                  <a:lnTo>
                    <a:pt x="189" y="1282"/>
                  </a:lnTo>
                  <a:lnTo>
                    <a:pt x="179" y="1276"/>
                  </a:lnTo>
                  <a:lnTo>
                    <a:pt x="171" y="1271"/>
                  </a:lnTo>
                  <a:lnTo>
                    <a:pt x="153" y="1271"/>
                  </a:lnTo>
                  <a:lnTo>
                    <a:pt x="148" y="1263"/>
                  </a:lnTo>
                  <a:lnTo>
                    <a:pt x="139" y="1260"/>
                  </a:lnTo>
                  <a:lnTo>
                    <a:pt x="129" y="1260"/>
                  </a:lnTo>
                  <a:lnTo>
                    <a:pt x="124" y="1260"/>
                  </a:lnTo>
                  <a:lnTo>
                    <a:pt x="113" y="1263"/>
                  </a:lnTo>
                  <a:lnTo>
                    <a:pt x="113" y="1253"/>
                  </a:lnTo>
                  <a:lnTo>
                    <a:pt x="120" y="1245"/>
                  </a:lnTo>
                  <a:lnTo>
                    <a:pt x="128" y="1242"/>
                  </a:lnTo>
                  <a:lnTo>
                    <a:pt x="131" y="1237"/>
                  </a:lnTo>
                  <a:lnTo>
                    <a:pt x="139" y="1237"/>
                  </a:lnTo>
                  <a:lnTo>
                    <a:pt x="148" y="1234"/>
                  </a:lnTo>
                  <a:lnTo>
                    <a:pt x="150" y="1226"/>
                  </a:lnTo>
                  <a:lnTo>
                    <a:pt x="153" y="1221"/>
                  </a:lnTo>
                  <a:lnTo>
                    <a:pt x="153" y="1210"/>
                  </a:lnTo>
                  <a:lnTo>
                    <a:pt x="157" y="1210"/>
                  </a:lnTo>
                  <a:lnTo>
                    <a:pt x="163" y="1210"/>
                  </a:lnTo>
                  <a:lnTo>
                    <a:pt x="166" y="1205"/>
                  </a:lnTo>
                  <a:lnTo>
                    <a:pt x="174" y="1197"/>
                  </a:lnTo>
                  <a:lnTo>
                    <a:pt x="179" y="1193"/>
                  </a:lnTo>
                  <a:lnTo>
                    <a:pt x="186" y="1188"/>
                  </a:lnTo>
                  <a:lnTo>
                    <a:pt x="186" y="1182"/>
                  </a:lnTo>
                  <a:lnTo>
                    <a:pt x="186" y="1178"/>
                  </a:lnTo>
                  <a:lnTo>
                    <a:pt x="189" y="1172"/>
                  </a:lnTo>
                  <a:lnTo>
                    <a:pt x="194" y="1172"/>
                  </a:lnTo>
                  <a:lnTo>
                    <a:pt x="200" y="1170"/>
                  </a:lnTo>
                  <a:lnTo>
                    <a:pt x="200" y="1159"/>
                  </a:lnTo>
                  <a:lnTo>
                    <a:pt x="206" y="1154"/>
                  </a:lnTo>
                  <a:lnTo>
                    <a:pt x="207" y="1149"/>
                  </a:lnTo>
                  <a:lnTo>
                    <a:pt x="215" y="1149"/>
                  </a:lnTo>
                  <a:lnTo>
                    <a:pt x="224" y="1149"/>
                  </a:lnTo>
                  <a:lnTo>
                    <a:pt x="232" y="1145"/>
                  </a:lnTo>
                  <a:lnTo>
                    <a:pt x="240" y="1141"/>
                  </a:lnTo>
                  <a:lnTo>
                    <a:pt x="253" y="1129"/>
                  </a:lnTo>
                  <a:lnTo>
                    <a:pt x="258" y="1119"/>
                  </a:lnTo>
                  <a:lnTo>
                    <a:pt x="264" y="1109"/>
                  </a:lnTo>
                  <a:lnTo>
                    <a:pt x="271" y="1103"/>
                  </a:lnTo>
                  <a:lnTo>
                    <a:pt x="269" y="1089"/>
                  </a:lnTo>
                  <a:lnTo>
                    <a:pt x="264" y="1081"/>
                  </a:lnTo>
                  <a:lnTo>
                    <a:pt x="264" y="1075"/>
                  </a:lnTo>
                  <a:lnTo>
                    <a:pt x="269" y="1070"/>
                  </a:lnTo>
                  <a:lnTo>
                    <a:pt x="271" y="1067"/>
                  </a:lnTo>
                  <a:lnTo>
                    <a:pt x="272" y="1059"/>
                  </a:lnTo>
                  <a:lnTo>
                    <a:pt x="269" y="1055"/>
                  </a:lnTo>
                  <a:lnTo>
                    <a:pt x="261" y="1054"/>
                  </a:lnTo>
                  <a:lnTo>
                    <a:pt x="261" y="1051"/>
                  </a:lnTo>
                  <a:lnTo>
                    <a:pt x="264" y="1045"/>
                  </a:lnTo>
                  <a:lnTo>
                    <a:pt x="264" y="1037"/>
                  </a:lnTo>
                  <a:lnTo>
                    <a:pt x="258" y="1035"/>
                  </a:lnTo>
                  <a:lnTo>
                    <a:pt x="258" y="1022"/>
                  </a:lnTo>
                  <a:lnTo>
                    <a:pt x="264" y="1022"/>
                  </a:lnTo>
                  <a:lnTo>
                    <a:pt x="271" y="1015"/>
                  </a:lnTo>
                  <a:lnTo>
                    <a:pt x="272" y="1014"/>
                  </a:lnTo>
                  <a:lnTo>
                    <a:pt x="271" y="989"/>
                  </a:lnTo>
                  <a:lnTo>
                    <a:pt x="271" y="971"/>
                  </a:lnTo>
                  <a:lnTo>
                    <a:pt x="269" y="963"/>
                  </a:lnTo>
                  <a:lnTo>
                    <a:pt x="264" y="962"/>
                  </a:lnTo>
                  <a:lnTo>
                    <a:pt x="269" y="951"/>
                  </a:lnTo>
                  <a:lnTo>
                    <a:pt x="271" y="943"/>
                  </a:lnTo>
                  <a:lnTo>
                    <a:pt x="272" y="934"/>
                  </a:lnTo>
                  <a:lnTo>
                    <a:pt x="280" y="922"/>
                  </a:lnTo>
                  <a:lnTo>
                    <a:pt x="287" y="914"/>
                  </a:lnTo>
                  <a:lnTo>
                    <a:pt x="292" y="906"/>
                  </a:lnTo>
                  <a:lnTo>
                    <a:pt x="290" y="899"/>
                  </a:lnTo>
                  <a:lnTo>
                    <a:pt x="287" y="895"/>
                  </a:lnTo>
                  <a:lnTo>
                    <a:pt x="280" y="888"/>
                  </a:lnTo>
                  <a:lnTo>
                    <a:pt x="272" y="879"/>
                  </a:lnTo>
                  <a:lnTo>
                    <a:pt x="269" y="876"/>
                  </a:lnTo>
                  <a:lnTo>
                    <a:pt x="261" y="870"/>
                  </a:lnTo>
                  <a:lnTo>
                    <a:pt x="258" y="866"/>
                  </a:lnTo>
                  <a:lnTo>
                    <a:pt x="255" y="855"/>
                  </a:lnTo>
                  <a:lnTo>
                    <a:pt x="249" y="846"/>
                  </a:lnTo>
                  <a:lnTo>
                    <a:pt x="239" y="840"/>
                  </a:lnTo>
                  <a:lnTo>
                    <a:pt x="232" y="840"/>
                  </a:lnTo>
                  <a:lnTo>
                    <a:pt x="225" y="840"/>
                  </a:lnTo>
                  <a:lnTo>
                    <a:pt x="221" y="840"/>
                  </a:lnTo>
                  <a:lnTo>
                    <a:pt x="225" y="846"/>
                  </a:lnTo>
                  <a:lnTo>
                    <a:pt x="232" y="855"/>
                  </a:lnTo>
                  <a:lnTo>
                    <a:pt x="239" y="859"/>
                  </a:lnTo>
                  <a:lnTo>
                    <a:pt x="247" y="860"/>
                  </a:lnTo>
                  <a:lnTo>
                    <a:pt x="240" y="863"/>
                  </a:lnTo>
                  <a:lnTo>
                    <a:pt x="232" y="860"/>
                  </a:lnTo>
                  <a:lnTo>
                    <a:pt x="225" y="855"/>
                  </a:lnTo>
                  <a:lnTo>
                    <a:pt x="217" y="847"/>
                  </a:lnTo>
                  <a:lnTo>
                    <a:pt x="214" y="846"/>
                  </a:lnTo>
                  <a:lnTo>
                    <a:pt x="200" y="836"/>
                  </a:lnTo>
                  <a:lnTo>
                    <a:pt x="197" y="828"/>
                  </a:lnTo>
                  <a:lnTo>
                    <a:pt x="194" y="820"/>
                  </a:lnTo>
                  <a:lnTo>
                    <a:pt x="192" y="811"/>
                  </a:lnTo>
                  <a:lnTo>
                    <a:pt x="189" y="805"/>
                  </a:lnTo>
                  <a:lnTo>
                    <a:pt x="184" y="807"/>
                  </a:lnTo>
                  <a:lnTo>
                    <a:pt x="182" y="807"/>
                  </a:lnTo>
                  <a:lnTo>
                    <a:pt x="175" y="796"/>
                  </a:lnTo>
                  <a:lnTo>
                    <a:pt x="175" y="791"/>
                  </a:lnTo>
                  <a:lnTo>
                    <a:pt x="175" y="787"/>
                  </a:lnTo>
                  <a:lnTo>
                    <a:pt x="175" y="777"/>
                  </a:lnTo>
                  <a:lnTo>
                    <a:pt x="166" y="780"/>
                  </a:lnTo>
                  <a:lnTo>
                    <a:pt x="157" y="769"/>
                  </a:lnTo>
                  <a:lnTo>
                    <a:pt x="148" y="747"/>
                  </a:lnTo>
                  <a:lnTo>
                    <a:pt x="145" y="736"/>
                  </a:lnTo>
                  <a:lnTo>
                    <a:pt x="141" y="729"/>
                  </a:lnTo>
                  <a:lnTo>
                    <a:pt x="139" y="724"/>
                  </a:lnTo>
                  <a:lnTo>
                    <a:pt x="131" y="720"/>
                  </a:lnTo>
                  <a:lnTo>
                    <a:pt x="116" y="704"/>
                  </a:lnTo>
                  <a:lnTo>
                    <a:pt x="107" y="692"/>
                  </a:lnTo>
                  <a:lnTo>
                    <a:pt x="98" y="683"/>
                  </a:lnTo>
                  <a:lnTo>
                    <a:pt x="92" y="660"/>
                  </a:lnTo>
                  <a:lnTo>
                    <a:pt x="87" y="636"/>
                  </a:lnTo>
                  <a:lnTo>
                    <a:pt x="84" y="608"/>
                  </a:lnTo>
                  <a:lnTo>
                    <a:pt x="84" y="597"/>
                  </a:lnTo>
                  <a:lnTo>
                    <a:pt x="87" y="586"/>
                  </a:lnTo>
                  <a:lnTo>
                    <a:pt x="87" y="573"/>
                  </a:lnTo>
                  <a:lnTo>
                    <a:pt x="78" y="556"/>
                  </a:lnTo>
                  <a:lnTo>
                    <a:pt x="76" y="549"/>
                  </a:lnTo>
                  <a:lnTo>
                    <a:pt x="78" y="537"/>
                  </a:lnTo>
                  <a:lnTo>
                    <a:pt x="78" y="525"/>
                  </a:lnTo>
                  <a:lnTo>
                    <a:pt x="74" y="503"/>
                  </a:lnTo>
                  <a:lnTo>
                    <a:pt x="74" y="482"/>
                  </a:lnTo>
                  <a:lnTo>
                    <a:pt x="70" y="465"/>
                  </a:lnTo>
                  <a:lnTo>
                    <a:pt x="70" y="454"/>
                  </a:lnTo>
                  <a:lnTo>
                    <a:pt x="62" y="422"/>
                  </a:lnTo>
                  <a:lnTo>
                    <a:pt x="49" y="356"/>
                  </a:lnTo>
                  <a:lnTo>
                    <a:pt x="48" y="334"/>
                  </a:lnTo>
                  <a:lnTo>
                    <a:pt x="43" y="338"/>
                  </a:lnTo>
                  <a:lnTo>
                    <a:pt x="26" y="318"/>
                  </a:lnTo>
                  <a:lnTo>
                    <a:pt x="16" y="304"/>
                  </a:lnTo>
                  <a:lnTo>
                    <a:pt x="8" y="292"/>
                  </a:lnTo>
                  <a:lnTo>
                    <a:pt x="0" y="282"/>
                  </a:lnTo>
                  <a:lnTo>
                    <a:pt x="12" y="288"/>
                  </a:lnTo>
                  <a:lnTo>
                    <a:pt x="22" y="299"/>
                  </a:lnTo>
                  <a:lnTo>
                    <a:pt x="45" y="323"/>
                  </a:lnTo>
                  <a:lnTo>
                    <a:pt x="45" y="326"/>
                  </a:lnTo>
                  <a:lnTo>
                    <a:pt x="49" y="331"/>
                  </a:lnTo>
                  <a:lnTo>
                    <a:pt x="55" y="338"/>
                  </a:lnTo>
                  <a:lnTo>
                    <a:pt x="58" y="338"/>
                  </a:lnTo>
                  <a:lnTo>
                    <a:pt x="62" y="334"/>
                  </a:lnTo>
                  <a:lnTo>
                    <a:pt x="62" y="331"/>
                  </a:lnTo>
                  <a:lnTo>
                    <a:pt x="62" y="330"/>
                  </a:lnTo>
                  <a:lnTo>
                    <a:pt x="58" y="323"/>
                  </a:lnTo>
                  <a:lnTo>
                    <a:pt x="55" y="316"/>
                  </a:lnTo>
                  <a:lnTo>
                    <a:pt x="48" y="299"/>
                  </a:lnTo>
                  <a:lnTo>
                    <a:pt x="45" y="288"/>
                  </a:lnTo>
                  <a:lnTo>
                    <a:pt x="34" y="279"/>
                  </a:lnTo>
                  <a:lnTo>
                    <a:pt x="30" y="271"/>
                  </a:lnTo>
                  <a:lnTo>
                    <a:pt x="23" y="264"/>
                  </a:lnTo>
                  <a:lnTo>
                    <a:pt x="22" y="255"/>
                  </a:lnTo>
                  <a:lnTo>
                    <a:pt x="26" y="255"/>
                  </a:lnTo>
                  <a:lnTo>
                    <a:pt x="38" y="271"/>
                  </a:lnTo>
                  <a:lnTo>
                    <a:pt x="48" y="282"/>
                  </a:lnTo>
                  <a:lnTo>
                    <a:pt x="53" y="288"/>
                  </a:lnTo>
                  <a:lnTo>
                    <a:pt x="55" y="299"/>
                  </a:lnTo>
                  <a:lnTo>
                    <a:pt x="58" y="308"/>
                  </a:lnTo>
                  <a:lnTo>
                    <a:pt x="58" y="316"/>
                  </a:lnTo>
                  <a:lnTo>
                    <a:pt x="65" y="318"/>
                  </a:lnTo>
                  <a:lnTo>
                    <a:pt x="65" y="326"/>
                  </a:lnTo>
                  <a:lnTo>
                    <a:pt x="66" y="331"/>
                  </a:lnTo>
                  <a:lnTo>
                    <a:pt x="70" y="338"/>
                  </a:lnTo>
                  <a:lnTo>
                    <a:pt x="74" y="350"/>
                  </a:lnTo>
                  <a:lnTo>
                    <a:pt x="74" y="356"/>
                  </a:lnTo>
                  <a:lnTo>
                    <a:pt x="74" y="364"/>
                  </a:lnTo>
                  <a:lnTo>
                    <a:pt x="74" y="370"/>
                  </a:lnTo>
                  <a:lnTo>
                    <a:pt x="76" y="374"/>
                  </a:lnTo>
                  <a:lnTo>
                    <a:pt x="81" y="377"/>
                  </a:lnTo>
                  <a:lnTo>
                    <a:pt x="84" y="380"/>
                  </a:lnTo>
                  <a:lnTo>
                    <a:pt x="84" y="382"/>
                  </a:lnTo>
                  <a:lnTo>
                    <a:pt x="84" y="393"/>
                  </a:lnTo>
                  <a:lnTo>
                    <a:pt x="81" y="395"/>
                  </a:lnTo>
                  <a:lnTo>
                    <a:pt x="78" y="396"/>
                  </a:lnTo>
                  <a:lnTo>
                    <a:pt x="78" y="399"/>
                  </a:lnTo>
                  <a:lnTo>
                    <a:pt x="76" y="404"/>
                  </a:lnTo>
                  <a:lnTo>
                    <a:pt x="76" y="410"/>
                  </a:lnTo>
                  <a:lnTo>
                    <a:pt x="78" y="420"/>
                  </a:lnTo>
                  <a:lnTo>
                    <a:pt x="81" y="422"/>
                  </a:lnTo>
                  <a:lnTo>
                    <a:pt x="84" y="430"/>
                  </a:lnTo>
                  <a:lnTo>
                    <a:pt x="84" y="434"/>
                  </a:lnTo>
                  <a:lnTo>
                    <a:pt x="84" y="441"/>
                  </a:lnTo>
                  <a:lnTo>
                    <a:pt x="84" y="449"/>
                  </a:lnTo>
                  <a:lnTo>
                    <a:pt x="84" y="454"/>
                  </a:lnTo>
                  <a:lnTo>
                    <a:pt x="84" y="465"/>
                  </a:lnTo>
                  <a:lnTo>
                    <a:pt x="87" y="467"/>
                  </a:lnTo>
                  <a:lnTo>
                    <a:pt x="87" y="471"/>
                  </a:lnTo>
                  <a:lnTo>
                    <a:pt x="87" y="479"/>
                  </a:lnTo>
                  <a:lnTo>
                    <a:pt x="87" y="490"/>
                  </a:lnTo>
                  <a:lnTo>
                    <a:pt x="87" y="497"/>
                  </a:lnTo>
                  <a:lnTo>
                    <a:pt x="87" y="503"/>
                  </a:lnTo>
                  <a:lnTo>
                    <a:pt x="89" y="505"/>
                  </a:lnTo>
                  <a:lnTo>
                    <a:pt x="89" y="513"/>
                  </a:lnTo>
                  <a:lnTo>
                    <a:pt x="96" y="525"/>
                  </a:lnTo>
                  <a:lnTo>
                    <a:pt x="96" y="533"/>
                  </a:lnTo>
                  <a:lnTo>
                    <a:pt x="98" y="537"/>
                  </a:lnTo>
                  <a:lnTo>
                    <a:pt x="98" y="542"/>
                  </a:lnTo>
                  <a:lnTo>
                    <a:pt x="101" y="546"/>
                  </a:lnTo>
                  <a:lnTo>
                    <a:pt x="101" y="550"/>
                  </a:lnTo>
                  <a:lnTo>
                    <a:pt x="107" y="553"/>
                  </a:lnTo>
                  <a:lnTo>
                    <a:pt x="116" y="557"/>
                  </a:lnTo>
                  <a:lnTo>
                    <a:pt x="116" y="561"/>
                  </a:lnTo>
                  <a:lnTo>
                    <a:pt x="120" y="566"/>
                  </a:lnTo>
                  <a:lnTo>
                    <a:pt x="124" y="566"/>
                  </a:lnTo>
                  <a:lnTo>
                    <a:pt x="128" y="569"/>
                  </a:lnTo>
                  <a:lnTo>
                    <a:pt x="128" y="576"/>
                  </a:lnTo>
                  <a:lnTo>
                    <a:pt x="131" y="582"/>
                  </a:lnTo>
                  <a:lnTo>
                    <a:pt x="134" y="582"/>
                  </a:lnTo>
                  <a:lnTo>
                    <a:pt x="134" y="589"/>
                  </a:lnTo>
                  <a:lnTo>
                    <a:pt x="134" y="590"/>
                  </a:lnTo>
                  <a:lnTo>
                    <a:pt x="134" y="594"/>
                  </a:lnTo>
                  <a:lnTo>
                    <a:pt x="139" y="597"/>
                  </a:lnTo>
                  <a:lnTo>
                    <a:pt x="141" y="605"/>
                  </a:lnTo>
                  <a:lnTo>
                    <a:pt x="141" y="608"/>
                  </a:lnTo>
                  <a:lnTo>
                    <a:pt x="145" y="609"/>
                  </a:lnTo>
                  <a:lnTo>
                    <a:pt x="150" y="609"/>
                  </a:lnTo>
                  <a:lnTo>
                    <a:pt x="156" y="613"/>
                  </a:lnTo>
                  <a:lnTo>
                    <a:pt x="157" y="609"/>
                  </a:lnTo>
                  <a:lnTo>
                    <a:pt x="156" y="608"/>
                  </a:lnTo>
                  <a:lnTo>
                    <a:pt x="156" y="605"/>
                  </a:lnTo>
                  <a:lnTo>
                    <a:pt x="153" y="602"/>
                  </a:lnTo>
                  <a:lnTo>
                    <a:pt x="156" y="597"/>
                  </a:lnTo>
                  <a:lnTo>
                    <a:pt x="161" y="597"/>
                  </a:lnTo>
                  <a:lnTo>
                    <a:pt x="161" y="602"/>
                  </a:lnTo>
                  <a:lnTo>
                    <a:pt x="166" y="605"/>
                  </a:lnTo>
                  <a:lnTo>
                    <a:pt x="166" y="609"/>
                  </a:lnTo>
                  <a:lnTo>
                    <a:pt x="171" y="613"/>
                  </a:lnTo>
                  <a:lnTo>
                    <a:pt x="174" y="613"/>
                  </a:lnTo>
                  <a:lnTo>
                    <a:pt x="175" y="620"/>
                  </a:lnTo>
                  <a:lnTo>
                    <a:pt x="179" y="621"/>
                  </a:lnTo>
                  <a:lnTo>
                    <a:pt x="179" y="624"/>
                  </a:lnTo>
                  <a:lnTo>
                    <a:pt x="182" y="630"/>
                  </a:lnTo>
                  <a:lnTo>
                    <a:pt x="186" y="636"/>
                  </a:lnTo>
                  <a:lnTo>
                    <a:pt x="192" y="636"/>
                  </a:lnTo>
                  <a:lnTo>
                    <a:pt x="192" y="630"/>
                  </a:lnTo>
                  <a:lnTo>
                    <a:pt x="189" y="616"/>
                  </a:lnTo>
                  <a:lnTo>
                    <a:pt x="186" y="616"/>
                  </a:lnTo>
                  <a:lnTo>
                    <a:pt x="184" y="609"/>
                  </a:lnTo>
                  <a:lnTo>
                    <a:pt x="182" y="605"/>
                  </a:lnTo>
                  <a:lnTo>
                    <a:pt x="179" y="602"/>
                  </a:lnTo>
                  <a:lnTo>
                    <a:pt x="179" y="597"/>
                  </a:lnTo>
                  <a:lnTo>
                    <a:pt x="175" y="594"/>
                  </a:lnTo>
                  <a:lnTo>
                    <a:pt x="175" y="590"/>
                  </a:lnTo>
                  <a:lnTo>
                    <a:pt x="174" y="589"/>
                  </a:lnTo>
                  <a:lnTo>
                    <a:pt x="179" y="580"/>
                  </a:lnTo>
                  <a:lnTo>
                    <a:pt x="179" y="573"/>
                  </a:lnTo>
                  <a:lnTo>
                    <a:pt x="175" y="573"/>
                  </a:lnTo>
                  <a:lnTo>
                    <a:pt x="174" y="566"/>
                  </a:lnTo>
                  <a:lnTo>
                    <a:pt x="174" y="564"/>
                  </a:lnTo>
                  <a:lnTo>
                    <a:pt x="171" y="557"/>
                  </a:lnTo>
                  <a:lnTo>
                    <a:pt x="179" y="550"/>
                  </a:lnTo>
                  <a:lnTo>
                    <a:pt x="182" y="546"/>
                  </a:lnTo>
                  <a:lnTo>
                    <a:pt x="179" y="542"/>
                  </a:lnTo>
                  <a:lnTo>
                    <a:pt x="179" y="538"/>
                  </a:lnTo>
                  <a:lnTo>
                    <a:pt x="175" y="537"/>
                  </a:lnTo>
                  <a:lnTo>
                    <a:pt x="171" y="533"/>
                  </a:lnTo>
                  <a:lnTo>
                    <a:pt x="171" y="530"/>
                  </a:lnTo>
                  <a:lnTo>
                    <a:pt x="171" y="525"/>
                  </a:lnTo>
                  <a:lnTo>
                    <a:pt x="163" y="525"/>
                  </a:lnTo>
                  <a:lnTo>
                    <a:pt x="157" y="525"/>
                  </a:lnTo>
                  <a:lnTo>
                    <a:pt x="156" y="524"/>
                  </a:lnTo>
                  <a:lnTo>
                    <a:pt x="153" y="524"/>
                  </a:lnTo>
                  <a:lnTo>
                    <a:pt x="148" y="524"/>
                  </a:lnTo>
                  <a:lnTo>
                    <a:pt x="148" y="525"/>
                  </a:lnTo>
                  <a:lnTo>
                    <a:pt x="141" y="524"/>
                  </a:lnTo>
                  <a:lnTo>
                    <a:pt x="148" y="521"/>
                  </a:lnTo>
                  <a:lnTo>
                    <a:pt x="148" y="517"/>
                  </a:lnTo>
                  <a:lnTo>
                    <a:pt x="148" y="516"/>
                  </a:lnTo>
                  <a:lnTo>
                    <a:pt x="145" y="513"/>
                  </a:lnTo>
                  <a:lnTo>
                    <a:pt x="141" y="516"/>
                  </a:lnTo>
                  <a:lnTo>
                    <a:pt x="134" y="516"/>
                  </a:lnTo>
                  <a:lnTo>
                    <a:pt x="134" y="508"/>
                  </a:lnTo>
                  <a:lnTo>
                    <a:pt x="129" y="505"/>
                  </a:lnTo>
                  <a:lnTo>
                    <a:pt x="128" y="505"/>
                  </a:lnTo>
                  <a:lnTo>
                    <a:pt x="128" y="508"/>
                  </a:lnTo>
                  <a:lnTo>
                    <a:pt x="128" y="513"/>
                  </a:lnTo>
                  <a:lnTo>
                    <a:pt x="129" y="517"/>
                  </a:lnTo>
                  <a:lnTo>
                    <a:pt x="129" y="521"/>
                  </a:lnTo>
                  <a:lnTo>
                    <a:pt x="129" y="525"/>
                  </a:lnTo>
                  <a:lnTo>
                    <a:pt x="131" y="530"/>
                  </a:lnTo>
                  <a:lnTo>
                    <a:pt x="134" y="538"/>
                  </a:lnTo>
                  <a:lnTo>
                    <a:pt x="139" y="542"/>
                  </a:lnTo>
                  <a:lnTo>
                    <a:pt x="139" y="546"/>
                  </a:lnTo>
                  <a:lnTo>
                    <a:pt x="139" y="549"/>
                  </a:lnTo>
                  <a:lnTo>
                    <a:pt x="139" y="553"/>
                  </a:lnTo>
                  <a:lnTo>
                    <a:pt x="134" y="549"/>
                  </a:lnTo>
                  <a:lnTo>
                    <a:pt x="129" y="546"/>
                  </a:lnTo>
                  <a:lnTo>
                    <a:pt x="128" y="542"/>
                  </a:lnTo>
                  <a:lnTo>
                    <a:pt x="124" y="542"/>
                  </a:lnTo>
                  <a:lnTo>
                    <a:pt x="124" y="537"/>
                  </a:lnTo>
                  <a:lnTo>
                    <a:pt x="124" y="533"/>
                  </a:lnTo>
                  <a:lnTo>
                    <a:pt x="120" y="533"/>
                  </a:lnTo>
                  <a:lnTo>
                    <a:pt x="116" y="530"/>
                  </a:lnTo>
                  <a:lnTo>
                    <a:pt x="113" y="526"/>
                  </a:lnTo>
                  <a:lnTo>
                    <a:pt x="113" y="525"/>
                  </a:lnTo>
                  <a:lnTo>
                    <a:pt x="107" y="524"/>
                  </a:lnTo>
                  <a:lnTo>
                    <a:pt x="107" y="513"/>
                  </a:lnTo>
                  <a:lnTo>
                    <a:pt x="107" y="505"/>
                  </a:lnTo>
                  <a:lnTo>
                    <a:pt x="107" y="500"/>
                  </a:lnTo>
                  <a:lnTo>
                    <a:pt x="107" y="498"/>
                  </a:lnTo>
                  <a:lnTo>
                    <a:pt x="107" y="493"/>
                  </a:lnTo>
                  <a:lnTo>
                    <a:pt x="103" y="493"/>
                  </a:lnTo>
                  <a:lnTo>
                    <a:pt x="98" y="497"/>
                  </a:lnTo>
                  <a:lnTo>
                    <a:pt x="96" y="482"/>
                  </a:lnTo>
                  <a:lnTo>
                    <a:pt x="96" y="474"/>
                  </a:lnTo>
                  <a:lnTo>
                    <a:pt x="96" y="467"/>
                  </a:lnTo>
                  <a:lnTo>
                    <a:pt x="96" y="459"/>
                  </a:lnTo>
                  <a:lnTo>
                    <a:pt x="96" y="454"/>
                  </a:lnTo>
                  <a:lnTo>
                    <a:pt x="96" y="446"/>
                  </a:lnTo>
                  <a:lnTo>
                    <a:pt x="96" y="441"/>
                  </a:lnTo>
                  <a:lnTo>
                    <a:pt x="92" y="438"/>
                  </a:lnTo>
                  <a:lnTo>
                    <a:pt x="92" y="433"/>
                  </a:lnTo>
                  <a:lnTo>
                    <a:pt x="89" y="426"/>
                  </a:lnTo>
                  <a:lnTo>
                    <a:pt x="89" y="422"/>
                  </a:lnTo>
                  <a:lnTo>
                    <a:pt x="89" y="420"/>
                  </a:lnTo>
                  <a:lnTo>
                    <a:pt x="89" y="412"/>
                  </a:lnTo>
                  <a:lnTo>
                    <a:pt x="92" y="407"/>
                  </a:lnTo>
                  <a:lnTo>
                    <a:pt x="96" y="404"/>
                  </a:lnTo>
                  <a:lnTo>
                    <a:pt x="98" y="399"/>
                  </a:lnTo>
                  <a:lnTo>
                    <a:pt x="98" y="395"/>
                  </a:lnTo>
                  <a:lnTo>
                    <a:pt x="96" y="390"/>
                  </a:lnTo>
                  <a:lnTo>
                    <a:pt x="92" y="382"/>
                  </a:lnTo>
                  <a:lnTo>
                    <a:pt x="89" y="374"/>
                  </a:lnTo>
                  <a:lnTo>
                    <a:pt x="87" y="367"/>
                  </a:lnTo>
                  <a:lnTo>
                    <a:pt x="87" y="364"/>
                  </a:lnTo>
                  <a:lnTo>
                    <a:pt x="87" y="359"/>
                  </a:lnTo>
                  <a:lnTo>
                    <a:pt x="87" y="356"/>
                  </a:lnTo>
                  <a:lnTo>
                    <a:pt x="87" y="350"/>
                  </a:lnTo>
                  <a:lnTo>
                    <a:pt x="81" y="338"/>
                  </a:lnTo>
                  <a:lnTo>
                    <a:pt x="87" y="338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g3037f45beab_0_67"/>
            <p:cNvSpPr/>
            <p:nvPr/>
          </p:nvSpPr>
          <p:spPr>
            <a:xfrm>
              <a:off x="4346881" y="3660629"/>
              <a:ext cx="852035" cy="660846"/>
            </a:xfrm>
            <a:custGeom>
              <a:rect b="b" l="l" r="r" t="t"/>
              <a:pathLst>
                <a:path extrusionOk="0" h="1353" w="1961">
                  <a:moveTo>
                    <a:pt x="1777" y="196"/>
                  </a:moveTo>
                  <a:lnTo>
                    <a:pt x="1771" y="202"/>
                  </a:lnTo>
                  <a:lnTo>
                    <a:pt x="1763" y="210"/>
                  </a:lnTo>
                  <a:lnTo>
                    <a:pt x="1756" y="218"/>
                  </a:lnTo>
                  <a:lnTo>
                    <a:pt x="1749" y="220"/>
                  </a:lnTo>
                  <a:lnTo>
                    <a:pt x="1744" y="226"/>
                  </a:lnTo>
                  <a:lnTo>
                    <a:pt x="1734" y="228"/>
                  </a:lnTo>
                  <a:lnTo>
                    <a:pt x="1723" y="228"/>
                  </a:lnTo>
                  <a:lnTo>
                    <a:pt x="1713" y="228"/>
                  </a:lnTo>
                  <a:lnTo>
                    <a:pt x="1705" y="226"/>
                  </a:lnTo>
                  <a:lnTo>
                    <a:pt x="1700" y="228"/>
                  </a:lnTo>
                  <a:lnTo>
                    <a:pt x="1691" y="228"/>
                  </a:lnTo>
                  <a:lnTo>
                    <a:pt x="1684" y="228"/>
                  </a:lnTo>
                  <a:lnTo>
                    <a:pt x="1680" y="228"/>
                  </a:lnTo>
                  <a:lnTo>
                    <a:pt x="1673" y="231"/>
                  </a:lnTo>
                  <a:lnTo>
                    <a:pt x="1666" y="228"/>
                  </a:lnTo>
                  <a:lnTo>
                    <a:pt x="1650" y="228"/>
                  </a:lnTo>
                  <a:lnTo>
                    <a:pt x="1639" y="228"/>
                  </a:lnTo>
                  <a:lnTo>
                    <a:pt x="1622" y="228"/>
                  </a:lnTo>
                  <a:lnTo>
                    <a:pt x="1612" y="235"/>
                  </a:lnTo>
                  <a:lnTo>
                    <a:pt x="1604" y="231"/>
                  </a:lnTo>
                  <a:lnTo>
                    <a:pt x="1593" y="228"/>
                  </a:lnTo>
                  <a:lnTo>
                    <a:pt x="1590" y="228"/>
                  </a:lnTo>
                  <a:lnTo>
                    <a:pt x="1583" y="235"/>
                  </a:lnTo>
                  <a:lnTo>
                    <a:pt x="1583" y="228"/>
                  </a:lnTo>
                  <a:lnTo>
                    <a:pt x="1581" y="228"/>
                  </a:lnTo>
                  <a:lnTo>
                    <a:pt x="1574" y="228"/>
                  </a:lnTo>
                  <a:lnTo>
                    <a:pt x="1561" y="228"/>
                  </a:lnTo>
                  <a:lnTo>
                    <a:pt x="1553" y="228"/>
                  </a:lnTo>
                  <a:lnTo>
                    <a:pt x="1534" y="226"/>
                  </a:lnTo>
                  <a:lnTo>
                    <a:pt x="1529" y="218"/>
                  </a:lnTo>
                  <a:lnTo>
                    <a:pt x="1529" y="210"/>
                  </a:lnTo>
                  <a:lnTo>
                    <a:pt x="1529" y="206"/>
                  </a:lnTo>
                  <a:lnTo>
                    <a:pt x="1522" y="199"/>
                  </a:lnTo>
                  <a:lnTo>
                    <a:pt x="1522" y="195"/>
                  </a:lnTo>
                  <a:lnTo>
                    <a:pt x="1522" y="190"/>
                  </a:lnTo>
                  <a:lnTo>
                    <a:pt x="1518" y="182"/>
                  </a:lnTo>
                  <a:lnTo>
                    <a:pt x="1517" y="174"/>
                  </a:lnTo>
                  <a:lnTo>
                    <a:pt x="1514" y="166"/>
                  </a:lnTo>
                  <a:lnTo>
                    <a:pt x="1506" y="161"/>
                  </a:lnTo>
                  <a:lnTo>
                    <a:pt x="1499" y="156"/>
                  </a:lnTo>
                  <a:lnTo>
                    <a:pt x="1491" y="161"/>
                  </a:lnTo>
                  <a:lnTo>
                    <a:pt x="1488" y="161"/>
                  </a:lnTo>
                  <a:lnTo>
                    <a:pt x="1476" y="164"/>
                  </a:lnTo>
                  <a:lnTo>
                    <a:pt x="1476" y="166"/>
                  </a:lnTo>
                  <a:lnTo>
                    <a:pt x="1470" y="166"/>
                  </a:lnTo>
                  <a:lnTo>
                    <a:pt x="1455" y="166"/>
                  </a:lnTo>
                  <a:lnTo>
                    <a:pt x="1446" y="172"/>
                  </a:lnTo>
                  <a:lnTo>
                    <a:pt x="1441" y="172"/>
                  </a:lnTo>
                  <a:lnTo>
                    <a:pt x="1427" y="166"/>
                  </a:lnTo>
                  <a:lnTo>
                    <a:pt x="1421" y="172"/>
                  </a:lnTo>
                  <a:lnTo>
                    <a:pt x="1417" y="175"/>
                  </a:lnTo>
                  <a:lnTo>
                    <a:pt x="1412" y="175"/>
                  </a:lnTo>
                  <a:lnTo>
                    <a:pt x="1401" y="172"/>
                  </a:lnTo>
                  <a:lnTo>
                    <a:pt x="1393" y="170"/>
                  </a:lnTo>
                  <a:lnTo>
                    <a:pt x="1390" y="170"/>
                  </a:lnTo>
                  <a:lnTo>
                    <a:pt x="1380" y="170"/>
                  </a:lnTo>
                  <a:lnTo>
                    <a:pt x="1377" y="170"/>
                  </a:lnTo>
                  <a:lnTo>
                    <a:pt x="1374" y="170"/>
                  </a:lnTo>
                  <a:lnTo>
                    <a:pt x="1372" y="172"/>
                  </a:lnTo>
                  <a:lnTo>
                    <a:pt x="1359" y="175"/>
                  </a:lnTo>
                  <a:lnTo>
                    <a:pt x="1348" y="179"/>
                  </a:lnTo>
                  <a:lnTo>
                    <a:pt x="1337" y="183"/>
                  </a:lnTo>
                  <a:lnTo>
                    <a:pt x="1325" y="196"/>
                  </a:lnTo>
                  <a:lnTo>
                    <a:pt x="1323" y="199"/>
                  </a:lnTo>
                  <a:lnTo>
                    <a:pt x="1316" y="199"/>
                  </a:lnTo>
                  <a:lnTo>
                    <a:pt x="1313" y="202"/>
                  </a:lnTo>
                  <a:lnTo>
                    <a:pt x="1311" y="202"/>
                  </a:lnTo>
                  <a:lnTo>
                    <a:pt x="1301" y="206"/>
                  </a:lnTo>
                  <a:lnTo>
                    <a:pt x="1297" y="210"/>
                  </a:lnTo>
                  <a:lnTo>
                    <a:pt x="1293" y="206"/>
                  </a:lnTo>
                  <a:lnTo>
                    <a:pt x="1291" y="202"/>
                  </a:lnTo>
                  <a:lnTo>
                    <a:pt x="1289" y="196"/>
                  </a:lnTo>
                  <a:lnTo>
                    <a:pt x="1283" y="190"/>
                  </a:lnTo>
                  <a:lnTo>
                    <a:pt x="1275" y="183"/>
                  </a:lnTo>
                  <a:lnTo>
                    <a:pt x="1268" y="183"/>
                  </a:lnTo>
                  <a:lnTo>
                    <a:pt x="1258" y="182"/>
                  </a:lnTo>
                  <a:lnTo>
                    <a:pt x="1250" y="175"/>
                  </a:lnTo>
                  <a:lnTo>
                    <a:pt x="1247" y="172"/>
                  </a:lnTo>
                  <a:lnTo>
                    <a:pt x="1247" y="166"/>
                  </a:lnTo>
                  <a:lnTo>
                    <a:pt x="1247" y="161"/>
                  </a:lnTo>
                  <a:lnTo>
                    <a:pt x="1236" y="152"/>
                  </a:lnTo>
                  <a:lnTo>
                    <a:pt x="1233" y="144"/>
                  </a:lnTo>
                  <a:lnTo>
                    <a:pt x="1233" y="136"/>
                  </a:lnTo>
                  <a:lnTo>
                    <a:pt x="1233" y="127"/>
                  </a:lnTo>
                  <a:lnTo>
                    <a:pt x="1236" y="116"/>
                  </a:lnTo>
                  <a:lnTo>
                    <a:pt x="1236" y="105"/>
                  </a:lnTo>
                  <a:lnTo>
                    <a:pt x="1236" y="95"/>
                  </a:lnTo>
                  <a:lnTo>
                    <a:pt x="1236" y="89"/>
                  </a:lnTo>
                  <a:lnTo>
                    <a:pt x="1233" y="83"/>
                  </a:lnTo>
                  <a:lnTo>
                    <a:pt x="1230" y="71"/>
                  </a:lnTo>
                  <a:lnTo>
                    <a:pt x="1230" y="61"/>
                  </a:lnTo>
                  <a:lnTo>
                    <a:pt x="1230" y="53"/>
                  </a:lnTo>
                  <a:lnTo>
                    <a:pt x="1230" y="49"/>
                  </a:lnTo>
                  <a:lnTo>
                    <a:pt x="1230" y="48"/>
                  </a:lnTo>
                  <a:lnTo>
                    <a:pt x="1227" y="44"/>
                  </a:lnTo>
                  <a:lnTo>
                    <a:pt x="1221" y="33"/>
                  </a:lnTo>
                  <a:lnTo>
                    <a:pt x="1217" y="40"/>
                  </a:lnTo>
                  <a:lnTo>
                    <a:pt x="1211" y="45"/>
                  </a:lnTo>
                  <a:lnTo>
                    <a:pt x="1202" y="45"/>
                  </a:lnTo>
                  <a:lnTo>
                    <a:pt x="1192" y="45"/>
                  </a:lnTo>
                  <a:lnTo>
                    <a:pt x="1177" y="45"/>
                  </a:lnTo>
                  <a:lnTo>
                    <a:pt x="1172" y="44"/>
                  </a:lnTo>
                  <a:lnTo>
                    <a:pt x="1168" y="44"/>
                  </a:lnTo>
                  <a:lnTo>
                    <a:pt x="1166" y="45"/>
                  </a:lnTo>
                  <a:lnTo>
                    <a:pt x="1163" y="53"/>
                  </a:lnTo>
                  <a:lnTo>
                    <a:pt x="1157" y="49"/>
                  </a:lnTo>
                  <a:lnTo>
                    <a:pt x="1150" y="44"/>
                  </a:lnTo>
                  <a:lnTo>
                    <a:pt x="1147" y="44"/>
                  </a:lnTo>
                  <a:lnTo>
                    <a:pt x="1144" y="45"/>
                  </a:lnTo>
                  <a:lnTo>
                    <a:pt x="1141" y="48"/>
                  </a:lnTo>
                  <a:lnTo>
                    <a:pt x="1141" y="59"/>
                  </a:lnTo>
                  <a:lnTo>
                    <a:pt x="1131" y="71"/>
                  </a:lnTo>
                  <a:lnTo>
                    <a:pt x="1123" y="79"/>
                  </a:lnTo>
                  <a:lnTo>
                    <a:pt x="1112" y="83"/>
                  </a:lnTo>
                  <a:lnTo>
                    <a:pt x="1106" y="89"/>
                  </a:lnTo>
                  <a:lnTo>
                    <a:pt x="1095" y="91"/>
                  </a:lnTo>
                  <a:lnTo>
                    <a:pt x="1092" y="95"/>
                  </a:lnTo>
                  <a:lnTo>
                    <a:pt x="1087" y="96"/>
                  </a:lnTo>
                  <a:lnTo>
                    <a:pt x="1081" y="96"/>
                  </a:lnTo>
                  <a:lnTo>
                    <a:pt x="1070" y="91"/>
                  </a:lnTo>
                  <a:lnTo>
                    <a:pt x="1067" y="95"/>
                  </a:lnTo>
                  <a:lnTo>
                    <a:pt x="1061" y="95"/>
                  </a:lnTo>
                  <a:lnTo>
                    <a:pt x="1055" y="96"/>
                  </a:lnTo>
                  <a:lnTo>
                    <a:pt x="1044" y="95"/>
                  </a:lnTo>
                  <a:lnTo>
                    <a:pt x="1044" y="91"/>
                  </a:lnTo>
                  <a:lnTo>
                    <a:pt x="1037" y="89"/>
                  </a:lnTo>
                  <a:lnTo>
                    <a:pt x="1029" y="80"/>
                  </a:lnTo>
                  <a:lnTo>
                    <a:pt x="1020" y="87"/>
                  </a:lnTo>
                  <a:lnTo>
                    <a:pt x="1009" y="91"/>
                  </a:lnTo>
                  <a:lnTo>
                    <a:pt x="1002" y="89"/>
                  </a:lnTo>
                  <a:lnTo>
                    <a:pt x="1000" y="83"/>
                  </a:lnTo>
                  <a:lnTo>
                    <a:pt x="991" y="80"/>
                  </a:lnTo>
                  <a:lnTo>
                    <a:pt x="986" y="71"/>
                  </a:lnTo>
                  <a:lnTo>
                    <a:pt x="983" y="64"/>
                  </a:lnTo>
                  <a:lnTo>
                    <a:pt x="978" y="53"/>
                  </a:lnTo>
                  <a:lnTo>
                    <a:pt x="981" y="49"/>
                  </a:lnTo>
                  <a:lnTo>
                    <a:pt x="990" y="40"/>
                  </a:lnTo>
                  <a:lnTo>
                    <a:pt x="983" y="40"/>
                  </a:lnTo>
                  <a:lnTo>
                    <a:pt x="978" y="33"/>
                  </a:lnTo>
                  <a:lnTo>
                    <a:pt x="975" y="31"/>
                  </a:lnTo>
                  <a:lnTo>
                    <a:pt x="968" y="29"/>
                  </a:lnTo>
                  <a:lnTo>
                    <a:pt x="971" y="23"/>
                  </a:lnTo>
                  <a:lnTo>
                    <a:pt x="975" y="17"/>
                  </a:lnTo>
                  <a:lnTo>
                    <a:pt x="975" y="9"/>
                  </a:lnTo>
                  <a:lnTo>
                    <a:pt x="971" y="5"/>
                  </a:lnTo>
                  <a:lnTo>
                    <a:pt x="966" y="5"/>
                  </a:lnTo>
                  <a:lnTo>
                    <a:pt x="957" y="0"/>
                  </a:lnTo>
                  <a:lnTo>
                    <a:pt x="944" y="0"/>
                  </a:lnTo>
                  <a:lnTo>
                    <a:pt x="940" y="13"/>
                  </a:lnTo>
                  <a:lnTo>
                    <a:pt x="940" y="20"/>
                  </a:lnTo>
                  <a:lnTo>
                    <a:pt x="936" y="23"/>
                  </a:lnTo>
                  <a:lnTo>
                    <a:pt x="932" y="23"/>
                  </a:lnTo>
                  <a:lnTo>
                    <a:pt x="926" y="17"/>
                  </a:lnTo>
                  <a:lnTo>
                    <a:pt x="925" y="13"/>
                  </a:lnTo>
                  <a:lnTo>
                    <a:pt x="925" y="0"/>
                  </a:lnTo>
                  <a:lnTo>
                    <a:pt x="914" y="0"/>
                  </a:lnTo>
                  <a:lnTo>
                    <a:pt x="911" y="5"/>
                  </a:lnTo>
                  <a:lnTo>
                    <a:pt x="904" y="9"/>
                  </a:lnTo>
                  <a:lnTo>
                    <a:pt x="895" y="13"/>
                  </a:lnTo>
                  <a:lnTo>
                    <a:pt x="890" y="8"/>
                  </a:lnTo>
                  <a:lnTo>
                    <a:pt x="882" y="5"/>
                  </a:lnTo>
                  <a:lnTo>
                    <a:pt x="874" y="5"/>
                  </a:lnTo>
                  <a:lnTo>
                    <a:pt x="800" y="33"/>
                  </a:lnTo>
                  <a:lnTo>
                    <a:pt x="762" y="29"/>
                  </a:lnTo>
                  <a:lnTo>
                    <a:pt x="717" y="29"/>
                  </a:lnTo>
                  <a:lnTo>
                    <a:pt x="643" y="69"/>
                  </a:lnTo>
                  <a:lnTo>
                    <a:pt x="586" y="83"/>
                  </a:lnTo>
                  <a:lnTo>
                    <a:pt x="551" y="89"/>
                  </a:lnTo>
                  <a:lnTo>
                    <a:pt x="402" y="127"/>
                  </a:lnTo>
                  <a:lnTo>
                    <a:pt x="402" y="148"/>
                  </a:lnTo>
                  <a:lnTo>
                    <a:pt x="398" y="199"/>
                  </a:lnTo>
                  <a:lnTo>
                    <a:pt x="443" y="202"/>
                  </a:lnTo>
                  <a:lnTo>
                    <a:pt x="478" y="218"/>
                  </a:lnTo>
                  <a:lnTo>
                    <a:pt x="520" y="226"/>
                  </a:lnTo>
                  <a:lnTo>
                    <a:pt x="551" y="265"/>
                  </a:lnTo>
                  <a:lnTo>
                    <a:pt x="506" y="322"/>
                  </a:lnTo>
                  <a:lnTo>
                    <a:pt x="526" y="382"/>
                  </a:lnTo>
                  <a:lnTo>
                    <a:pt x="556" y="402"/>
                  </a:lnTo>
                  <a:lnTo>
                    <a:pt x="569" y="448"/>
                  </a:lnTo>
                  <a:lnTo>
                    <a:pt x="606" y="451"/>
                  </a:lnTo>
                  <a:lnTo>
                    <a:pt x="649" y="464"/>
                  </a:lnTo>
                  <a:lnTo>
                    <a:pt x="649" y="516"/>
                  </a:lnTo>
                  <a:lnTo>
                    <a:pt x="621" y="549"/>
                  </a:lnTo>
                  <a:lnTo>
                    <a:pt x="586" y="600"/>
                  </a:lnTo>
                  <a:lnTo>
                    <a:pt x="503" y="601"/>
                  </a:lnTo>
                  <a:lnTo>
                    <a:pt x="443" y="637"/>
                  </a:lnTo>
                  <a:lnTo>
                    <a:pt x="385" y="685"/>
                  </a:lnTo>
                  <a:lnTo>
                    <a:pt x="332" y="711"/>
                  </a:lnTo>
                  <a:lnTo>
                    <a:pt x="277" y="738"/>
                  </a:lnTo>
                  <a:lnTo>
                    <a:pt x="178" y="775"/>
                  </a:lnTo>
                  <a:lnTo>
                    <a:pt x="105" y="791"/>
                  </a:lnTo>
                  <a:lnTo>
                    <a:pt x="98" y="791"/>
                  </a:lnTo>
                  <a:lnTo>
                    <a:pt x="95" y="794"/>
                  </a:lnTo>
                  <a:lnTo>
                    <a:pt x="91" y="794"/>
                  </a:lnTo>
                  <a:lnTo>
                    <a:pt x="89" y="796"/>
                  </a:lnTo>
                  <a:lnTo>
                    <a:pt x="89" y="799"/>
                  </a:lnTo>
                  <a:lnTo>
                    <a:pt x="89" y="802"/>
                  </a:lnTo>
                  <a:lnTo>
                    <a:pt x="87" y="799"/>
                  </a:lnTo>
                  <a:lnTo>
                    <a:pt x="83" y="799"/>
                  </a:lnTo>
                  <a:lnTo>
                    <a:pt x="83" y="796"/>
                  </a:lnTo>
                  <a:lnTo>
                    <a:pt x="81" y="796"/>
                  </a:lnTo>
                  <a:lnTo>
                    <a:pt x="80" y="794"/>
                  </a:lnTo>
                  <a:lnTo>
                    <a:pt x="73" y="794"/>
                  </a:lnTo>
                  <a:lnTo>
                    <a:pt x="66" y="796"/>
                  </a:lnTo>
                  <a:lnTo>
                    <a:pt x="60" y="799"/>
                  </a:lnTo>
                  <a:lnTo>
                    <a:pt x="58" y="802"/>
                  </a:lnTo>
                  <a:lnTo>
                    <a:pt x="60" y="803"/>
                  </a:lnTo>
                  <a:lnTo>
                    <a:pt x="60" y="811"/>
                  </a:lnTo>
                  <a:lnTo>
                    <a:pt x="63" y="815"/>
                  </a:lnTo>
                  <a:lnTo>
                    <a:pt x="63" y="819"/>
                  </a:lnTo>
                  <a:lnTo>
                    <a:pt x="63" y="824"/>
                  </a:lnTo>
                  <a:lnTo>
                    <a:pt x="63" y="828"/>
                  </a:lnTo>
                  <a:lnTo>
                    <a:pt x="63" y="831"/>
                  </a:lnTo>
                  <a:lnTo>
                    <a:pt x="63" y="836"/>
                  </a:lnTo>
                  <a:lnTo>
                    <a:pt x="60" y="839"/>
                  </a:lnTo>
                  <a:lnTo>
                    <a:pt x="55" y="842"/>
                  </a:lnTo>
                  <a:lnTo>
                    <a:pt x="49" y="844"/>
                  </a:lnTo>
                  <a:lnTo>
                    <a:pt x="45" y="844"/>
                  </a:lnTo>
                  <a:lnTo>
                    <a:pt x="38" y="850"/>
                  </a:lnTo>
                  <a:lnTo>
                    <a:pt x="35" y="851"/>
                  </a:lnTo>
                  <a:lnTo>
                    <a:pt x="35" y="854"/>
                  </a:lnTo>
                  <a:lnTo>
                    <a:pt x="31" y="858"/>
                  </a:lnTo>
                  <a:lnTo>
                    <a:pt x="27" y="858"/>
                  </a:lnTo>
                  <a:lnTo>
                    <a:pt x="25" y="859"/>
                  </a:lnTo>
                  <a:lnTo>
                    <a:pt x="25" y="864"/>
                  </a:lnTo>
                  <a:lnTo>
                    <a:pt x="22" y="867"/>
                  </a:lnTo>
                  <a:lnTo>
                    <a:pt x="22" y="871"/>
                  </a:lnTo>
                  <a:lnTo>
                    <a:pt x="19" y="875"/>
                  </a:lnTo>
                  <a:lnTo>
                    <a:pt x="13" y="875"/>
                  </a:lnTo>
                  <a:lnTo>
                    <a:pt x="13" y="882"/>
                  </a:lnTo>
                  <a:lnTo>
                    <a:pt x="10" y="883"/>
                  </a:lnTo>
                  <a:lnTo>
                    <a:pt x="6" y="886"/>
                  </a:lnTo>
                  <a:lnTo>
                    <a:pt x="0" y="890"/>
                  </a:lnTo>
                  <a:lnTo>
                    <a:pt x="22" y="894"/>
                  </a:lnTo>
                  <a:lnTo>
                    <a:pt x="38" y="925"/>
                  </a:lnTo>
                  <a:lnTo>
                    <a:pt x="58" y="943"/>
                  </a:lnTo>
                  <a:lnTo>
                    <a:pt x="55" y="958"/>
                  </a:lnTo>
                  <a:lnTo>
                    <a:pt x="41" y="970"/>
                  </a:lnTo>
                  <a:lnTo>
                    <a:pt x="45" y="974"/>
                  </a:lnTo>
                  <a:lnTo>
                    <a:pt x="55" y="974"/>
                  </a:lnTo>
                  <a:lnTo>
                    <a:pt x="60" y="977"/>
                  </a:lnTo>
                  <a:lnTo>
                    <a:pt x="73" y="990"/>
                  </a:lnTo>
                  <a:lnTo>
                    <a:pt x="91" y="1007"/>
                  </a:lnTo>
                  <a:lnTo>
                    <a:pt x="123" y="1038"/>
                  </a:lnTo>
                  <a:lnTo>
                    <a:pt x="145" y="1073"/>
                  </a:lnTo>
                  <a:lnTo>
                    <a:pt x="170" y="1121"/>
                  </a:lnTo>
                  <a:lnTo>
                    <a:pt x="188" y="1130"/>
                  </a:lnTo>
                  <a:lnTo>
                    <a:pt x="218" y="1149"/>
                  </a:lnTo>
                  <a:lnTo>
                    <a:pt x="246" y="1157"/>
                  </a:lnTo>
                  <a:lnTo>
                    <a:pt x="280" y="1173"/>
                  </a:lnTo>
                  <a:lnTo>
                    <a:pt x="309" y="1181"/>
                  </a:lnTo>
                  <a:lnTo>
                    <a:pt x="360" y="1193"/>
                  </a:lnTo>
                  <a:lnTo>
                    <a:pt x="385" y="1192"/>
                  </a:lnTo>
                  <a:lnTo>
                    <a:pt x="423" y="1204"/>
                  </a:lnTo>
                  <a:lnTo>
                    <a:pt x="483" y="1224"/>
                  </a:lnTo>
                  <a:lnTo>
                    <a:pt x="526" y="1248"/>
                  </a:lnTo>
                  <a:lnTo>
                    <a:pt x="551" y="1271"/>
                  </a:lnTo>
                  <a:lnTo>
                    <a:pt x="583" y="1280"/>
                  </a:lnTo>
                  <a:lnTo>
                    <a:pt x="603" y="1292"/>
                  </a:lnTo>
                  <a:lnTo>
                    <a:pt x="633" y="1296"/>
                  </a:lnTo>
                  <a:lnTo>
                    <a:pt x="652" y="1292"/>
                  </a:lnTo>
                  <a:lnTo>
                    <a:pt x="724" y="1303"/>
                  </a:lnTo>
                  <a:lnTo>
                    <a:pt x="737" y="1313"/>
                  </a:lnTo>
                  <a:lnTo>
                    <a:pt x="787" y="1326"/>
                  </a:lnTo>
                  <a:lnTo>
                    <a:pt x="838" y="1335"/>
                  </a:lnTo>
                  <a:lnTo>
                    <a:pt x="856" y="1343"/>
                  </a:lnTo>
                  <a:lnTo>
                    <a:pt x="874" y="1353"/>
                  </a:lnTo>
                  <a:lnTo>
                    <a:pt x="867" y="1337"/>
                  </a:lnTo>
                  <a:lnTo>
                    <a:pt x="871" y="1340"/>
                  </a:lnTo>
                  <a:lnTo>
                    <a:pt x="882" y="1348"/>
                  </a:lnTo>
                  <a:lnTo>
                    <a:pt x="886" y="1343"/>
                  </a:lnTo>
                  <a:lnTo>
                    <a:pt x="886" y="1335"/>
                  </a:lnTo>
                  <a:lnTo>
                    <a:pt x="874" y="1323"/>
                  </a:lnTo>
                  <a:lnTo>
                    <a:pt x="874" y="1297"/>
                  </a:lnTo>
                  <a:lnTo>
                    <a:pt x="874" y="1259"/>
                  </a:lnTo>
                  <a:lnTo>
                    <a:pt x="874" y="1232"/>
                  </a:lnTo>
                  <a:lnTo>
                    <a:pt x="874" y="1204"/>
                  </a:lnTo>
                  <a:lnTo>
                    <a:pt x="886" y="1197"/>
                  </a:lnTo>
                  <a:lnTo>
                    <a:pt x="895" y="1192"/>
                  </a:lnTo>
                  <a:lnTo>
                    <a:pt x="908" y="1180"/>
                  </a:lnTo>
                  <a:lnTo>
                    <a:pt x="921" y="1169"/>
                  </a:lnTo>
                  <a:lnTo>
                    <a:pt x="928" y="1166"/>
                  </a:lnTo>
                  <a:lnTo>
                    <a:pt x="936" y="1172"/>
                  </a:lnTo>
                  <a:lnTo>
                    <a:pt x="944" y="1164"/>
                  </a:lnTo>
                  <a:lnTo>
                    <a:pt x="959" y="1150"/>
                  </a:lnTo>
                  <a:lnTo>
                    <a:pt x="978" y="1133"/>
                  </a:lnTo>
                  <a:lnTo>
                    <a:pt x="986" y="1130"/>
                  </a:lnTo>
                  <a:lnTo>
                    <a:pt x="990" y="1126"/>
                  </a:lnTo>
                  <a:lnTo>
                    <a:pt x="986" y="1102"/>
                  </a:lnTo>
                  <a:lnTo>
                    <a:pt x="978" y="1076"/>
                  </a:lnTo>
                  <a:lnTo>
                    <a:pt x="968" y="1053"/>
                  </a:lnTo>
                  <a:lnTo>
                    <a:pt x="968" y="1031"/>
                  </a:lnTo>
                  <a:lnTo>
                    <a:pt x="968" y="1010"/>
                  </a:lnTo>
                  <a:lnTo>
                    <a:pt x="978" y="994"/>
                  </a:lnTo>
                  <a:lnTo>
                    <a:pt x="991" y="981"/>
                  </a:lnTo>
                  <a:lnTo>
                    <a:pt x="1009" y="967"/>
                  </a:lnTo>
                  <a:lnTo>
                    <a:pt x="1023" y="962"/>
                  </a:lnTo>
                  <a:lnTo>
                    <a:pt x="1037" y="962"/>
                  </a:lnTo>
                  <a:lnTo>
                    <a:pt x="1055" y="962"/>
                  </a:lnTo>
                  <a:lnTo>
                    <a:pt x="1058" y="967"/>
                  </a:lnTo>
                  <a:lnTo>
                    <a:pt x="1074" y="961"/>
                  </a:lnTo>
                  <a:lnTo>
                    <a:pt x="1099" y="958"/>
                  </a:lnTo>
                  <a:lnTo>
                    <a:pt x="1123" y="958"/>
                  </a:lnTo>
                  <a:lnTo>
                    <a:pt x="1131" y="962"/>
                  </a:lnTo>
                  <a:lnTo>
                    <a:pt x="1141" y="981"/>
                  </a:lnTo>
                  <a:lnTo>
                    <a:pt x="1149" y="993"/>
                  </a:lnTo>
                  <a:lnTo>
                    <a:pt x="1157" y="1006"/>
                  </a:lnTo>
                  <a:lnTo>
                    <a:pt x="1168" y="1010"/>
                  </a:lnTo>
                  <a:lnTo>
                    <a:pt x="1181" y="1014"/>
                  </a:lnTo>
                  <a:lnTo>
                    <a:pt x="1200" y="1015"/>
                  </a:lnTo>
                  <a:lnTo>
                    <a:pt x="1211" y="1014"/>
                  </a:lnTo>
                  <a:lnTo>
                    <a:pt x="1221" y="1010"/>
                  </a:lnTo>
                  <a:lnTo>
                    <a:pt x="1228" y="1006"/>
                  </a:lnTo>
                  <a:lnTo>
                    <a:pt x="1250" y="1006"/>
                  </a:lnTo>
                  <a:lnTo>
                    <a:pt x="1282" y="1006"/>
                  </a:lnTo>
                  <a:lnTo>
                    <a:pt x="1313" y="994"/>
                  </a:lnTo>
                  <a:lnTo>
                    <a:pt x="1343" y="990"/>
                  </a:lnTo>
                  <a:lnTo>
                    <a:pt x="1356" y="989"/>
                  </a:lnTo>
                  <a:lnTo>
                    <a:pt x="1365" y="994"/>
                  </a:lnTo>
                  <a:lnTo>
                    <a:pt x="1372" y="1001"/>
                  </a:lnTo>
                  <a:lnTo>
                    <a:pt x="1380" y="1007"/>
                  </a:lnTo>
                  <a:lnTo>
                    <a:pt x="1401" y="1015"/>
                  </a:lnTo>
                  <a:lnTo>
                    <a:pt x="1415" y="1023"/>
                  </a:lnTo>
                  <a:lnTo>
                    <a:pt x="1421" y="1025"/>
                  </a:lnTo>
                  <a:lnTo>
                    <a:pt x="1431" y="1028"/>
                  </a:lnTo>
                  <a:lnTo>
                    <a:pt x="1441" y="1031"/>
                  </a:lnTo>
                  <a:lnTo>
                    <a:pt x="1448" y="1028"/>
                  </a:lnTo>
                  <a:lnTo>
                    <a:pt x="1455" y="1028"/>
                  </a:lnTo>
                  <a:lnTo>
                    <a:pt x="1459" y="1023"/>
                  </a:lnTo>
                  <a:lnTo>
                    <a:pt x="1464" y="1031"/>
                  </a:lnTo>
                  <a:lnTo>
                    <a:pt x="1464" y="1038"/>
                  </a:lnTo>
                  <a:lnTo>
                    <a:pt x="1470" y="1041"/>
                  </a:lnTo>
                  <a:lnTo>
                    <a:pt x="1476" y="1041"/>
                  </a:lnTo>
                  <a:lnTo>
                    <a:pt x="1482" y="1042"/>
                  </a:lnTo>
                  <a:lnTo>
                    <a:pt x="1485" y="1047"/>
                  </a:lnTo>
                  <a:lnTo>
                    <a:pt x="1488" y="1050"/>
                  </a:lnTo>
                  <a:lnTo>
                    <a:pt x="1495" y="1050"/>
                  </a:lnTo>
                  <a:lnTo>
                    <a:pt x="1499" y="1050"/>
                  </a:lnTo>
                  <a:lnTo>
                    <a:pt x="1506" y="1047"/>
                  </a:lnTo>
                  <a:lnTo>
                    <a:pt x="1507" y="1050"/>
                  </a:lnTo>
                  <a:lnTo>
                    <a:pt x="1514" y="1053"/>
                  </a:lnTo>
                  <a:lnTo>
                    <a:pt x="1518" y="1050"/>
                  </a:lnTo>
                  <a:lnTo>
                    <a:pt x="1525" y="1050"/>
                  </a:lnTo>
                  <a:lnTo>
                    <a:pt x="1529" y="1050"/>
                  </a:lnTo>
                  <a:lnTo>
                    <a:pt x="1529" y="1045"/>
                  </a:lnTo>
                  <a:lnTo>
                    <a:pt x="1529" y="1042"/>
                  </a:lnTo>
                  <a:lnTo>
                    <a:pt x="1534" y="1041"/>
                  </a:lnTo>
                  <a:lnTo>
                    <a:pt x="1538" y="1045"/>
                  </a:lnTo>
                  <a:lnTo>
                    <a:pt x="1540" y="1047"/>
                  </a:lnTo>
                  <a:lnTo>
                    <a:pt x="1542" y="1050"/>
                  </a:lnTo>
                  <a:lnTo>
                    <a:pt x="1549" y="1053"/>
                  </a:lnTo>
                  <a:lnTo>
                    <a:pt x="1553" y="1057"/>
                  </a:lnTo>
                  <a:lnTo>
                    <a:pt x="1559" y="1057"/>
                  </a:lnTo>
                  <a:lnTo>
                    <a:pt x="1564" y="1058"/>
                  </a:lnTo>
                  <a:lnTo>
                    <a:pt x="1572" y="1061"/>
                  </a:lnTo>
                  <a:lnTo>
                    <a:pt x="1581" y="1058"/>
                  </a:lnTo>
                  <a:lnTo>
                    <a:pt x="1583" y="1057"/>
                  </a:lnTo>
                  <a:lnTo>
                    <a:pt x="1587" y="1057"/>
                  </a:lnTo>
                  <a:lnTo>
                    <a:pt x="1590" y="1057"/>
                  </a:lnTo>
                  <a:lnTo>
                    <a:pt x="1596" y="1061"/>
                  </a:lnTo>
                  <a:lnTo>
                    <a:pt x="1600" y="1066"/>
                  </a:lnTo>
                  <a:lnTo>
                    <a:pt x="1604" y="1069"/>
                  </a:lnTo>
                  <a:lnTo>
                    <a:pt x="1607" y="1076"/>
                  </a:lnTo>
                  <a:lnTo>
                    <a:pt x="1612" y="1077"/>
                  </a:lnTo>
                  <a:lnTo>
                    <a:pt x="1614" y="1081"/>
                  </a:lnTo>
                  <a:lnTo>
                    <a:pt x="1619" y="1084"/>
                  </a:lnTo>
                  <a:lnTo>
                    <a:pt x="1625" y="1084"/>
                  </a:lnTo>
                  <a:lnTo>
                    <a:pt x="1632" y="1084"/>
                  </a:lnTo>
                  <a:lnTo>
                    <a:pt x="1636" y="1086"/>
                  </a:lnTo>
                  <a:lnTo>
                    <a:pt x="1639" y="1086"/>
                  </a:lnTo>
                  <a:lnTo>
                    <a:pt x="1639" y="1092"/>
                  </a:lnTo>
                  <a:lnTo>
                    <a:pt x="1639" y="1098"/>
                  </a:lnTo>
                  <a:lnTo>
                    <a:pt x="1639" y="1102"/>
                  </a:lnTo>
                  <a:lnTo>
                    <a:pt x="1642" y="1109"/>
                  </a:lnTo>
                  <a:lnTo>
                    <a:pt x="1642" y="1114"/>
                  </a:lnTo>
                  <a:lnTo>
                    <a:pt x="1645" y="1117"/>
                  </a:lnTo>
                  <a:lnTo>
                    <a:pt x="1650" y="1118"/>
                  </a:lnTo>
                  <a:lnTo>
                    <a:pt x="1657" y="1118"/>
                  </a:lnTo>
                  <a:lnTo>
                    <a:pt x="1666" y="1118"/>
                  </a:lnTo>
                  <a:lnTo>
                    <a:pt x="1673" y="1118"/>
                  </a:lnTo>
                  <a:lnTo>
                    <a:pt x="1676" y="1117"/>
                  </a:lnTo>
                  <a:lnTo>
                    <a:pt x="1682" y="1114"/>
                  </a:lnTo>
                  <a:lnTo>
                    <a:pt x="1688" y="1110"/>
                  </a:lnTo>
                  <a:lnTo>
                    <a:pt x="1697" y="1110"/>
                  </a:lnTo>
                  <a:lnTo>
                    <a:pt x="1700" y="1106"/>
                  </a:lnTo>
                  <a:lnTo>
                    <a:pt x="1700" y="1100"/>
                  </a:lnTo>
                  <a:lnTo>
                    <a:pt x="1700" y="1093"/>
                  </a:lnTo>
                  <a:lnTo>
                    <a:pt x="1700" y="1092"/>
                  </a:lnTo>
                  <a:lnTo>
                    <a:pt x="1691" y="1086"/>
                  </a:lnTo>
                  <a:lnTo>
                    <a:pt x="1684" y="1081"/>
                  </a:lnTo>
                  <a:lnTo>
                    <a:pt x="1680" y="1076"/>
                  </a:lnTo>
                  <a:lnTo>
                    <a:pt x="1676" y="1069"/>
                  </a:lnTo>
                  <a:lnTo>
                    <a:pt x="1669" y="1066"/>
                  </a:lnTo>
                  <a:lnTo>
                    <a:pt x="1662" y="1061"/>
                  </a:lnTo>
                  <a:lnTo>
                    <a:pt x="1657" y="1057"/>
                  </a:lnTo>
                  <a:lnTo>
                    <a:pt x="1648" y="1057"/>
                  </a:lnTo>
                  <a:lnTo>
                    <a:pt x="1639" y="1050"/>
                  </a:lnTo>
                  <a:lnTo>
                    <a:pt x="1639" y="1047"/>
                  </a:lnTo>
                  <a:lnTo>
                    <a:pt x="1632" y="1045"/>
                  </a:lnTo>
                  <a:lnTo>
                    <a:pt x="1625" y="1041"/>
                  </a:lnTo>
                  <a:lnTo>
                    <a:pt x="1622" y="1038"/>
                  </a:lnTo>
                  <a:lnTo>
                    <a:pt x="1619" y="1036"/>
                  </a:lnTo>
                  <a:lnTo>
                    <a:pt x="1615" y="1023"/>
                  </a:lnTo>
                  <a:lnTo>
                    <a:pt x="1614" y="1010"/>
                  </a:lnTo>
                  <a:lnTo>
                    <a:pt x="1614" y="1006"/>
                  </a:lnTo>
                  <a:lnTo>
                    <a:pt x="1612" y="994"/>
                  </a:lnTo>
                  <a:lnTo>
                    <a:pt x="1608" y="985"/>
                  </a:lnTo>
                  <a:lnTo>
                    <a:pt x="1607" y="974"/>
                  </a:lnTo>
                  <a:lnTo>
                    <a:pt x="1607" y="967"/>
                  </a:lnTo>
                  <a:lnTo>
                    <a:pt x="1608" y="961"/>
                  </a:lnTo>
                  <a:lnTo>
                    <a:pt x="1608" y="955"/>
                  </a:lnTo>
                  <a:lnTo>
                    <a:pt x="1608" y="950"/>
                  </a:lnTo>
                  <a:lnTo>
                    <a:pt x="1607" y="947"/>
                  </a:lnTo>
                  <a:lnTo>
                    <a:pt x="1604" y="942"/>
                  </a:lnTo>
                  <a:lnTo>
                    <a:pt x="1600" y="937"/>
                  </a:lnTo>
                  <a:lnTo>
                    <a:pt x="1596" y="933"/>
                  </a:lnTo>
                  <a:lnTo>
                    <a:pt x="1600" y="927"/>
                  </a:lnTo>
                  <a:lnTo>
                    <a:pt x="1604" y="925"/>
                  </a:lnTo>
                  <a:lnTo>
                    <a:pt x="1607" y="922"/>
                  </a:lnTo>
                  <a:lnTo>
                    <a:pt x="1607" y="917"/>
                  </a:lnTo>
                  <a:lnTo>
                    <a:pt x="1600" y="917"/>
                  </a:lnTo>
                  <a:lnTo>
                    <a:pt x="1593" y="910"/>
                  </a:lnTo>
                  <a:lnTo>
                    <a:pt x="1590" y="901"/>
                  </a:lnTo>
                  <a:lnTo>
                    <a:pt x="1583" y="894"/>
                  </a:lnTo>
                  <a:lnTo>
                    <a:pt x="1583" y="890"/>
                  </a:lnTo>
                  <a:lnTo>
                    <a:pt x="1583" y="883"/>
                  </a:lnTo>
                  <a:lnTo>
                    <a:pt x="1583" y="871"/>
                  </a:lnTo>
                  <a:lnTo>
                    <a:pt x="1583" y="869"/>
                  </a:lnTo>
                  <a:lnTo>
                    <a:pt x="1583" y="861"/>
                  </a:lnTo>
                  <a:lnTo>
                    <a:pt x="1590" y="861"/>
                  </a:lnTo>
                  <a:lnTo>
                    <a:pt x="1596" y="858"/>
                  </a:lnTo>
                  <a:lnTo>
                    <a:pt x="1604" y="854"/>
                  </a:lnTo>
                  <a:lnTo>
                    <a:pt x="1608" y="851"/>
                  </a:lnTo>
                  <a:lnTo>
                    <a:pt x="1614" y="851"/>
                  </a:lnTo>
                  <a:lnTo>
                    <a:pt x="1619" y="851"/>
                  </a:lnTo>
                  <a:lnTo>
                    <a:pt x="1625" y="854"/>
                  </a:lnTo>
                  <a:lnTo>
                    <a:pt x="1632" y="854"/>
                  </a:lnTo>
                  <a:lnTo>
                    <a:pt x="1636" y="859"/>
                  </a:lnTo>
                  <a:lnTo>
                    <a:pt x="1636" y="864"/>
                  </a:lnTo>
                  <a:lnTo>
                    <a:pt x="1639" y="871"/>
                  </a:lnTo>
                  <a:lnTo>
                    <a:pt x="1639" y="875"/>
                  </a:lnTo>
                  <a:lnTo>
                    <a:pt x="1645" y="879"/>
                  </a:lnTo>
                  <a:lnTo>
                    <a:pt x="1654" y="871"/>
                  </a:lnTo>
                  <a:lnTo>
                    <a:pt x="1661" y="869"/>
                  </a:lnTo>
                  <a:lnTo>
                    <a:pt x="1662" y="864"/>
                  </a:lnTo>
                  <a:lnTo>
                    <a:pt x="1666" y="861"/>
                  </a:lnTo>
                  <a:lnTo>
                    <a:pt x="1669" y="858"/>
                  </a:lnTo>
                  <a:lnTo>
                    <a:pt x="1670" y="854"/>
                  </a:lnTo>
                  <a:lnTo>
                    <a:pt x="1673" y="851"/>
                  </a:lnTo>
                  <a:lnTo>
                    <a:pt x="1676" y="854"/>
                  </a:lnTo>
                  <a:lnTo>
                    <a:pt x="1676" y="858"/>
                  </a:lnTo>
                  <a:lnTo>
                    <a:pt x="1680" y="859"/>
                  </a:lnTo>
                  <a:lnTo>
                    <a:pt x="1691" y="858"/>
                  </a:lnTo>
                  <a:lnTo>
                    <a:pt x="1694" y="859"/>
                  </a:lnTo>
                  <a:lnTo>
                    <a:pt x="1704" y="859"/>
                  </a:lnTo>
                  <a:lnTo>
                    <a:pt x="1708" y="859"/>
                  </a:lnTo>
                  <a:lnTo>
                    <a:pt x="1716" y="859"/>
                  </a:lnTo>
                  <a:lnTo>
                    <a:pt x="1720" y="861"/>
                  </a:lnTo>
                  <a:lnTo>
                    <a:pt x="1723" y="861"/>
                  </a:lnTo>
                  <a:lnTo>
                    <a:pt x="1734" y="864"/>
                  </a:lnTo>
                  <a:lnTo>
                    <a:pt x="1740" y="861"/>
                  </a:lnTo>
                  <a:lnTo>
                    <a:pt x="1747" y="861"/>
                  </a:lnTo>
                  <a:lnTo>
                    <a:pt x="1753" y="861"/>
                  </a:lnTo>
                  <a:lnTo>
                    <a:pt x="1781" y="871"/>
                  </a:lnTo>
                  <a:lnTo>
                    <a:pt x="1788" y="844"/>
                  </a:lnTo>
                  <a:lnTo>
                    <a:pt x="1803" y="803"/>
                  </a:lnTo>
                  <a:lnTo>
                    <a:pt x="1813" y="781"/>
                  </a:lnTo>
                  <a:lnTo>
                    <a:pt x="1816" y="775"/>
                  </a:lnTo>
                  <a:lnTo>
                    <a:pt x="1836" y="757"/>
                  </a:lnTo>
                  <a:lnTo>
                    <a:pt x="1839" y="741"/>
                  </a:lnTo>
                  <a:lnTo>
                    <a:pt x="1843" y="725"/>
                  </a:lnTo>
                  <a:lnTo>
                    <a:pt x="1845" y="724"/>
                  </a:lnTo>
                  <a:lnTo>
                    <a:pt x="1848" y="716"/>
                  </a:lnTo>
                  <a:lnTo>
                    <a:pt x="1860" y="693"/>
                  </a:lnTo>
                  <a:lnTo>
                    <a:pt x="1871" y="655"/>
                  </a:lnTo>
                  <a:lnTo>
                    <a:pt x="1874" y="647"/>
                  </a:lnTo>
                  <a:lnTo>
                    <a:pt x="1874" y="632"/>
                  </a:lnTo>
                  <a:lnTo>
                    <a:pt x="1874" y="616"/>
                  </a:lnTo>
                  <a:lnTo>
                    <a:pt x="1874" y="608"/>
                  </a:lnTo>
                  <a:lnTo>
                    <a:pt x="1882" y="579"/>
                  </a:lnTo>
                  <a:lnTo>
                    <a:pt x="1885" y="571"/>
                  </a:lnTo>
                  <a:lnTo>
                    <a:pt x="1886" y="563"/>
                  </a:lnTo>
                  <a:lnTo>
                    <a:pt x="1885" y="558"/>
                  </a:lnTo>
                  <a:lnTo>
                    <a:pt x="1886" y="547"/>
                  </a:lnTo>
                  <a:lnTo>
                    <a:pt x="1886" y="544"/>
                  </a:lnTo>
                  <a:lnTo>
                    <a:pt x="1882" y="518"/>
                  </a:lnTo>
                  <a:lnTo>
                    <a:pt x="1882" y="516"/>
                  </a:lnTo>
                  <a:lnTo>
                    <a:pt x="1882" y="498"/>
                  </a:lnTo>
                  <a:lnTo>
                    <a:pt x="1886" y="485"/>
                  </a:lnTo>
                  <a:lnTo>
                    <a:pt x="1886" y="481"/>
                  </a:lnTo>
                  <a:lnTo>
                    <a:pt x="1886" y="456"/>
                  </a:lnTo>
                  <a:lnTo>
                    <a:pt x="1889" y="437"/>
                  </a:lnTo>
                  <a:lnTo>
                    <a:pt x="1897" y="411"/>
                  </a:lnTo>
                  <a:lnTo>
                    <a:pt x="1897" y="395"/>
                  </a:lnTo>
                  <a:lnTo>
                    <a:pt x="1894" y="385"/>
                  </a:lnTo>
                  <a:lnTo>
                    <a:pt x="1899" y="373"/>
                  </a:lnTo>
                  <a:lnTo>
                    <a:pt x="1903" y="369"/>
                  </a:lnTo>
                  <a:lnTo>
                    <a:pt x="1915" y="362"/>
                  </a:lnTo>
                  <a:lnTo>
                    <a:pt x="1939" y="326"/>
                  </a:lnTo>
                  <a:lnTo>
                    <a:pt x="1953" y="299"/>
                  </a:lnTo>
                  <a:lnTo>
                    <a:pt x="1953" y="298"/>
                  </a:lnTo>
                  <a:lnTo>
                    <a:pt x="1961" y="268"/>
                  </a:lnTo>
                  <a:lnTo>
                    <a:pt x="1957" y="231"/>
                  </a:lnTo>
                  <a:lnTo>
                    <a:pt x="1957" y="228"/>
                  </a:lnTo>
                  <a:lnTo>
                    <a:pt x="1957" y="226"/>
                  </a:lnTo>
                  <a:lnTo>
                    <a:pt x="1957" y="212"/>
                  </a:lnTo>
                  <a:lnTo>
                    <a:pt x="1953" y="196"/>
                  </a:lnTo>
                  <a:lnTo>
                    <a:pt x="1940" y="187"/>
                  </a:lnTo>
                  <a:lnTo>
                    <a:pt x="1931" y="175"/>
                  </a:lnTo>
                  <a:lnTo>
                    <a:pt x="1912" y="166"/>
                  </a:lnTo>
                  <a:lnTo>
                    <a:pt x="1910" y="161"/>
                  </a:lnTo>
                  <a:lnTo>
                    <a:pt x="1899" y="152"/>
                  </a:lnTo>
                  <a:lnTo>
                    <a:pt x="1899" y="147"/>
                  </a:lnTo>
                  <a:lnTo>
                    <a:pt x="1899" y="139"/>
                  </a:lnTo>
                  <a:lnTo>
                    <a:pt x="1899" y="132"/>
                  </a:lnTo>
                  <a:lnTo>
                    <a:pt x="1899" y="121"/>
                  </a:lnTo>
                  <a:lnTo>
                    <a:pt x="1897" y="113"/>
                  </a:lnTo>
                  <a:lnTo>
                    <a:pt x="1889" y="103"/>
                  </a:lnTo>
                  <a:lnTo>
                    <a:pt x="1879" y="95"/>
                  </a:lnTo>
                  <a:lnTo>
                    <a:pt x="1874" y="87"/>
                  </a:lnTo>
                  <a:lnTo>
                    <a:pt x="1866" y="80"/>
                  </a:lnTo>
                  <a:lnTo>
                    <a:pt x="1854" y="80"/>
                  </a:lnTo>
                  <a:lnTo>
                    <a:pt x="1848" y="79"/>
                  </a:lnTo>
                  <a:lnTo>
                    <a:pt x="1836" y="75"/>
                  </a:lnTo>
                  <a:lnTo>
                    <a:pt x="1824" y="69"/>
                  </a:lnTo>
                  <a:lnTo>
                    <a:pt x="1831" y="87"/>
                  </a:lnTo>
                  <a:lnTo>
                    <a:pt x="1839" y="87"/>
                  </a:lnTo>
                  <a:lnTo>
                    <a:pt x="1848" y="95"/>
                  </a:lnTo>
                  <a:lnTo>
                    <a:pt x="1854" y="103"/>
                  </a:lnTo>
                  <a:lnTo>
                    <a:pt x="1850" y="105"/>
                  </a:lnTo>
                  <a:lnTo>
                    <a:pt x="1848" y="108"/>
                  </a:lnTo>
                  <a:lnTo>
                    <a:pt x="1843" y="121"/>
                  </a:lnTo>
                  <a:lnTo>
                    <a:pt x="1839" y="136"/>
                  </a:lnTo>
                  <a:lnTo>
                    <a:pt x="1848" y="136"/>
                  </a:lnTo>
                  <a:lnTo>
                    <a:pt x="1848" y="147"/>
                  </a:lnTo>
                  <a:lnTo>
                    <a:pt x="1848" y="152"/>
                  </a:lnTo>
                  <a:lnTo>
                    <a:pt x="1839" y="156"/>
                  </a:lnTo>
                  <a:lnTo>
                    <a:pt x="1830" y="170"/>
                  </a:lnTo>
                  <a:lnTo>
                    <a:pt x="1821" y="170"/>
                  </a:lnTo>
                  <a:lnTo>
                    <a:pt x="1808" y="170"/>
                  </a:lnTo>
                  <a:lnTo>
                    <a:pt x="1803" y="174"/>
                  </a:lnTo>
                  <a:lnTo>
                    <a:pt x="1802" y="182"/>
                  </a:lnTo>
                  <a:lnTo>
                    <a:pt x="1795" y="183"/>
                  </a:lnTo>
                  <a:lnTo>
                    <a:pt x="1785" y="190"/>
                  </a:lnTo>
                  <a:lnTo>
                    <a:pt x="1777" y="196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g3037f45beab_0_67"/>
            <p:cNvSpPr/>
            <p:nvPr/>
          </p:nvSpPr>
          <p:spPr>
            <a:xfrm>
              <a:off x="3907848" y="3048138"/>
              <a:ext cx="952347" cy="999325"/>
            </a:xfrm>
            <a:custGeom>
              <a:rect b="b" l="l" r="r" t="t"/>
              <a:pathLst>
                <a:path extrusionOk="0" h="2047" w="2192">
                  <a:moveTo>
                    <a:pt x="1515" y="1345"/>
                  </a:moveTo>
                  <a:lnTo>
                    <a:pt x="1550" y="1340"/>
                  </a:lnTo>
                  <a:lnTo>
                    <a:pt x="1606" y="1325"/>
                  </a:lnTo>
                  <a:lnTo>
                    <a:pt x="1681" y="1285"/>
                  </a:lnTo>
                  <a:lnTo>
                    <a:pt x="1725" y="1285"/>
                  </a:lnTo>
                  <a:lnTo>
                    <a:pt x="1764" y="1289"/>
                  </a:lnTo>
                  <a:lnTo>
                    <a:pt x="1837" y="1261"/>
                  </a:lnTo>
                  <a:lnTo>
                    <a:pt x="1845" y="1261"/>
                  </a:lnTo>
                  <a:lnTo>
                    <a:pt x="1855" y="1253"/>
                  </a:lnTo>
                  <a:lnTo>
                    <a:pt x="1865" y="1242"/>
                  </a:lnTo>
                  <a:lnTo>
                    <a:pt x="1868" y="1226"/>
                  </a:lnTo>
                  <a:lnTo>
                    <a:pt x="1875" y="1213"/>
                  </a:lnTo>
                  <a:lnTo>
                    <a:pt x="1884" y="1205"/>
                  </a:lnTo>
                  <a:lnTo>
                    <a:pt x="1891" y="1194"/>
                  </a:lnTo>
                  <a:lnTo>
                    <a:pt x="1904" y="1183"/>
                  </a:lnTo>
                  <a:lnTo>
                    <a:pt x="1906" y="1175"/>
                  </a:lnTo>
                  <a:lnTo>
                    <a:pt x="1906" y="1172"/>
                  </a:lnTo>
                  <a:lnTo>
                    <a:pt x="1906" y="1161"/>
                  </a:lnTo>
                  <a:lnTo>
                    <a:pt x="1913" y="1159"/>
                  </a:lnTo>
                  <a:lnTo>
                    <a:pt x="1923" y="1150"/>
                  </a:lnTo>
                  <a:lnTo>
                    <a:pt x="1926" y="1143"/>
                  </a:lnTo>
                  <a:lnTo>
                    <a:pt x="1930" y="1134"/>
                  </a:lnTo>
                  <a:lnTo>
                    <a:pt x="1920" y="1130"/>
                  </a:lnTo>
                  <a:lnTo>
                    <a:pt x="1906" y="1129"/>
                  </a:lnTo>
                  <a:lnTo>
                    <a:pt x="1898" y="1118"/>
                  </a:lnTo>
                  <a:lnTo>
                    <a:pt x="1891" y="1109"/>
                  </a:lnTo>
                  <a:lnTo>
                    <a:pt x="1888" y="1101"/>
                  </a:lnTo>
                  <a:lnTo>
                    <a:pt x="1884" y="1089"/>
                  </a:lnTo>
                  <a:lnTo>
                    <a:pt x="1876" y="1082"/>
                  </a:lnTo>
                  <a:lnTo>
                    <a:pt x="1875" y="1065"/>
                  </a:lnTo>
                  <a:lnTo>
                    <a:pt x="1872" y="1061"/>
                  </a:lnTo>
                  <a:lnTo>
                    <a:pt x="1884" y="1046"/>
                  </a:lnTo>
                  <a:lnTo>
                    <a:pt x="1884" y="1045"/>
                  </a:lnTo>
                  <a:lnTo>
                    <a:pt x="1898" y="1027"/>
                  </a:lnTo>
                  <a:lnTo>
                    <a:pt x="1906" y="1014"/>
                  </a:lnTo>
                  <a:lnTo>
                    <a:pt x="1906" y="1011"/>
                  </a:lnTo>
                  <a:lnTo>
                    <a:pt x="1920" y="997"/>
                  </a:lnTo>
                  <a:lnTo>
                    <a:pt x="1930" y="986"/>
                  </a:lnTo>
                  <a:lnTo>
                    <a:pt x="1941" y="973"/>
                  </a:lnTo>
                  <a:lnTo>
                    <a:pt x="1945" y="962"/>
                  </a:lnTo>
                  <a:lnTo>
                    <a:pt x="1947" y="952"/>
                  </a:lnTo>
                  <a:lnTo>
                    <a:pt x="1963" y="939"/>
                  </a:lnTo>
                  <a:lnTo>
                    <a:pt x="1973" y="934"/>
                  </a:lnTo>
                  <a:lnTo>
                    <a:pt x="1981" y="927"/>
                  </a:lnTo>
                  <a:lnTo>
                    <a:pt x="1987" y="919"/>
                  </a:lnTo>
                  <a:lnTo>
                    <a:pt x="1989" y="911"/>
                  </a:lnTo>
                  <a:lnTo>
                    <a:pt x="1989" y="906"/>
                  </a:lnTo>
                  <a:lnTo>
                    <a:pt x="2003" y="896"/>
                  </a:lnTo>
                  <a:lnTo>
                    <a:pt x="2013" y="883"/>
                  </a:lnTo>
                  <a:lnTo>
                    <a:pt x="2013" y="878"/>
                  </a:lnTo>
                  <a:lnTo>
                    <a:pt x="2016" y="866"/>
                  </a:lnTo>
                  <a:lnTo>
                    <a:pt x="2017" y="860"/>
                  </a:lnTo>
                  <a:lnTo>
                    <a:pt x="2024" y="852"/>
                  </a:lnTo>
                  <a:lnTo>
                    <a:pt x="2028" y="847"/>
                  </a:lnTo>
                  <a:lnTo>
                    <a:pt x="2028" y="836"/>
                  </a:lnTo>
                  <a:lnTo>
                    <a:pt x="2031" y="827"/>
                  </a:lnTo>
                  <a:lnTo>
                    <a:pt x="2031" y="819"/>
                  </a:lnTo>
                  <a:lnTo>
                    <a:pt x="2034" y="816"/>
                  </a:lnTo>
                  <a:lnTo>
                    <a:pt x="2039" y="813"/>
                  </a:lnTo>
                  <a:lnTo>
                    <a:pt x="2056" y="807"/>
                  </a:lnTo>
                  <a:lnTo>
                    <a:pt x="2059" y="811"/>
                  </a:lnTo>
                  <a:lnTo>
                    <a:pt x="2063" y="816"/>
                  </a:lnTo>
                  <a:lnTo>
                    <a:pt x="2075" y="816"/>
                  </a:lnTo>
                  <a:lnTo>
                    <a:pt x="2079" y="811"/>
                  </a:lnTo>
                  <a:lnTo>
                    <a:pt x="2084" y="805"/>
                  </a:lnTo>
                  <a:lnTo>
                    <a:pt x="2092" y="805"/>
                  </a:lnTo>
                  <a:lnTo>
                    <a:pt x="2100" y="803"/>
                  </a:lnTo>
                  <a:lnTo>
                    <a:pt x="2104" y="796"/>
                  </a:lnTo>
                  <a:lnTo>
                    <a:pt x="2114" y="787"/>
                  </a:lnTo>
                  <a:lnTo>
                    <a:pt x="2114" y="783"/>
                  </a:lnTo>
                  <a:lnTo>
                    <a:pt x="2121" y="775"/>
                  </a:lnTo>
                  <a:lnTo>
                    <a:pt x="2129" y="765"/>
                  </a:lnTo>
                  <a:lnTo>
                    <a:pt x="2132" y="749"/>
                  </a:lnTo>
                  <a:lnTo>
                    <a:pt x="2136" y="740"/>
                  </a:lnTo>
                  <a:lnTo>
                    <a:pt x="2136" y="736"/>
                  </a:lnTo>
                  <a:lnTo>
                    <a:pt x="2132" y="723"/>
                  </a:lnTo>
                  <a:lnTo>
                    <a:pt x="2125" y="709"/>
                  </a:lnTo>
                  <a:lnTo>
                    <a:pt x="2121" y="702"/>
                  </a:lnTo>
                  <a:lnTo>
                    <a:pt x="2114" y="699"/>
                  </a:lnTo>
                  <a:lnTo>
                    <a:pt x="2111" y="694"/>
                  </a:lnTo>
                  <a:lnTo>
                    <a:pt x="2104" y="688"/>
                  </a:lnTo>
                  <a:lnTo>
                    <a:pt x="2100" y="680"/>
                  </a:lnTo>
                  <a:lnTo>
                    <a:pt x="2104" y="673"/>
                  </a:lnTo>
                  <a:lnTo>
                    <a:pt x="2104" y="665"/>
                  </a:lnTo>
                  <a:lnTo>
                    <a:pt x="2111" y="657"/>
                  </a:lnTo>
                  <a:lnTo>
                    <a:pt x="2114" y="649"/>
                  </a:lnTo>
                  <a:lnTo>
                    <a:pt x="2121" y="640"/>
                  </a:lnTo>
                  <a:lnTo>
                    <a:pt x="2129" y="632"/>
                  </a:lnTo>
                  <a:lnTo>
                    <a:pt x="2137" y="628"/>
                  </a:lnTo>
                  <a:lnTo>
                    <a:pt x="2149" y="621"/>
                  </a:lnTo>
                  <a:lnTo>
                    <a:pt x="2158" y="617"/>
                  </a:lnTo>
                  <a:lnTo>
                    <a:pt x="2165" y="609"/>
                  </a:lnTo>
                  <a:lnTo>
                    <a:pt x="2167" y="597"/>
                  </a:lnTo>
                  <a:lnTo>
                    <a:pt x="2172" y="590"/>
                  </a:lnTo>
                  <a:lnTo>
                    <a:pt x="2167" y="581"/>
                  </a:lnTo>
                  <a:lnTo>
                    <a:pt x="2161" y="581"/>
                  </a:lnTo>
                  <a:lnTo>
                    <a:pt x="2153" y="580"/>
                  </a:lnTo>
                  <a:lnTo>
                    <a:pt x="2144" y="572"/>
                  </a:lnTo>
                  <a:lnTo>
                    <a:pt x="2147" y="565"/>
                  </a:lnTo>
                  <a:lnTo>
                    <a:pt x="2149" y="554"/>
                  </a:lnTo>
                  <a:lnTo>
                    <a:pt x="2149" y="548"/>
                  </a:lnTo>
                  <a:lnTo>
                    <a:pt x="2155" y="546"/>
                  </a:lnTo>
                  <a:lnTo>
                    <a:pt x="2165" y="538"/>
                  </a:lnTo>
                  <a:lnTo>
                    <a:pt x="2175" y="534"/>
                  </a:lnTo>
                  <a:lnTo>
                    <a:pt x="2180" y="529"/>
                  </a:lnTo>
                  <a:lnTo>
                    <a:pt x="2190" y="505"/>
                  </a:lnTo>
                  <a:lnTo>
                    <a:pt x="2192" y="501"/>
                  </a:lnTo>
                  <a:lnTo>
                    <a:pt x="2187" y="497"/>
                  </a:lnTo>
                  <a:lnTo>
                    <a:pt x="2175" y="483"/>
                  </a:lnTo>
                  <a:lnTo>
                    <a:pt x="2132" y="487"/>
                  </a:lnTo>
                  <a:lnTo>
                    <a:pt x="2071" y="434"/>
                  </a:lnTo>
                  <a:lnTo>
                    <a:pt x="2063" y="412"/>
                  </a:lnTo>
                  <a:lnTo>
                    <a:pt x="2038" y="410"/>
                  </a:lnTo>
                  <a:lnTo>
                    <a:pt x="1996" y="402"/>
                  </a:lnTo>
                  <a:lnTo>
                    <a:pt x="1989" y="412"/>
                  </a:lnTo>
                  <a:lnTo>
                    <a:pt x="1978" y="441"/>
                  </a:lnTo>
                  <a:lnTo>
                    <a:pt x="1963" y="463"/>
                  </a:lnTo>
                  <a:lnTo>
                    <a:pt x="1941" y="474"/>
                  </a:lnTo>
                  <a:lnTo>
                    <a:pt x="1916" y="481"/>
                  </a:lnTo>
                  <a:lnTo>
                    <a:pt x="1898" y="497"/>
                  </a:lnTo>
                  <a:lnTo>
                    <a:pt x="1876" y="505"/>
                  </a:lnTo>
                  <a:lnTo>
                    <a:pt x="1858" y="532"/>
                  </a:lnTo>
                  <a:lnTo>
                    <a:pt x="1843" y="557"/>
                  </a:lnTo>
                  <a:lnTo>
                    <a:pt x="1818" y="566"/>
                  </a:lnTo>
                  <a:lnTo>
                    <a:pt x="1792" y="572"/>
                  </a:lnTo>
                  <a:lnTo>
                    <a:pt x="1772" y="584"/>
                  </a:lnTo>
                  <a:lnTo>
                    <a:pt x="1732" y="580"/>
                  </a:lnTo>
                  <a:lnTo>
                    <a:pt x="1713" y="568"/>
                  </a:lnTo>
                  <a:lnTo>
                    <a:pt x="1694" y="562"/>
                  </a:lnTo>
                  <a:lnTo>
                    <a:pt x="1652" y="548"/>
                  </a:lnTo>
                  <a:lnTo>
                    <a:pt x="1616" y="529"/>
                  </a:lnTo>
                  <a:lnTo>
                    <a:pt x="1613" y="526"/>
                  </a:lnTo>
                  <a:lnTo>
                    <a:pt x="1588" y="532"/>
                  </a:lnTo>
                  <a:lnTo>
                    <a:pt x="1569" y="532"/>
                  </a:lnTo>
                  <a:lnTo>
                    <a:pt x="1556" y="548"/>
                  </a:lnTo>
                  <a:lnTo>
                    <a:pt x="1528" y="548"/>
                  </a:lnTo>
                  <a:lnTo>
                    <a:pt x="1505" y="576"/>
                  </a:lnTo>
                  <a:lnTo>
                    <a:pt x="1515" y="598"/>
                  </a:lnTo>
                  <a:lnTo>
                    <a:pt x="1519" y="609"/>
                  </a:lnTo>
                  <a:lnTo>
                    <a:pt x="1525" y="621"/>
                  </a:lnTo>
                  <a:lnTo>
                    <a:pt x="1547" y="630"/>
                  </a:lnTo>
                  <a:lnTo>
                    <a:pt x="1551" y="632"/>
                  </a:lnTo>
                  <a:lnTo>
                    <a:pt x="1566" y="646"/>
                  </a:lnTo>
                  <a:lnTo>
                    <a:pt x="1598" y="654"/>
                  </a:lnTo>
                  <a:lnTo>
                    <a:pt x="1593" y="704"/>
                  </a:lnTo>
                  <a:lnTo>
                    <a:pt x="1569" y="704"/>
                  </a:lnTo>
                  <a:lnTo>
                    <a:pt x="1566" y="721"/>
                  </a:lnTo>
                  <a:lnTo>
                    <a:pt x="1577" y="721"/>
                  </a:lnTo>
                  <a:lnTo>
                    <a:pt x="1588" y="736"/>
                  </a:lnTo>
                  <a:lnTo>
                    <a:pt x="1563" y="765"/>
                  </a:lnTo>
                  <a:lnTo>
                    <a:pt x="1559" y="744"/>
                  </a:lnTo>
                  <a:lnTo>
                    <a:pt x="1547" y="732"/>
                  </a:lnTo>
                  <a:lnTo>
                    <a:pt x="1543" y="736"/>
                  </a:lnTo>
                  <a:lnTo>
                    <a:pt x="1536" y="740"/>
                  </a:lnTo>
                  <a:lnTo>
                    <a:pt x="1532" y="771"/>
                  </a:lnTo>
                  <a:lnTo>
                    <a:pt x="1483" y="775"/>
                  </a:lnTo>
                  <a:lnTo>
                    <a:pt x="1469" y="803"/>
                  </a:lnTo>
                  <a:lnTo>
                    <a:pt x="1450" y="807"/>
                  </a:lnTo>
                  <a:lnTo>
                    <a:pt x="1415" y="805"/>
                  </a:lnTo>
                  <a:lnTo>
                    <a:pt x="1392" y="796"/>
                  </a:lnTo>
                  <a:lnTo>
                    <a:pt x="1371" y="796"/>
                  </a:lnTo>
                  <a:lnTo>
                    <a:pt x="1366" y="805"/>
                  </a:lnTo>
                  <a:lnTo>
                    <a:pt x="1352" y="819"/>
                  </a:lnTo>
                  <a:lnTo>
                    <a:pt x="1356" y="840"/>
                  </a:lnTo>
                  <a:lnTo>
                    <a:pt x="1357" y="871"/>
                  </a:lnTo>
                  <a:lnTo>
                    <a:pt x="1362" y="899"/>
                  </a:lnTo>
                  <a:lnTo>
                    <a:pt x="1331" y="899"/>
                  </a:lnTo>
                  <a:lnTo>
                    <a:pt x="1327" y="899"/>
                  </a:lnTo>
                  <a:lnTo>
                    <a:pt x="1310" y="891"/>
                  </a:lnTo>
                  <a:lnTo>
                    <a:pt x="1284" y="883"/>
                  </a:lnTo>
                  <a:lnTo>
                    <a:pt x="1262" y="896"/>
                  </a:lnTo>
                  <a:lnTo>
                    <a:pt x="1256" y="899"/>
                  </a:lnTo>
                  <a:lnTo>
                    <a:pt x="1252" y="902"/>
                  </a:lnTo>
                  <a:lnTo>
                    <a:pt x="1236" y="902"/>
                  </a:lnTo>
                  <a:lnTo>
                    <a:pt x="1208" y="902"/>
                  </a:lnTo>
                  <a:lnTo>
                    <a:pt x="1200" y="883"/>
                  </a:lnTo>
                  <a:lnTo>
                    <a:pt x="1184" y="863"/>
                  </a:lnTo>
                  <a:lnTo>
                    <a:pt x="1176" y="860"/>
                  </a:lnTo>
                  <a:lnTo>
                    <a:pt x="1141" y="855"/>
                  </a:lnTo>
                  <a:lnTo>
                    <a:pt x="1108" y="848"/>
                  </a:lnTo>
                  <a:lnTo>
                    <a:pt x="1074" y="847"/>
                  </a:lnTo>
                  <a:lnTo>
                    <a:pt x="1067" y="839"/>
                  </a:lnTo>
                  <a:lnTo>
                    <a:pt x="1061" y="816"/>
                  </a:lnTo>
                  <a:lnTo>
                    <a:pt x="1027" y="819"/>
                  </a:lnTo>
                  <a:lnTo>
                    <a:pt x="995" y="827"/>
                  </a:lnTo>
                  <a:lnTo>
                    <a:pt x="1005" y="792"/>
                  </a:lnTo>
                  <a:lnTo>
                    <a:pt x="1018" y="763"/>
                  </a:lnTo>
                  <a:lnTo>
                    <a:pt x="1021" y="753"/>
                  </a:lnTo>
                  <a:lnTo>
                    <a:pt x="1039" y="717"/>
                  </a:lnTo>
                  <a:lnTo>
                    <a:pt x="1027" y="676"/>
                  </a:lnTo>
                  <a:lnTo>
                    <a:pt x="1039" y="654"/>
                  </a:lnTo>
                  <a:lnTo>
                    <a:pt x="1053" y="665"/>
                  </a:lnTo>
                  <a:lnTo>
                    <a:pt x="1076" y="640"/>
                  </a:lnTo>
                  <a:lnTo>
                    <a:pt x="1133" y="640"/>
                  </a:lnTo>
                  <a:lnTo>
                    <a:pt x="1132" y="624"/>
                  </a:lnTo>
                  <a:lnTo>
                    <a:pt x="1133" y="621"/>
                  </a:lnTo>
                  <a:lnTo>
                    <a:pt x="1133" y="580"/>
                  </a:lnTo>
                  <a:lnTo>
                    <a:pt x="1121" y="558"/>
                  </a:lnTo>
                  <a:lnTo>
                    <a:pt x="1125" y="546"/>
                  </a:lnTo>
                  <a:lnTo>
                    <a:pt x="1158" y="505"/>
                  </a:lnTo>
                  <a:lnTo>
                    <a:pt x="1161" y="498"/>
                  </a:lnTo>
                  <a:lnTo>
                    <a:pt x="1194" y="450"/>
                  </a:lnTo>
                  <a:lnTo>
                    <a:pt x="1212" y="443"/>
                  </a:lnTo>
                  <a:lnTo>
                    <a:pt x="1216" y="443"/>
                  </a:lnTo>
                  <a:lnTo>
                    <a:pt x="1224" y="438"/>
                  </a:lnTo>
                  <a:lnTo>
                    <a:pt x="1230" y="434"/>
                  </a:lnTo>
                  <a:lnTo>
                    <a:pt x="1234" y="434"/>
                  </a:lnTo>
                  <a:lnTo>
                    <a:pt x="1259" y="423"/>
                  </a:lnTo>
                  <a:lnTo>
                    <a:pt x="1302" y="434"/>
                  </a:lnTo>
                  <a:lnTo>
                    <a:pt x="1316" y="431"/>
                  </a:lnTo>
                  <a:lnTo>
                    <a:pt x="1331" y="427"/>
                  </a:lnTo>
                  <a:lnTo>
                    <a:pt x="1337" y="393"/>
                  </a:lnTo>
                  <a:lnTo>
                    <a:pt x="1352" y="390"/>
                  </a:lnTo>
                  <a:lnTo>
                    <a:pt x="1352" y="367"/>
                  </a:lnTo>
                  <a:lnTo>
                    <a:pt x="1334" y="361"/>
                  </a:lnTo>
                  <a:lnTo>
                    <a:pt x="1337" y="348"/>
                  </a:lnTo>
                  <a:lnTo>
                    <a:pt x="1345" y="348"/>
                  </a:lnTo>
                  <a:lnTo>
                    <a:pt x="1345" y="319"/>
                  </a:lnTo>
                  <a:lnTo>
                    <a:pt x="1366" y="302"/>
                  </a:lnTo>
                  <a:lnTo>
                    <a:pt x="1381" y="282"/>
                  </a:lnTo>
                  <a:lnTo>
                    <a:pt x="1381" y="278"/>
                  </a:lnTo>
                  <a:lnTo>
                    <a:pt x="1381" y="267"/>
                  </a:lnTo>
                  <a:lnTo>
                    <a:pt x="1357" y="264"/>
                  </a:lnTo>
                  <a:lnTo>
                    <a:pt x="1345" y="248"/>
                  </a:lnTo>
                  <a:lnTo>
                    <a:pt x="1316" y="248"/>
                  </a:lnTo>
                  <a:lnTo>
                    <a:pt x="1302" y="259"/>
                  </a:lnTo>
                  <a:lnTo>
                    <a:pt x="1288" y="250"/>
                  </a:lnTo>
                  <a:lnTo>
                    <a:pt x="1303" y="244"/>
                  </a:lnTo>
                  <a:lnTo>
                    <a:pt x="1310" y="219"/>
                  </a:lnTo>
                  <a:lnTo>
                    <a:pt x="1316" y="197"/>
                  </a:lnTo>
                  <a:lnTo>
                    <a:pt x="1287" y="186"/>
                  </a:lnTo>
                  <a:lnTo>
                    <a:pt x="1273" y="181"/>
                  </a:lnTo>
                  <a:lnTo>
                    <a:pt x="1224" y="137"/>
                  </a:lnTo>
                  <a:lnTo>
                    <a:pt x="1190" y="186"/>
                  </a:lnTo>
                  <a:lnTo>
                    <a:pt x="1208" y="226"/>
                  </a:lnTo>
                  <a:lnTo>
                    <a:pt x="1218" y="226"/>
                  </a:lnTo>
                  <a:lnTo>
                    <a:pt x="1218" y="244"/>
                  </a:lnTo>
                  <a:lnTo>
                    <a:pt x="1218" y="250"/>
                  </a:lnTo>
                  <a:lnTo>
                    <a:pt x="1229" y="272"/>
                  </a:lnTo>
                  <a:lnTo>
                    <a:pt x="1229" y="275"/>
                  </a:lnTo>
                  <a:lnTo>
                    <a:pt x="1212" y="288"/>
                  </a:lnTo>
                  <a:lnTo>
                    <a:pt x="1190" y="288"/>
                  </a:lnTo>
                  <a:lnTo>
                    <a:pt x="1175" y="350"/>
                  </a:lnTo>
                  <a:lnTo>
                    <a:pt x="1171" y="350"/>
                  </a:lnTo>
                  <a:lnTo>
                    <a:pt x="1121" y="331"/>
                  </a:lnTo>
                  <a:lnTo>
                    <a:pt x="1110" y="346"/>
                  </a:lnTo>
                  <a:lnTo>
                    <a:pt x="1108" y="346"/>
                  </a:lnTo>
                  <a:lnTo>
                    <a:pt x="1058" y="346"/>
                  </a:lnTo>
                  <a:lnTo>
                    <a:pt x="1055" y="334"/>
                  </a:lnTo>
                  <a:lnTo>
                    <a:pt x="1058" y="319"/>
                  </a:lnTo>
                  <a:lnTo>
                    <a:pt x="1061" y="275"/>
                  </a:lnTo>
                  <a:lnTo>
                    <a:pt x="1089" y="189"/>
                  </a:lnTo>
                  <a:lnTo>
                    <a:pt x="1093" y="178"/>
                  </a:lnTo>
                  <a:lnTo>
                    <a:pt x="1104" y="128"/>
                  </a:lnTo>
                  <a:lnTo>
                    <a:pt x="1086" y="125"/>
                  </a:lnTo>
                  <a:lnTo>
                    <a:pt x="1085" y="112"/>
                  </a:lnTo>
                  <a:lnTo>
                    <a:pt x="1050" y="111"/>
                  </a:lnTo>
                  <a:lnTo>
                    <a:pt x="1046" y="108"/>
                  </a:lnTo>
                  <a:lnTo>
                    <a:pt x="1030" y="101"/>
                  </a:lnTo>
                  <a:lnTo>
                    <a:pt x="1024" y="103"/>
                  </a:lnTo>
                  <a:lnTo>
                    <a:pt x="1012" y="168"/>
                  </a:lnTo>
                  <a:lnTo>
                    <a:pt x="1002" y="224"/>
                  </a:lnTo>
                  <a:lnTo>
                    <a:pt x="988" y="267"/>
                  </a:lnTo>
                  <a:lnTo>
                    <a:pt x="974" y="311"/>
                  </a:lnTo>
                  <a:lnTo>
                    <a:pt x="962" y="294"/>
                  </a:lnTo>
                  <a:lnTo>
                    <a:pt x="963" y="248"/>
                  </a:lnTo>
                  <a:lnTo>
                    <a:pt x="970" y="197"/>
                  </a:lnTo>
                  <a:lnTo>
                    <a:pt x="970" y="189"/>
                  </a:lnTo>
                  <a:lnTo>
                    <a:pt x="963" y="168"/>
                  </a:lnTo>
                  <a:lnTo>
                    <a:pt x="970" y="159"/>
                  </a:lnTo>
                  <a:lnTo>
                    <a:pt x="980" y="159"/>
                  </a:lnTo>
                  <a:lnTo>
                    <a:pt x="977" y="119"/>
                  </a:lnTo>
                  <a:lnTo>
                    <a:pt x="974" y="112"/>
                  </a:lnTo>
                  <a:lnTo>
                    <a:pt x="1017" y="89"/>
                  </a:lnTo>
                  <a:lnTo>
                    <a:pt x="1018" y="29"/>
                  </a:lnTo>
                  <a:lnTo>
                    <a:pt x="898" y="0"/>
                  </a:lnTo>
                  <a:lnTo>
                    <a:pt x="892" y="17"/>
                  </a:lnTo>
                  <a:lnTo>
                    <a:pt x="891" y="122"/>
                  </a:lnTo>
                  <a:lnTo>
                    <a:pt x="916" y="132"/>
                  </a:lnTo>
                  <a:lnTo>
                    <a:pt x="934" y="145"/>
                  </a:lnTo>
                  <a:lnTo>
                    <a:pt x="934" y="189"/>
                  </a:lnTo>
                  <a:lnTo>
                    <a:pt x="922" y="203"/>
                  </a:lnTo>
                  <a:lnTo>
                    <a:pt x="909" y="224"/>
                  </a:lnTo>
                  <a:lnTo>
                    <a:pt x="880" y="226"/>
                  </a:lnTo>
                  <a:lnTo>
                    <a:pt x="839" y="231"/>
                  </a:lnTo>
                  <a:lnTo>
                    <a:pt x="736" y="276"/>
                  </a:lnTo>
                  <a:lnTo>
                    <a:pt x="710" y="364"/>
                  </a:lnTo>
                  <a:lnTo>
                    <a:pt x="717" y="382"/>
                  </a:lnTo>
                  <a:lnTo>
                    <a:pt x="747" y="455"/>
                  </a:lnTo>
                  <a:lnTo>
                    <a:pt x="787" y="487"/>
                  </a:lnTo>
                  <a:lnTo>
                    <a:pt x="811" y="501"/>
                  </a:lnTo>
                  <a:lnTo>
                    <a:pt x="801" y="557"/>
                  </a:lnTo>
                  <a:lnTo>
                    <a:pt x="807" y="593"/>
                  </a:lnTo>
                  <a:lnTo>
                    <a:pt x="811" y="606"/>
                  </a:lnTo>
                  <a:lnTo>
                    <a:pt x="796" y="621"/>
                  </a:lnTo>
                  <a:lnTo>
                    <a:pt x="785" y="644"/>
                  </a:lnTo>
                  <a:lnTo>
                    <a:pt x="905" y="728"/>
                  </a:lnTo>
                  <a:lnTo>
                    <a:pt x="892" y="788"/>
                  </a:lnTo>
                  <a:lnTo>
                    <a:pt x="851" y="816"/>
                  </a:lnTo>
                  <a:lnTo>
                    <a:pt x="848" y="816"/>
                  </a:lnTo>
                  <a:lnTo>
                    <a:pt x="782" y="819"/>
                  </a:lnTo>
                  <a:lnTo>
                    <a:pt x="764" y="832"/>
                  </a:lnTo>
                  <a:lnTo>
                    <a:pt x="764" y="858"/>
                  </a:lnTo>
                  <a:lnTo>
                    <a:pt x="779" y="871"/>
                  </a:lnTo>
                  <a:lnTo>
                    <a:pt x="768" y="904"/>
                  </a:lnTo>
                  <a:lnTo>
                    <a:pt x="775" y="936"/>
                  </a:lnTo>
                  <a:lnTo>
                    <a:pt x="771" y="941"/>
                  </a:lnTo>
                  <a:lnTo>
                    <a:pt x="760" y="957"/>
                  </a:lnTo>
                  <a:lnTo>
                    <a:pt x="753" y="992"/>
                  </a:lnTo>
                  <a:lnTo>
                    <a:pt x="753" y="999"/>
                  </a:lnTo>
                  <a:lnTo>
                    <a:pt x="747" y="1007"/>
                  </a:lnTo>
                  <a:lnTo>
                    <a:pt x="736" y="1034"/>
                  </a:lnTo>
                  <a:lnTo>
                    <a:pt x="742" y="1079"/>
                  </a:lnTo>
                  <a:lnTo>
                    <a:pt x="742" y="1089"/>
                  </a:lnTo>
                  <a:lnTo>
                    <a:pt x="693" y="1050"/>
                  </a:lnTo>
                  <a:lnTo>
                    <a:pt x="677" y="1022"/>
                  </a:lnTo>
                  <a:lnTo>
                    <a:pt x="655" y="1015"/>
                  </a:lnTo>
                  <a:lnTo>
                    <a:pt x="594" y="952"/>
                  </a:lnTo>
                  <a:lnTo>
                    <a:pt x="570" y="957"/>
                  </a:lnTo>
                  <a:lnTo>
                    <a:pt x="569" y="957"/>
                  </a:lnTo>
                  <a:lnTo>
                    <a:pt x="536" y="936"/>
                  </a:lnTo>
                  <a:lnTo>
                    <a:pt x="511" y="906"/>
                  </a:lnTo>
                  <a:lnTo>
                    <a:pt x="486" y="902"/>
                  </a:lnTo>
                  <a:lnTo>
                    <a:pt x="480" y="904"/>
                  </a:lnTo>
                  <a:lnTo>
                    <a:pt x="450" y="906"/>
                  </a:lnTo>
                  <a:lnTo>
                    <a:pt x="431" y="919"/>
                  </a:lnTo>
                  <a:lnTo>
                    <a:pt x="422" y="934"/>
                  </a:lnTo>
                  <a:lnTo>
                    <a:pt x="396" y="941"/>
                  </a:lnTo>
                  <a:lnTo>
                    <a:pt x="396" y="944"/>
                  </a:lnTo>
                  <a:lnTo>
                    <a:pt x="375" y="952"/>
                  </a:lnTo>
                  <a:lnTo>
                    <a:pt x="354" y="949"/>
                  </a:lnTo>
                  <a:lnTo>
                    <a:pt x="341" y="939"/>
                  </a:lnTo>
                  <a:lnTo>
                    <a:pt x="331" y="949"/>
                  </a:lnTo>
                  <a:lnTo>
                    <a:pt x="329" y="949"/>
                  </a:lnTo>
                  <a:lnTo>
                    <a:pt x="313" y="957"/>
                  </a:lnTo>
                  <a:lnTo>
                    <a:pt x="298" y="973"/>
                  </a:lnTo>
                  <a:lnTo>
                    <a:pt x="281" y="994"/>
                  </a:lnTo>
                  <a:lnTo>
                    <a:pt x="265" y="1014"/>
                  </a:lnTo>
                  <a:lnTo>
                    <a:pt x="255" y="1034"/>
                  </a:lnTo>
                  <a:lnTo>
                    <a:pt x="243" y="1053"/>
                  </a:lnTo>
                  <a:lnTo>
                    <a:pt x="237" y="1061"/>
                  </a:lnTo>
                  <a:lnTo>
                    <a:pt x="216" y="1070"/>
                  </a:lnTo>
                  <a:lnTo>
                    <a:pt x="208" y="1089"/>
                  </a:lnTo>
                  <a:lnTo>
                    <a:pt x="213" y="1159"/>
                  </a:lnTo>
                  <a:lnTo>
                    <a:pt x="170" y="1191"/>
                  </a:lnTo>
                  <a:lnTo>
                    <a:pt x="112" y="1194"/>
                  </a:lnTo>
                  <a:lnTo>
                    <a:pt x="38" y="1209"/>
                  </a:lnTo>
                  <a:lnTo>
                    <a:pt x="0" y="1247"/>
                  </a:lnTo>
                  <a:lnTo>
                    <a:pt x="46" y="1328"/>
                  </a:lnTo>
                  <a:lnTo>
                    <a:pt x="74" y="1425"/>
                  </a:lnTo>
                  <a:lnTo>
                    <a:pt x="137" y="1524"/>
                  </a:lnTo>
                  <a:lnTo>
                    <a:pt x="166" y="1569"/>
                  </a:lnTo>
                  <a:lnTo>
                    <a:pt x="195" y="1609"/>
                  </a:lnTo>
                  <a:lnTo>
                    <a:pt x="233" y="1641"/>
                  </a:lnTo>
                  <a:lnTo>
                    <a:pt x="263" y="1674"/>
                  </a:lnTo>
                  <a:lnTo>
                    <a:pt x="299" y="1694"/>
                  </a:lnTo>
                  <a:lnTo>
                    <a:pt x="313" y="1738"/>
                  </a:lnTo>
                  <a:lnTo>
                    <a:pt x="339" y="1768"/>
                  </a:lnTo>
                  <a:lnTo>
                    <a:pt x="357" y="1785"/>
                  </a:lnTo>
                  <a:lnTo>
                    <a:pt x="372" y="1830"/>
                  </a:lnTo>
                  <a:lnTo>
                    <a:pt x="437" y="1856"/>
                  </a:lnTo>
                  <a:lnTo>
                    <a:pt x="450" y="1841"/>
                  </a:lnTo>
                  <a:lnTo>
                    <a:pt x="472" y="1866"/>
                  </a:lnTo>
                  <a:lnTo>
                    <a:pt x="489" y="1876"/>
                  </a:lnTo>
                  <a:lnTo>
                    <a:pt x="504" y="1872"/>
                  </a:lnTo>
                  <a:lnTo>
                    <a:pt x="498" y="1891"/>
                  </a:lnTo>
                  <a:lnTo>
                    <a:pt x="547" y="1912"/>
                  </a:lnTo>
                  <a:lnTo>
                    <a:pt x="547" y="1908"/>
                  </a:lnTo>
                  <a:lnTo>
                    <a:pt x="547" y="1907"/>
                  </a:lnTo>
                  <a:lnTo>
                    <a:pt x="547" y="1904"/>
                  </a:lnTo>
                  <a:lnTo>
                    <a:pt x="548" y="1904"/>
                  </a:lnTo>
                  <a:lnTo>
                    <a:pt x="554" y="1904"/>
                  </a:lnTo>
                  <a:lnTo>
                    <a:pt x="557" y="1904"/>
                  </a:lnTo>
                  <a:lnTo>
                    <a:pt x="558" y="1904"/>
                  </a:lnTo>
                  <a:lnTo>
                    <a:pt x="565" y="1904"/>
                  </a:lnTo>
                  <a:lnTo>
                    <a:pt x="570" y="1907"/>
                  </a:lnTo>
                  <a:lnTo>
                    <a:pt x="570" y="1904"/>
                  </a:lnTo>
                  <a:lnTo>
                    <a:pt x="573" y="1904"/>
                  </a:lnTo>
                  <a:lnTo>
                    <a:pt x="578" y="1904"/>
                  </a:lnTo>
                  <a:lnTo>
                    <a:pt x="580" y="1904"/>
                  </a:lnTo>
                  <a:lnTo>
                    <a:pt x="581" y="1901"/>
                  </a:lnTo>
                  <a:lnTo>
                    <a:pt x="585" y="1899"/>
                  </a:lnTo>
                  <a:lnTo>
                    <a:pt x="585" y="1893"/>
                  </a:lnTo>
                  <a:lnTo>
                    <a:pt x="585" y="1891"/>
                  </a:lnTo>
                  <a:lnTo>
                    <a:pt x="585" y="1888"/>
                  </a:lnTo>
                  <a:lnTo>
                    <a:pt x="585" y="1885"/>
                  </a:lnTo>
                  <a:lnTo>
                    <a:pt x="588" y="1877"/>
                  </a:lnTo>
                  <a:lnTo>
                    <a:pt x="594" y="1876"/>
                  </a:lnTo>
                  <a:lnTo>
                    <a:pt x="597" y="1875"/>
                  </a:lnTo>
                  <a:lnTo>
                    <a:pt x="599" y="1875"/>
                  </a:lnTo>
                  <a:lnTo>
                    <a:pt x="599" y="1872"/>
                  </a:lnTo>
                  <a:lnTo>
                    <a:pt x="602" y="1872"/>
                  </a:lnTo>
                  <a:lnTo>
                    <a:pt x="605" y="1872"/>
                  </a:lnTo>
                  <a:lnTo>
                    <a:pt x="606" y="1872"/>
                  </a:lnTo>
                  <a:lnTo>
                    <a:pt x="613" y="1875"/>
                  </a:lnTo>
                  <a:lnTo>
                    <a:pt x="613" y="1872"/>
                  </a:lnTo>
                  <a:lnTo>
                    <a:pt x="621" y="1877"/>
                  </a:lnTo>
                  <a:lnTo>
                    <a:pt x="624" y="1877"/>
                  </a:lnTo>
                  <a:lnTo>
                    <a:pt x="631" y="1881"/>
                  </a:lnTo>
                  <a:lnTo>
                    <a:pt x="635" y="1877"/>
                  </a:lnTo>
                  <a:lnTo>
                    <a:pt x="635" y="1876"/>
                  </a:lnTo>
                  <a:lnTo>
                    <a:pt x="635" y="1875"/>
                  </a:lnTo>
                  <a:lnTo>
                    <a:pt x="635" y="1868"/>
                  </a:lnTo>
                  <a:lnTo>
                    <a:pt x="638" y="1868"/>
                  </a:lnTo>
                  <a:lnTo>
                    <a:pt x="643" y="1866"/>
                  </a:lnTo>
                  <a:lnTo>
                    <a:pt x="645" y="1864"/>
                  </a:lnTo>
                  <a:lnTo>
                    <a:pt x="645" y="1860"/>
                  </a:lnTo>
                  <a:lnTo>
                    <a:pt x="648" y="1857"/>
                  </a:lnTo>
                  <a:lnTo>
                    <a:pt x="652" y="1856"/>
                  </a:lnTo>
                  <a:lnTo>
                    <a:pt x="655" y="1856"/>
                  </a:lnTo>
                  <a:lnTo>
                    <a:pt x="661" y="1850"/>
                  </a:lnTo>
                  <a:lnTo>
                    <a:pt x="661" y="1856"/>
                  </a:lnTo>
                  <a:lnTo>
                    <a:pt x="660" y="1857"/>
                  </a:lnTo>
                  <a:lnTo>
                    <a:pt x="661" y="1860"/>
                  </a:lnTo>
                  <a:lnTo>
                    <a:pt x="664" y="1860"/>
                  </a:lnTo>
                  <a:lnTo>
                    <a:pt x="666" y="1860"/>
                  </a:lnTo>
                  <a:lnTo>
                    <a:pt x="673" y="1857"/>
                  </a:lnTo>
                  <a:lnTo>
                    <a:pt x="677" y="1856"/>
                  </a:lnTo>
                  <a:lnTo>
                    <a:pt x="680" y="1857"/>
                  </a:lnTo>
                  <a:lnTo>
                    <a:pt x="682" y="1860"/>
                  </a:lnTo>
                  <a:lnTo>
                    <a:pt x="686" y="1857"/>
                  </a:lnTo>
                  <a:lnTo>
                    <a:pt x="686" y="1856"/>
                  </a:lnTo>
                  <a:lnTo>
                    <a:pt x="688" y="1856"/>
                  </a:lnTo>
                  <a:lnTo>
                    <a:pt x="693" y="1850"/>
                  </a:lnTo>
                  <a:lnTo>
                    <a:pt x="696" y="1850"/>
                  </a:lnTo>
                  <a:lnTo>
                    <a:pt x="702" y="1850"/>
                  </a:lnTo>
                  <a:lnTo>
                    <a:pt x="704" y="1850"/>
                  </a:lnTo>
                  <a:lnTo>
                    <a:pt x="710" y="1850"/>
                  </a:lnTo>
                  <a:lnTo>
                    <a:pt x="711" y="1846"/>
                  </a:lnTo>
                  <a:lnTo>
                    <a:pt x="714" y="1844"/>
                  </a:lnTo>
                  <a:lnTo>
                    <a:pt x="717" y="1844"/>
                  </a:lnTo>
                  <a:lnTo>
                    <a:pt x="720" y="1841"/>
                  </a:lnTo>
                  <a:lnTo>
                    <a:pt x="721" y="1841"/>
                  </a:lnTo>
                  <a:lnTo>
                    <a:pt x="728" y="1841"/>
                  </a:lnTo>
                  <a:lnTo>
                    <a:pt x="732" y="1841"/>
                  </a:lnTo>
                  <a:lnTo>
                    <a:pt x="736" y="1841"/>
                  </a:lnTo>
                  <a:lnTo>
                    <a:pt x="742" y="1838"/>
                  </a:lnTo>
                  <a:lnTo>
                    <a:pt x="743" y="1838"/>
                  </a:lnTo>
                  <a:lnTo>
                    <a:pt x="744" y="1834"/>
                  </a:lnTo>
                  <a:lnTo>
                    <a:pt x="747" y="1834"/>
                  </a:lnTo>
                  <a:lnTo>
                    <a:pt x="753" y="1834"/>
                  </a:lnTo>
                  <a:lnTo>
                    <a:pt x="764" y="1830"/>
                  </a:lnTo>
                  <a:lnTo>
                    <a:pt x="775" y="1825"/>
                  </a:lnTo>
                  <a:lnTo>
                    <a:pt x="779" y="1824"/>
                  </a:lnTo>
                  <a:lnTo>
                    <a:pt x="785" y="1818"/>
                  </a:lnTo>
                  <a:lnTo>
                    <a:pt x="790" y="1814"/>
                  </a:lnTo>
                  <a:lnTo>
                    <a:pt x="796" y="1810"/>
                  </a:lnTo>
                  <a:lnTo>
                    <a:pt x="796" y="1808"/>
                  </a:lnTo>
                  <a:lnTo>
                    <a:pt x="797" y="1805"/>
                  </a:lnTo>
                  <a:lnTo>
                    <a:pt x="806" y="1802"/>
                  </a:lnTo>
                  <a:lnTo>
                    <a:pt x="806" y="1800"/>
                  </a:lnTo>
                  <a:lnTo>
                    <a:pt x="806" y="1794"/>
                  </a:lnTo>
                  <a:lnTo>
                    <a:pt x="806" y="1789"/>
                  </a:lnTo>
                  <a:lnTo>
                    <a:pt x="806" y="1782"/>
                  </a:lnTo>
                  <a:lnTo>
                    <a:pt x="806" y="1781"/>
                  </a:lnTo>
                  <a:lnTo>
                    <a:pt x="807" y="1777"/>
                  </a:lnTo>
                  <a:lnTo>
                    <a:pt x="807" y="1774"/>
                  </a:lnTo>
                  <a:lnTo>
                    <a:pt x="811" y="1771"/>
                  </a:lnTo>
                  <a:lnTo>
                    <a:pt x="814" y="1765"/>
                  </a:lnTo>
                  <a:lnTo>
                    <a:pt x="818" y="1763"/>
                  </a:lnTo>
                  <a:lnTo>
                    <a:pt x="819" y="1755"/>
                  </a:lnTo>
                  <a:lnTo>
                    <a:pt x="822" y="1752"/>
                  </a:lnTo>
                  <a:lnTo>
                    <a:pt x="826" y="1750"/>
                  </a:lnTo>
                  <a:lnTo>
                    <a:pt x="826" y="1746"/>
                  </a:lnTo>
                  <a:lnTo>
                    <a:pt x="833" y="1746"/>
                  </a:lnTo>
                  <a:lnTo>
                    <a:pt x="839" y="1746"/>
                  </a:lnTo>
                  <a:lnTo>
                    <a:pt x="843" y="1746"/>
                  </a:lnTo>
                  <a:lnTo>
                    <a:pt x="848" y="1747"/>
                  </a:lnTo>
                  <a:lnTo>
                    <a:pt x="855" y="1750"/>
                  </a:lnTo>
                  <a:lnTo>
                    <a:pt x="864" y="1750"/>
                  </a:lnTo>
                  <a:lnTo>
                    <a:pt x="872" y="1752"/>
                  </a:lnTo>
                  <a:lnTo>
                    <a:pt x="877" y="1752"/>
                  </a:lnTo>
                  <a:lnTo>
                    <a:pt x="880" y="1755"/>
                  </a:lnTo>
                  <a:lnTo>
                    <a:pt x="880" y="1758"/>
                  </a:lnTo>
                  <a:lnTo>
                    <a:pt x="887" y="1758"/>
                  </a:lnTo>
                  <a:lnTo>
                    <a:pt x="892" y="1758"/>
                  </a:lnTo>
                  <a:lnTo>
                    <a:pt x="898" y="1763"/>
                  </a:lnTo>
                  <a:lnTo>
                    <a:pt x="905" y="1763"/>
                  </a:lnTo>
                  <a:lnTo>
                    <a:pt x="910" y="1765"/>
                  </a:lnTo>
                  <a:lnTo>
                    <a:pt x="919" y="1768"/>
                  </a:lnTo>
                  <a:lnTo>
                    <a:pt x="926" y="1771"/>
                  </a:lnTo>
                  <a:lnTo>
                    <a:pt x="930" y="1773"/>
                  </a:lnTo>
                  <a:lnTo>
                    <a:pt x="934" y="1773"/>
                  </a:lnTo>
                  <a:lnTo>
                    <a:pt x="942" y="1774"/>
                  </a:lnTo>
                  <a:lnTo>
                    <a:pt x="945" y="1774"/>
                  </a:lnTo>
                  <a:lnTo>
                    <a:pt x="947" y="1777"/>
                  </a:lnTo>
                  <a:lnTo>
                    <a:pt x="951" y="1774"/>
                  </a:lnTo>
                  <a:lnTo>
                    <a:pt x="951" y="1773"/>
                  </a:lnTo>
                  <a:lnTo>
                    <a:pt x="956" y="1773"/>
                  </a:lnTo>
                  <a:lnTo>
                    <a:pt x="962" y="1771"/>
                  </a:lnTo>
                  <a:lnTo>
                    <a:pt x="969" y="1768"/>
                  </a:lnTo>
                  <a:lnTo>
                    <a:pt x="974" y="1765"/>
                  </a:lnTo>
                  <a:lnTo>
                    <a:pt x="980" y="1763"/>
                  </a:lnTo>
                  <a:lnTo>
                    <a:pt x="981" y="1758"/>
                  </a:lnTo>
                  <a:lnTo>
                    <a:pt x="985" y="1755"/>
                  </a:lnTo>
                  <a:lnTo>
                    <a:pt x="988" y="1755"/>
                  </a:lnTo>
                  <a:lnTo>
                    <a:pt x="999" y="1752"/>
                  </a:lnTo>
                  <a:lnTo>
                    <a:pt x="1002" y="1750"/>
                  </a:lnTo>
                  <a:lnTo>
                    <a:pt x="1005" y="1746"/>
                  </a:lnTo>
                  <a:lnTo>
                    <a:pt x="1009" y="1741"/>
                  </a:lnTo>
                  <a:lnTo>
                    <a:pt x="1009" y="1734"/>
                  </a:lnTo>
                  <a:lnTo>
                    <a:pt x="1012" y="1731"/>
                  </a:lnTo>
                  <a:lnTo>
                    <a:pt x="1013" y="1730"/>
                  </a:lnTo>
                  <a:lnTo>
                    <a:pt x="1017" y="1730"/>
                  </a:lnTo>
                  <a:lnTo>
                    <a:pt x="1018" y="1725"/>
                  </a:lnTo>
                  <a:lnTo>
                    <a:pt x="1021" y="1725"/>
                  </a:lnTo>
                  <a:lnTo>
                    <a:pt x="1027" y="1722"/>
                  </a:lnTo>
                  <a:lnTo>
                    <a:pt x="1030" y="1720"/>
                  </a:lnTo>
                  <a:lnTo>
                    <a:pt x="1036" y="1718"/>
                  </a:lnTo>
                  <a:lnTo>
                    <a:pt x="1039" y="1718"/>
                  </a:lnTo>
                  <a:lnTo>
                    <a:pt x="1043" y="1715"/>
                  </a:lnTo>
                  <a:lnTo>
                    <a:pt x="1043" y="1713"/>
                  </a:lnTo>
                  <a:lnTo>
                    <a:pt x="1046" y="1710"/>
                  </a:lnTo>
                  <a:lnTo>
                    <a:pt x="1053" y="1710"/>
                  </a:lnTo>
                  <a:lnTo>
                    <a:pt x="1055" y="1710"/>
                  </a:lnTo>
                  <a:lnTo>
                    <a:pt x="1055" y="1713"/>
                  </a:lnTo>
                  <a:lnTo>
                    <a:pt x="1058" y="1715"/>
                  </a:lnTo>
                  <a:lnTo>
                    <a:pt x="1058" y="1720"/>
                  </a:lnTo>
                  <a:lnTo>
                    <a:pt x="1058" y="1725"/>
                  </a:lnTo>
                  <a:lnTo>
                    <a:pt x="1058" y="1730"/>
                  </a:lnTo>
                  <a:lnTo>
                    <a:pt x="1058" y="1734"/>
                  </a:lnTo>
                  <a:lnTo>
                    <a:pt x="1058" y="1738"/>
                  </a:lnTo>
                  <a:lnTo>
                    <a:pt x="1061" y="1741"/>
                  </a:lnTo>
                  <a:lnTo>
                    <a:pt x="1061" y="1742"/>
                  </a:lnTo>
                  <a:lnTo>
                    <a:pt x="1067" y="1746"/>
                  </a:lnTo>
                  <a:lnTo>
                    <a:pt x="1068" y="1750"/>
                  </a:lnTo>
                  <a:lnTo>
                    <a:pt x="1071" y="1752"/>
                  </a:lnTo>
                  <a:lnTo>
                    <a:pt x="1076" y="1758"/>
                  </a:lnTo>
                  <a:lnTo>
                    <a:pt x="1076" y="1763"/>
                  </a:lnTo>
                  <a:lnTo>
                    <a:pt x="1082" y="1768"/>
                  </a:lnTo>
                  <a:lnTo>
                    <a:pt x="1082" y="1773"/>
                  </a:lnTo>
                  <a:lnTo>
                    <a:pt x="1085" y="1777"/>
                  </a:lnTo>
                  <a:lnTo>
                    <a:pt x="1086" y="1781"/>
                  </a:lnTo>
                  <a:lnTo>
                    <a:pt x="1089" y="1782"/>
                  </a:lnTo>
                  <a:lnTo>
                    <a:pt x="1089" y="1789"/>
                  </a:lnTo>
                  <a:lnTo>
                    <a:pt x="1096" y="1789"/>
                  </a:lnTo>
                  <a:lnTo>
                    <a:pt x="1096" y="1793"/>
                  </a:lnTo>
                  <a:lnTo>
                    <a:pt x="1101" y="1800"/>
                  </a:lnTo>
                  <a:lnTo>
                    <a:pt x="1101" y="1805"/>
                  </a:lnTo>
                  <a:lnTo>
                    <a:pt x="1104" y="1810"/>
                  </a:lnTo>
                  <a:lnTo>
                    <a:pt x="1108" y="1814"/>
                  </a:lnTo>
                  <a:lnTo>
                    <a:pt x="1113" y="1816"/>
                  </a:lnTo>
                  <a:lnTo>
                    <a:pt x="1117" y="1816"/>
                  </a:lnTo>
                  <a:lnTo>
                    <a:pt x="1119" y="1818"/>
                  </a:lnTo>
                  <a:lnTo>
                    <a:pt x="1119" y="1824"/>
                  </a:lnTo>
                  <a:lnTo>
                    <a:pt x="1119" y="1830"/>
                  </a:lnTo>
                  <a:lnTo>
                    <a:pt x="1117" y="1833"/>
                  </a:lnTo>
                  <a:lnTo>
                    <a:pt x="1113" y="1834"/>
                  </a:lnTo>
                  <a:lnTo>
                    <a:pt x="1108" y="1844"/>
                  </a:lnTo>
                  <a:lnTo>
                    <a:pt x="1108" y="1846"/>
                  </a:lnTo>
                  <a:lnTo>
                    <a:pt x="1108" y="1856"/>
                  </a:lnTo>
                  <a:lnTo>
                    <a:pt x="1108" y="1857"/>
                  </a:lnTo>
                  <a:lnTo>
                    <a:pt x="1104" y="1860"/>
                  </a:lnTo>
                  <a:lnTo>
                    <a:pt x="1108" y="1866"/>
                  </a:lnTo>
                  <a:lnTo>
                    <a:pt x="1104" y="1868"/>
                  </a:lnTo>
                  <a:lnTo>
                    <a:pt x="1104" y="1872"/>
                  </a:lnTo>
                  <a:lnTo>
                    <a:pt x="1104" y="1875"/>
                  </a:lnTo>
                  <a:lnTo>
                    <a:pt x="1104" y="1876"/>
                  </a:lnTo>
                  <a:lnTo>
                    <a:pt x="1101" y="1877"/>
                  </a:lnTo>
                  <a:lnTo>
                    <a:pt x="1101" y="1885"/>
                  </a:lnTo>
                  <a:lnTo>
                    <a:pt x="1100" y="1891"/>
                  </a:lnTo>
                  <a:lnTo>
                    <a:pt x="1101" y="1897"/>
                  </a:lnTo>
                  <a:lnTo>
                    <a:pt x="1101" y="1908"/>
                  </a:lnTo>
                  <a:lnTo>
                    <a:pt x="1101" y="1912"/>
                  </a:lnTo>
                  <a:lnTo>
                    <a:pt x="1100" y="1921"/>
                  </a:lnTo>
                  <a:lnTo>
                    <a:pt x="1096" y="1929"/>
                  </a:lnTo>
                  <a:lnTo>
                    <a:pt x="1093" y="1933"/>
                  </a:lnTo>
                  <a:lnTo>
                    <a:pt x="1089" y="1939"/>
                  </a:lnTo>
                  <a:lnTo>
                    <a:pt x="1089" y="1945"/>
                  </a:lnTo>
                  <a:lnTo>
                    <a:pt x="1089" y="1951"/>
                  </a:lnTo>
                  <a:lnTo>
                    <a:pt x="1089" y="1956"/>
                  </a:lnTo>
                  <a:lnTo>
                    <a:pt x="1086" y="1959"/>
                  </a:lnTo>
                  <a:lnTo>
                    <a:pt x="1086" y="1967"/>
                  </a:lnTo>
                  <a:lnTo>
                    <a:pt x="1093" y="1971"/>
                  </a:lnTo>
                  <a:lnTo>
                    <a:pt x="1096" y="1972"/>
                  </a:lnTo>
                  <a:lnTo>
                    <a:pt x="1096" y="1981"/>
                  </a:lnTo>
                  <a:lnTo>
                    <a:pt x="1100" y="1989"/>
                  </a:lnTo>
                  <a:lnTo>
                    <a:pt x="1101" y="1995"/>
                  </a:lnTo>
                  <a:lnTo>
                    <a:pt x="1100" y="2000"/>
                  </a:lnTo>
                  <a:lnTo>
                    <a:pt x="1100" y="2005"/>
                  </a:lnTo>
                  <a:lnTo>
                    <a:pt x="1100" y="2012"/>
                  </a:lnTo>
                  <a:lnTo>
                    <a:pt x="1101" y="2016"/>
                  </a:lnTo>
                  <a:lnTo>
                    <a:pt x="1093" y="2016"/>
                  </a:lnTo>
                  <a:lnTo>
                    <a:pt x="1086" y="2020"/>
                  </a:lnTo>
                  <a:lnTo>
                    <a:pt x="1085" y="2020"/>
                  </a:lnTo>
                  <a:lnTo>
                    <a:pt x="1082" y="2023"/>
                  </a:lnTo>
                  <a:lnTo>
                    <a:pt x="1082" y="2024"/>
                  </a:lnTo>
                  <a:lnTo>
                    <a:pt x="1085" y="2024"/>
                  </a:lnTo>
                  <a:lnTo>
                    <a:pt x="1082" y="2028"/>
                  </a:lnTo>
                  <a:lnTo>
                    <a:pt x="1078" y="2031"/>
                  </a:lnTo>
                  <a:lnTo>
                    <a:pt x="1078" y="2032"/>
                  </a:lnTo>
                  <a:lnTo>
                    <a:pt x="1076" y="2032"/>
                  </a:lnTo>
                  <a:lnTo>
                    <a:pt x="1076" y="2034"/>
                  </a:lnTo>
                  <a:lnTo>
                    <a:pt x="1076" y="2042"/>
                  </a:lnTo>
                  <a:lnTo>
                    <a:pt x="1071" y="2042"/>
                  </a:lnTo>
                  <a:lnTo>
                    <a:pt x="1068" y="2042"/>
                  </a:lnTo>
                  <a:lnTo>
                    <a:pt x="1067" y="2042"/>
                  </a:lnTo>
                  <a:lnTo>
                    <a:pt x="1061" y="2047"/>
                  </a:lnTo>
                  <a:lnTo>
                    <a:pt x="1068" y="2047"/>
                  </a:lnTo>
                  <a:lnTo>
                    <a:pt x="1141" y="2031"/>
                  </a:lnTo>
                  <a:lnTo>
                    <a:pt x="1241" y="1995"/>
                  </a:lnTo>
                  <a:lnTo>
                    <a:pt x="1295" y="1967"/>
                  </a:lnTo>
                  <a:lnTo>
                    <a:pt x="1349" y="1941"/>
                  </a:lnTo>
                  <a:lnTo>
                    <a:pt x="1407" y="1893"/>
                  </a:lnTo>
                  <a:lnTo>
                    <a:pt x="1467" y="1857"/>
                  </a:lnTo>
                  <a:lnTo>
                    <a:pt x="1550" y="1856"/>
                  </a:lnTo>
                  <a:lnTo>
                    <a:pt x="1584" y="1805"/>
                  </a:lnTo>
                  <a:lnTo>
                    <a:pt x="1613" y="1771"/>
                  </a:lnTo>
                  <a:lnTo>
                    <a:pt x="1613" y="1720"/>
                  </a:lnTo>
                  <a:lnTo>
                    <a:pt x="1569" y="1707"/>
                  </a:lnTo>
                  <a:lnTo>
                    <a:pt x="1533" y="1705"/>
                  </a:lnTo>
                  <a:lnTo>
                    <a:pt x="1519" y="1658"/>
                  </a:lnTo>
                  <a:lnTo>
                    <a:pt x="1490" y="1639"/>
                  </a:lnTo>
                  <a:lnTo>
                    <a:pt x="1469" y="1578"/>
                  </a:lnTo>
                  <a:lnTo>
                    <a:pt x="1515" y="1520"/>
                  </a:lnTo>
                  <a:lnTo>
                    <a:pt x="1483" y="1481"/>
                  </a:lnTo>
                  <a:lnTo>
                    <a:pt x="1442" y="1473"/>
                  </a:lnTo>
                  <a:lnTo>
                    <a:pt x="1407" y="1457"/>
                  </a:lnTo>
                  <a:lnTo>
                    <a:pt x="1362" y="1456"/>
                  </a:lnTo>
                  <a:lnTo>
                    <a:pt x="1366" y="1404"/>
                  </a:lnTo>
                  <a:lnTo>
                    <a:pt x="1366" y="1383"/>
                  </a:lnTo>
                  <a:lnTo>
                    <a:pt x="1515" y="1345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g3037f45beab_0_67"/>
            <p:cNvSpPr/>
            <p:nvPr/>
          </p:nvSpPr>
          <p:spPr>
            <a:xfrm>
              <a:off x="3649892" y="1943311"/>
              <a:ext cx="994042" cy="1226448"/>
            </a:xfrm>
            <a:custGeom>
              <a:rect b="b" l="l" r="r" t="t"/>
              <a:pathLst>
                <a:path extrusionOk="0" h="2511" w="2291">
                  <a:moveTo>
                    <a:pt x="1700" y="102"/>
                  </a:moveTo>
                  <a:lnTo>
                    <a:pt x="1700" y="108"/>
                  </a:lnTo>
                  <a:lnTo>
                    <a:pt x="1636" y="99"/>
                  </a:lnTo>
                  <a:lnTo>
                    <a:pt x="1583" y="91"/>
                  </a:lnTo>
                  <a:lnTo>
                    <a:pt x="1553" y="76"/>
                  </a:lnTo>
                  <a:lnTo>
                    <a:pt x="1521" y="68"/>
                  </a:lnTo>
                  <a:lnTo>
                    <a:pt x="1491" y="76"/>
                  </a:lnTo>
                  <a:lnTo>
                    <a:pt x="1476" y="78"/>
                  </a:lnTo>
                  <a:lnTo>
                    <a:pt x="1445" y="76"/>
                  </a:lnTo>
                  <a:lnTo>
                    <a:pt x="1409" y="95"/>
                  </a:lnTo>
                  <a:lnTo>
                    <a:pt x="1393" y="111"/>
                  </a:lnTo>
                  <a:lnTo>
                    <a:pt x="1377" y="135"/>
                  </a:lnTo>
                  <a:lnTo>
                    <a:pt x="1332" y="207"/>
                  </a:lnTo>
                  <a:lnTo>
                    <a:pt x="1310" y="242"/>
                  </a:lnTo>
                  <a:lnTo>
                    <a:pt x="1279" y="269"/>
                  </a:lnTo>
                  <a:lnTo>
                    <a:pt x="1250" y="269"/>
                  </a:lnTo>
                  <a:lnTo>
                    <a:pt x="1230" y="267"/>
                  </a:lnTo>
                  <a:lnTo>
                    <a:pt x="1224" y="247"/>
                  </a:lnTo>
                  <a:lnTo>
                    <a:pt x="1207" y="217"/>
                  </a:lnTo>
                  <a:lnTo>
                    <a:pt x="1181" y="199"/>
                  </a:lnTo>
                  <a:lnTo>
                    <a:pt x="1149" y="191"/>
                  </a:lnTo>
                  <a:lnTo>
                    <a:pt x="1125" y="186"/>
                  </a:lnTo>
                  <a:lnTo>
                    <a:pt x="1102" y="187"/>
                  </a:lnTo>
                  <a:lnTo>
                    <a:pt x="1088" y="198"/>
                  </a:lnTo>
                  <a:lnTo>
                    <a:pt x="1061" y="209"/>
                  </a:lnTo>
                  <a:lnTo>
                    <a:pt x="1040" y="217"/>
                  </a:lnTo>
                  <a:lnTo>
                    <a:pt x="1023" y="206"/>
                  </a:lnTo>
                  <a:lnTo>
                    <a:pt x="1011" y="191"/>
                  </a:lnTo>
                  <a:lnTo>
                    <a:pt x="986" y="177"/>
                  </a:lnTo>
                  <a:lnTo>
                    <a:pt x="959" y="183"/>
                  </a:lnTo>
                  <a:lnTo>
                    <a:pt x="948" y="191"/>
                  </a:lnTo>
                  <a:lnTo>
                    <a:pt x="935" y="202"/>
                  </a:lnTo>
                  <a:lnTo>
                    <a:pt x="926" y="211"/>
                  </a:lnTo>
                  <a:lnTo>
                    <a:pt x="915" y="222"/>
                  </a:lnTo>
                  <a:lnTo>
                    <a:pt x="895" y="211"/>
                  </a:lnTo>
                  <a:lnTo>
                    <a:pt x="871" y="206"/>
                  </a:lnTo>
                  <a:lnTo>
                    <a:pt x="856" y="198"/>
                  </a:lnTo>
                  <a:lnTo>
                    <a:pt x="838" y="186"/>
                  </a:lnTo>
                  <a:lnTo>
                    <a:pt x="835" y="183"/>
                  </a:lnTo>
                  <a:lnTo>
                    <a:pt x="818" y="172"/>
                  </a:lnTo>
                  <a:lnTo>
                    <a:pt x="803" y="155"/>
                  </a:lnTo>
                  <a:lnTo>
                    <a:pt x="785" y="134"/>
                  </a:lnTo>
                  <a:lnTo>
                    <a:pt x="773" y="114"/>
                  </a:lnTo>
                  <a:lnTo>
                    <a:pt x="753" y="99"/>
                  </a:lnTo>
                  <a:lnTo>
                    <a:pt x="730" y="95"/>
                  </a:lnTo>
                  <a:lnTo>
                    <a:pt x="719" y="95"/>
                  </a:lnTo>
                  <a:lnTo>
                    <a:pt x="709" y="91"/>
                  </a:lnTo>
                  <a:lnTo>
                    <a:pt x="687" y="82"/>
                  </a:lnTo>
                  <a:lnTo>
                    <a:pt x="666" y="74"/>
                  </a:lnTo>
                  <a:lnTo>
                    <a:pt x="665" y="74"/>
                  </a:lnTo>
                  <a:lnTo>
                    <a:pt x="649" y="60"/>
                  </a:lnTo>
                  <a:lnTo>
                    <a:pt x="634" y="49"/>
                  </a:lnTo>
                  <a:lnTo>
                    <a:pt x="625" y="32"/>
                  </a:lnTo>
                  <a:lnTo>
                    <a:pt x="609" y="9"/>
                  </a:lnTo>
                  <a:lnTo>
                    <a:pt x="600" y="1"/>
                  </a:lnTo>
                  <a:lnTo>
                    <a:pt x="578" y="0"/>
                  </a:lnTo>
                  <a:lnTo>
                    <a:pt x="561" y="8"/>
                  </a:lnTo>
                  <a:lnTo>
                    <a:pt x="556" y="20"/>
                  </a:lnTo>
                  <a:lnTo>
                    <a:pt x="547" y="41"/>
                  </a:lnTo>
                  <a:lnTo>
                    <a:pt x="546" y="49"/>
                  </a:lnTo>
                  <a:lnTo>
                    <a:pt x="533" y="52"/>
                  </a:lnTo>
                  <a:lnTo>
                    <a:pt x="525" y="52"/>
                  </a:lnTo>
                  <a:lnTo>
                    <a:pt x="518" y="49"/>
                  </a:lnTo>
                  <a:lnTo>
                    <a:pt x="520" y="35"/>
                  </a:lnTo>
                  <a:lnTo>
                    <a:pt x="514" y="32"/>
                  </a:lnTo>
                  <a:lnTo>
                    <a:pt x="503" y="49"/>
                  </a:lnTo>
                  <a:lnTo>
                    <a:pt x="486" y="74"/>
                  </a:lnTo>
                  <a:lnTo>
                    <a:pt x="470" y="91"/>
                  </a:lnTo>
                  <a:lnTo>
                    <a:pt x="460" y="102"/>
                  </a:lnTo>
                  <a:lnTo>
                    <a:pt x="460" y="131"/>
                  </a:lnTo>
                  <a:lnTo>
                    <a:pt x="461" y="155"/>
                  </a:lnTo>
                  <a:lnTo>
                    <a:pt x="467" y="175"/>
                  </a:lnTo>
                  <a:lnTo>
                    <a:pt x="464" y="191"/>
                  </a:lnTo>
                  <a:lnTo>
                    <a:pt x="460" y="209"/>
                  </a:lnTo>
                  <a:lnTo>
                    <a:pt x="438" y="218"/>
                  </a:lnTo>
                  <a:lnTo>
                    <a:pt x="415" y="227"/>
                  </a:lnTo>
                  <a:lnTo>
                    <a:pt x="395" y="230"/>
                  </a:lnTo>
                  <a:lnTo>
                    <a:pt x="370" y="225"/>
                  </a:lnTo>
                  <a:lnTo>
                    <a:pt x="344" y="233"/>
                  </a:lnTo>
                  <a:lnTo>
                    <a:pt x="338" y="242"/>
                  </a:lnTo>
                  <a:lnTo>
                    <a:pt x="342" y="251"/>
                  </a:lnTo>
                  <a:lnTo>
                    <a:pt x="344" y="265"/>
                  </a:lnTo>
                  <a:lnTo>
                    <a:pt x="347" y="269"/>
                  </a:lnTo>
                  <a:lnTo>
                    <a:pt x="351" y="294"/>
                  </a:lnTo>
                  <a:lnTo>
                    <a:pt x="355" y="314"/>
                  </a:lnTo>
                  <a:lnTo>
                    <a:pt x="362" y="325"/>
                  </a:lnTo>
                  <a:lnTo>
                    <a:pt x="358" y="344"/>
                  </a:lnTo>
                  <a:lnTo>
                    <a:pt x="347" y="365"/>
                  </a:lnTo>
                  <a:lnTo>
                    <a:pt x="329" y="381"/>
                  </a:lnTo>
                  <a:lnTo>
                    <a:pt x="315" y="393"/>
                  </a:lnTo>
                  <a:lnTo>
                    <a:pt x="304" y="416"/>
                  </a:lnTo>
                  <a:lnTo>
                    <a:pt x="297" y="454"/>
                  </a:lnTo>
                  <a:lnTo>
                    <a:pt x="293" y="488"/>
                  </a:lnTo>
                  <a:lnTo>
                    <a:pt x="297" y="520"/>
                  </a:lnTo>
                  <a:lnTo>
                    <a:pt x="289" y="548"/>
                  </a:lnTo>
                  <a:lnTo>
                    <a:pt x="276" y="567"/>
                  </a:lnTo>
                  <a:lnTo>
                    <a:pt x="265" y="572"/>
                  </a:lnTo>
                  <a:lnTo>
                    <a:pt x="243" y="580"/>
                  </a:lnTo>
                  <a:lnTo>
                    <a:pt x="222" y="589"/>
                  </a:lnTo>
                  <a:lnTo>
                    <a:pt x="188" y="600"/>
                  </a:lnTo>
                  <a:lnTo>
                    <a:pt x="161" y="600"/>
                  </a:lnTo>
                  <a:lnTo>
                    <a:pt x="141" y="595"/>
                  </a:lnTo>
                  <a:lnTo>
                    <a:pt x="108" y="595"/>
                  </a:lnTo>
                  <a:lnTo>
                    <a:pt x="77" y="597"/>
                  </a:lnTo>
                  <a:lnTo>
                    <a:pt x="41" y="595"/>
                  </a:lnTo>
                  <a:lnTo>
                    <a:pt x="27" y="592"/>
                  </a:lnTo>
                  <a:lnTo>
                    <a:pt x="22" y="612"/>
                  </a:lnTo>
                  <a:lnTo>
                    <a:pt x="22" y="651"/>
                  </a:lnTo>
                  <a:lnTo>
                    <a:pt x="19" y="679"/>
                  </a:lnTo>
                  <a:lnTo>
                    <a:pt x="13" y="706"/>
                  </a:lnTo>
                  <a:lnTo>
                    <a:pt x="5" y="742"/>
                  </a:lnTo>
                  <a:lnTo>
                    <a:pt x="0" y="791"/>
                  </a:lnTo>
                  <a:lnTo>
                    <a:pt x="0" y="829"/>
                  </a:lnTo>
                  <a:lnTo>
                    <a:pt x="6" y="855"/>
                  </a:lnTo>
                  <a:lnTo>
                    <a:pt x="10" y="878"/>
                  </a:lnTo>
                  <a:lnTo>
                    <a:pt x="13" y="898"/>
                  </a:lnTo>
                  <a:lnTo>
                    <a:pt x="19" y="911"/>
                  </a:lnTo>
                  <a:lnTo>
                    <a:pt x="27" y="935"/>
                  </a:lnTo>
                  <a:lnTo>
                    <a:pt x="38" y="953"/>
                  </a:lnTo>
                  <a:lnTo>
                    <a:pt x="38" y="959"/>
                  </a:lnTo>
                  <a:lnTo>
                    <a:pt x="45" y="985"/>
                  </a:lnTo>
                  <a:lnTo>
                    <a:pt x="53" y="1009"/>
                  </a:lnTo>
                  <a:lnTo>
                    <a:pt x="71" y="1026"/>
                  </a:lnTo>
                  <a:lnTo>
                    <a:pt x="73" y="1028"/>
                  </a:lnTo>
                  <a:lnTo>
                    <a:pt x="83" y="1036"/>
                  </a:lnTo>
                  <a:lnTo>
                    <a:pt x="99" y="1034"/>
                  </a:lnTo>
                  <a:lnTo>
                    <a:pt x="114" y="1042"/>
                  </a:lnTo>
                  <a:lnTo>
                    <a:pt x="124" y="1061"/>
                  </a:lnTo>
                  <a:lnTo>
                    <a:pt x="135" y="1081"/>
                  </a:lnTo>
                  <a:lnTo>
                    <a:pt x="145" y="1092"/>
                  </a:lnTo>
                  <a:lnTo>
                    <a:pt x="161" y="1101"/>
                  </a:lnTo>
                  <a:lnTo>
                    <a:pt x="172" y="1135"/>
                  </a:lnTo>
                  <a:lnTo>
                    <a:pt x="199" y="1171"/>
                  </a:lnTo>
                  <a:lnTo>
                    <a:pt x="219" y="1208"/>
                  </a:lnTo>
                  <a:lnTo>
                    <a:pt x="226" y="1241"/>
                  </a:lnTo>
                  <a:lnTo>
                    <a:pt x="239" y="1276"/>
                  </a:lnTo>
                  <a:lnTo>
                    <a:pt x="253" y="1299"/>
                  </a:lnTo>
                  <a:lnTo>
                    <a:pt x="265" y="1318"/>
                  </a:lnTo>
                  <a:lnTo>
                    <a:pt x="287" y="1332"/>
                  </a:lnTo>
                  <a:lnTo>
                    <a:pt x="315" y="1327"/>
                  </a:lnTo>
                  <a:lnTo>
                    <a:pt x="342" y="1316"/>
                  </a:lnTo>
                  <a:lnTo>
                    <a:pt x="358" y="1312"/>
                  </a:lnTo>
                  <a:lnTo>
                    <a:pt x="373" y="1304"/>
                  </a:lnTo>
                  <a:lnTo>
                    <a:pt x="395" y="1299"/>
                  </a:lnTo>
                  <a:lnTo>
                    <a:pt x="412" y="1294"/>
                  </a:lnTo>
                  <a:lnTo>
                    <a:pt x="425" y="1299"/>
                  </a:lnTo>
                  <a:lnTo>
                    <a:pt x="434" y="1310"/>
                  </a:lnTo>
                  <a:lnTo>
                    <a:pt x="443" y="1316"/>
                  </a:lnTo>
                  <a:lnTo>
                    <a:pt x="443" y="1318"/>
                  </a:lnTo>
                  <a:lnTo>
                    <a:pt x="452" y="1324"/>
                  </a:lnTo>
                  <a:lnTo>
                    <a:pt x="470" y="1346"/>
                  </a:lnTo>
                  <a:lnTo>
                    <a:pt x="486" y="1374"/>
                  </a:lnTo>
                  <a:lnTo>
                    <a:pt x="503" y="1387"/>
                  </a:lnTo>
                  <a:lnTo>
                    <a:pt x="514" y="1413"/>
                  </a:lnTo>
                  <a:lnTo>
                    <a:pt x="526" y="1441"/>
                  </a:lnTo>
                  <a:lnTo>
                    <a:pt x="538" y="1466"/>
                  </a:lnTo>
                  <a:lnTo>
                    <a:pt x="546" y="1488"/>
                  </a:lnTo>
                  <a:lnTo>
                    <a:pt x="544" y="1510"/>
                  </a:lnTo>
                  <a:lnTo>
                    <a:pt x="551" y="1534"/>
                  </a:lnTo>
                  <a:lnTo>
                    <a:pt x="551" y="1550"/>
                  </a:lnTo>
                  <a:lnTo>
                    <a:pt x="547" y="1569"/>
                  </a:lnTo>
                  <a:lnTo>
                    <a:pt x="547" y="1584"/>
                  </a:lnTo>
                  <a:lnTo>
                    <a:pt x="551" y="1597"/>
                  </a:lnTo>
                  <a:lnTo>
                    <a:pt x="558" y="1610"/>
                  </a:lnTo>
                  <a:lnTo>
                    <a:pt x="564" y="1633"/>
                  </a:lnTo>
                  <a:lnTo>
                    <a:pt x="568" y="1658"/>
                  </a:lnTo>
                  <a:lnTo>
                    <a:pt x="569" y="1666"/>
                  </a:lnTo>
                  <a:lnTo>
                    <a:pt x="575" y="1672"/>
                  </a:lnTo>
                  <a:lnTo>
                    <a:pt x="578" y="1674"/>
                  </a:lnTo>
                  <a:lnTo>
                    <a:pt x="587" y="1693"/>
                  </a:lnTo>
                  <a:lnTo>
                    <a:pt x="603" y="1716"/>
                  </a:lnTo>
                  <a:lnTo>
                    <a:pt x="607" y="1730"/>
                  </a:lnTo>
                  <a:lnTo>
                    <a:pt x="609" y="1752"/>
                  </a:lnTo>
                  <a:lnTo>
                    <a:pt x="609" y="1756"/>
                  </a:lnTo>
                  <a:lnTo>
                    <a:pt x="609" y="1771"/>
                  </a:lnTo>
                  <a:lnTo>
                    <a:pt x="614" y="1792"/>
                  </a:lnTo>
                  <a:lnTo>
                    <a:pt x="625" y="1808"/>
                  </a:lnTo>
                  <a:lnTo>
                    <a:pt x="633" y="1823"/>
                  </a:lnTo>
                  <a:lnTo>
                    <a:pt x="644" y="1834"/>
                  </a:lnTo>
                  <a:lnTo>
                    <a:pt x="655" y="1858"/>
                  </a:lnTo>
                  <a:lnTo>
                    <a:pt x="666" y="1872"/>
                  </a:lnTo>
                  <a:lnTo>
                    <a:pt x="683" y="1902"/>
                  </a:lnTo>
                  <a:lnTo>
                    <a:pt x="692" y="1927"/>
                  </a:lnTo>
                  <a:lnTo>
                    <a:pt x="719" y="1956"/>
                  </a:lnTo>
                  <a:lnTo>
                    <a:pt x="742" y="1967"/>
                  </a:lnTo>
                  <a:lnTo>
                    <a:pt x="766" y="1967"/>
                  </a:lnTo>
                  <a:lnTo>
                    <a:pt x="777" y="1971"/>
                  </a:lnTo>
                  <a:lnTo>
                    <a:pt x="793" y="1988"/>
                  </a:lnTo>
                  <a:lnTo>
                    <a:pt x="796" y="2003"/>
                  </a:lnTo>
                  <a:lnTo>
                    <a:pt x="796" y="2015"/>
                  </a:lnTo>
                  <a:lnTo>
                    <a:pt x="817" y="2018"/>
                  </a:lnTo>
                  <a:lnTo>
                    <a:pt x="835" y="2018"/>
                  </a:lnTo>
                  <a:lnTo>
                    <a:pt x="870" y="2014"/>
                  </a:lnTo>
                  <a:lnTo>
                    <a:pt x="903" y="2025"/>
                  </a:lnTo>
                  <a:lnTo>
                    <a:pt x="948" y="2039"/>
                  </a:lnTo>
                  <a:lnTo>
                    <a:pt x="979" y="2049"/>
                  </a:lnTo>
                  <a:lnTo>
                    <a:pt x="1002" y="2058"/>
                  </a:lnTo>
                  <a:lnTo>
                    <a:pt x="1018" y="2082"/>
                  </a:lnTo>
                  <a:lnTo>
                    <a:pt x="1022" y="2095"/>
                  </a:lnTo>
                  <a:lnTo>
                    <a:pt x="1030" y="2116"/>
                  </a:lnTo>
                  <a:lnTo>
                    <a:pt x="1033" y="2142"/>
                  </a:lnTo>
                  <a:lnTo>
                    <a:pt x="1026" y="2162"/>
                  </a:lnTo>
                  <a:lnTo>
                    <a:pt x="1030" y="2184"/>
                  </a:lnTo>
                  <a:lnTo>
                    <a:pt x="1037" y="2198"/>
                  </a:lnTo>
                  <a:lnTo>
                    <a:pt x="1044" y="2220"/>
                  </a:lnTo>
                  <a:lnTo>
                    <a:pt x="1026" y="2236"/>
                  </a:lnTo>
                  <a:lnTo>
                    <a:pt x="1002" y="2254"/>
                  </a:lnTo>
                  <a:lnTo>
                    <a:pt x="984" y="2270"/>
                  </a:lnTo>
                  <a:lnTo>
                    <a:pt x="968" y="2285"/>
                  </a:lnTo>
                  <a:lnTo>
                    <a:pt x="968" y="2293"/>
                  </a:lnTo>
                  <a:lnTo>
                    <a:pt x="975" y="2307"/>
                  </a:lnTo>
                  <a:lnTo>
                    <a:pt x="986" y="2313"/>
                  </a:lnTo>
                  <a:lnTo>
                    <a:pt x="1001" y="2313"/>
                  </a:lnTo>
                  <a:lnTo>
                    <a:pt x="1022" y="2315"/>
                  </a:lnTo>
                  <a:lnTo>
                    <a:pt x="1040" y="2310"/>
                  </a:lnTo>
                  <a:lnTo>
                    <a:pt x="1049" y="2302"/>
                  </a:lnTo>
                  <a:lnTo>
                    <a:pt x="1066" y="2293"/>
                  </a:lnTo>
                  <a:lnTo>
                    <a:pt x="1120" y="2280"/>
                  </a:lnTo>
                  <a:lnTo>
                    <a:pt x="1138" y="2285"/>
                  </a:lnTo>
                  <a:lnTo>
                    <a:pt x="1152" y="2299"/>
                  </a:lnTo>
                  <a:lnTo>
                    <a:pt x="1164" y="2313"/>
                  </a:lnTo>
                  <a:lnTo>
                    <a:pt x="1168" y="2321"/>
                  </a:lnTo>
                  <a:lnTo>
                    <a:pt x="1174" y="2355"/>
                  </a:lnTo>
                  <a:lnTo>
                    <a:pt x="1177" y="2376"/>
                  </a:lnTo>
                  <a:lnTo>
                    <a:pt x="1177" y="2388"/>
                  </a:lnTo>
                  <a:lnTo>
                    <a:pt x="1196" y="2415"/>
                  </a:lnTo>
                  <a:lnTo>
                    <a:pt x="1239" y="2452"/>
                  </a:lnTo>
                  <a:lnTo>
                    <a:pt x="1279" y="2463"/>
                  </a:lnTo>
                  <a:lnTo>
                    <a:pt x="1312" y="2468"/>
                  </a:lnTo>
                  <a:lnTo>
                    <a:pt x="1323" y="2511"/>
                  </a:lnTo>
                  <a:lnTo>
                    <a:pt x="1332" y="2487"/>
                  </a:lnTo>
                  <a:lnTo>
                    <a:pt x="1351" y="2440"/>
                  </a:lnTo>
                  <a:lnTo>
                    <a:pt x="1390" y="2376"/>
                  </a:lnTo>
                  <a:lnTo>
                    <a:pt x="1396" y="2355"/>
                  </a:lnTo>
                  <a:lnTo>
                    <a:pt x="1406" y="2340"/>
                  </a:lnTo>
                  <a:lnTo>
                    <a:pt x="1401" y="2318"/>
                  </a:lnTo>
                  <a:lnTo>
                    <a:pt x="1393" y="2296"/>
                  </a:lnTo>
                  <a:lnTo>
                    <a:pt x="1396" y="2262"/>
                  </a:lnTo>
                  <a:lnTo>
                    <a:pt x="1396" y="2236"/>
                  </a:lnTo>
                  <a:lnTo>
                    <a:pt x="1396" y="2198"/>
                  </a:lnTo>
                  <a:lnTo>
                    <a:pt x="1396" y="2170"/>
                  </a:lnTo>
                  <a:lnTo>
                    <a:pt x="1401" y="2121"/>
                  </a:lnTo>
                  <a:lnTo>
                    <a:pt x="1401" y="2105"/>
                  </a:lnTo>
                  <a:lnTo>
                    <a:pt x="1402" y="2075"/>
                  </a:lnTo>
                  <a:lnTo>
                    <a:pt x="1402" y="2058"/>
                  </a:lnTo>
                  <a:lnTo>
                    <a:pt x="1401" y="2041"/>
                  </a:lnTo>
                  <a:lnTo>
                    <a:pt x="1402" y="2028"/>
                  </a:lnTo>
                  <a:lnTo>
                    <a:pt x="1413" y="2014"/>
                  </a:lnTo>
                  <a:lnTo>
                    <a:pt x="1421" y="1998"/>
                  </a:lnTo>
                  <a:lnTo>
                    <a:pt x="1421" y="1995"/>
                  </a:lnTo>
                  <a:lnTo>
                    <a:pt x="1428" y="1975"/>
                  </a:lnTo>
                  <a:lnTo>
                    <a:pt x="1431" y="1950"/>
                  </a:lnTo>
                  <a:lnTo>
                    <a:pt x="1431" y="1935"/>
                  </a:lnTo>
                  <a:lnTo>
                    <a:pt x="1431" y="1912"/>
                  </a:lnTo>
                  <a:lnTo>
                    <a:pt x="1438" y="1890"/>
                  </a:lnTo>
                  <a:lnTo>
                    <a:pt x="1445" y="1863"/>
                  </a:lnTo>
                  <a:lnTo>
                    <a:pt x="1455" y="1839"/>
                  </a:lnTo>
                  <a:lnTo>
                    <a:pt x="1470" y="1827"/>
                  </a:lnTo>
                  <a:lnTo>
                    <a:pt x="1491" y="1815"/>
                  </a:lnTo>
                  <a:lnTo>
                    <a:pt x="1506" y="1807"/>
                  </a:lnTo>
                  <a:lnTo>
                    <a:pt x="1506" y="1792"/>
                  </a:lnTo>
                  <a:lnTo>
                    <a:pt x="1511" y="1776"/>
                  </a:lnTo>
                  <a:lnTo>
                    <a:pt x="1522" y="1764"/>
                  </a:lnTo>
                  <a:lnTo>
                    <a:pt x="1540" y="1764"/>
                  </a:lnTo>
                  <a:lnTo>
                    <a:pt x="1559" y="1764"/>
                  </a:lnTo>
                  <a:lnTo>
                    <a:pt x="1578" y="1761"/>
                  </a:lnTo>
                  <a:lnTo>
                    <a:pt x="1586" y="1752"/>
                  </a:lnTo>
                  <a:lnTo>
                    <a:pt x="1581" y="1749"/>
                  </a:lnTo>
                  <a:lnTo>
                    <a:pt x="1569" y="1733"/>
                  </a:lnTo>
                  <a:lnTo>
                    <a:pt x="1559" y="1724"/>
                  </a:lnTo>
                  <a:lnTo>
                    <a:pt x="1565" y="1697"/>
                  </a:lnTo>
                  <a:lnTo>
                    <a:pt x="1572" y="1676"/>
                  </a:lnTo>
                  <a:lnTo>
                    <a:pt x="1569" y="1652"/>
                  </a:lnTo>
                  <a:lnTo>
                    <a:pt x="1564" y="1633"/>
                  </a:lnTo>
                  <a:lnTo>
                    <a:pt x="1569" y="1622"/>
                  </a:lnTo>
                  <a:lnTo>
                    <a:pt x="1572" y="1610"/>
                  </a:lnTo>
                  <a:lnTo>
                    <a:pt x="1575" y="1606"/>
                  </a:lnTo>
                  <a:lnTo>
                    <a:pt x="1586" y="1568"/>
                  </a:lnTo>
                  <a:lnTo>
                    <a:pt x="1600" y="1542"/>
                  </a:lnTo>
                  <a:lnTo>
                    <a:pt x="1627" y="1526"/>
                  </a:lnTo>
                  <a:lnTo>
                    <a:pt x="1642" y="1520"/>
                  </a:lnTo>
                  <a:lnTo>
                    <a:pt x="1657" y="1514"/>
                  </a:lnTo>
                  <a:lnTo>
                    <a:pt x="1662" y="1515"/>
                  </a:lnTo>
                  <a:lnTo>
                    <a:pt x="1673" y="1515"/>
                  </a:lnTo>
                  <a:lnTo>
                    <a:pt x="1680" y="1496"/>
                  </a:lnTo>
                  <a:lnTo>
                    <a:pt x="1691" y="1482"/>
                  </a:lnTo>
                  <a:lnTo>
                    <a:pt x="1705" y="1466"/>
                  </a:lnTo>
                  <a:lnTo>
                    <a:pt x="1722" y="1446"/>
                  </a:lnTo>
                  <a:lnTo>
                    <a:pt x="1728" y="1434"/>
                  </a:lnTo>
                  <a:lnTo>
                    <a:pt x="1744" y="1421"/>
                  </a:lnTo>
                  <a:lnTo>
                    <a:pt x="1747" y="1419"/>
                  </a:lnTo>
                  <a:lnTo>
                    <a:pt x="1766" y="1411"/>
                  </a:lnTo>
                  <a:lnTo>
                    <a:pt x="1774" y="1407"/>
                  </a:lnTo>
                  <a:lnTo>
                    <a:pt x="1781" y="1398"/>
                  </a:lnTo>
                  <a:lnTo>
                    <a:pt x="1781" y="1379"/>
                  </a:lnTo>
                  <a:lnTo>
                    <a:pt x="1785" y="1360"/>
                  </a:lnTo>
                  <a:lnTo>
                    <a:pt x="1798" y="1346"/>
                  </a:lnTo>
                  <a:lnTo>
                    <a:pt x="1820" y="1343"/>
                  </a:lnTo>
                  <a:lnTo>
                    <a:pt x="1848" y="1334"/>
                  </a:lnTo>
                  <a:lnTo>
                    <a:pt x="1878" y="1335"/>
                  </a:lnTo>
                  <a:lnTo>
                    <a:pt x="1897" y="1343"/>
                  </a:lnTo>
                  <a:lnTo>
                    <a:pt x="1903" y="1343"/>
                  </a:lnTo>
                  <a:lnTo>
                    <a:pt x="1951" y="1351"/>
                  </a:lnTo>
                  <a:lnTo>
                    <a:pt x="1976" y="1359"/>
                  </a:lnTo>
                  <a:lnTo>
                    <a:pt x="2011" y="1367"/>
                  </a:lnTo>
                  <a:lnTo>
                    <a:pt x="2048" y="1367"/>
                  </a:lnTo>
                  <a:lnTo>
                    <a:pt x="2078" y="1367"/>
                  </a:lnTo>
                  <a:lnTo>
                    <a:pt x="2081" y="1367"/>
                  </a:lnTo>
                  <a:lnTo>
                    <a:pt x="2100" y="1376"/>
                  </a:lnTo>
                  <a:lnTo>
                    <a:pt x="2115" y="1386"/>
                  </a:lnTo>
                  <a:lnTo>
                    <a:pt x="2138" y="1374"/>
                  </a:lnTo>
                  <a:lnTo>
                    <a:pt x="2173" y="1370"/>
                  </a:lnTo>
                  <a:lnTo>
                    <a:pt x="2204" y="1370"/>
                  </a:lnTo>
                  <a:lnTo>
                    <a:pt x="2243" y="1363"/>
                  </a:lnTo>
                  <a:lnTo>
                    <a:pt x="2266" y="1367"/>
                  </a:lnTo>
                  <a:lnTo>
                    <a:pt x="2269" y="1370"/>
                  </a:lnTo>
                  <a:lnTo>
                    <a:pt x="2289" y="1358"/>
                  </a:lnTo>
                  <a:lnTo>
                    <a:pt x="2291" y="1332"/>
                  </a:lnTo>
                  <a:lnTo>
                    <a:pt x="2291" y="1295"/>
                  </a:lnTo>
                  <a:lnTo>
                    <a:pt x="2291" y="1244"/>
                  </a:lnTo>
                  <a:lnTo>
                    <a:pt x="2289" y="1183"/>
                  </a:lnTo>
                  <a:lnTo>
                    <a:pt x="2272" y="1123"/>
                  </a:lnTo>
                  <a:lnTo>
                    <a:pt x="2254" y="1097"/>
                  </a:lnTo>
                  <a:lnTo>
                    <a:pt x="2236" y="1054"/>
                  </a:lnTo>
                  <a:lnTo>
                    <a:pt x="2220" y="1009"/>
                  </a:lnTo>
                  <a:lnTo>
                    <a:pt x="2204" y="990"/>
                  </a:lnTo>
                  <a:lnTo>
                    <a:pt x="2192" y="1005"/>
                  </a:lnTo>
                  <a:lnTo>
                    <a:pt x="2177" y="1028"/>
                  </a:lnTo>
                  <a:lnTo>
                    <a:pt x="2168" y="1057"/>
                  </a:lnTo>
                  <a:lnTo>
                    <a:pt x="2164" y="1070"/>
                  </a:lnTo>
                  <a:lnTo>
                    <a:pt x="2160" y="1092"/>
                  </a:lnTo>
                  <a:lnTo>
                    <a:pt x="2152" y="1109"/>
                  </a:lnTo>
                  <a:lnTo>
                    <a:pt x="2145" y="1127"/>
                  </a:lnTo>
                  <a:lnTo>
                    <a:pt x="2138" y="1139"/>
                  </a:lnTo>
                  <a:lnTo>
                    <a:pt x="2131" y="1148"/>
                  </a:lnTo>
                  <a:lnTo>
                    <a:pt x="2127" y="1164"/>
                  </a:lnTo>
                  <a:lnTo>
                    <a:pt x="2113" y="1183"/>
                  </a:lnTo>
                  <a:lnTo>
                    <a:pt x="2103" y="1168"/>
                  </a:lnTo>
                  <a:lnTo>
                    <a:pt x="2097" y="1156"/>
                  </a:lnTo>
                  <a:lnTo>
                    <a:pt x="2085" y="1148"/>
                  </a:lnTo>
                  <a:lnTo>
                    <a:pt x="2077" y="1148"/>
                  </a:lnTo>
                  <a:lnTo>
                    <a:pt x="2072" y="1148"/>
                  </a:lnTo>
                  <a:lnTo>
                    <a:pt x="2060" y="1143"/>
                  </a:lnTo>
                  <a:lnTo>
                    <a:pt x="2038" y="1135"/>
                  </a:lnTo>
                  <a:lnTo>
                    <a:pt x="1996" y="1139"/>
                  </a:lnTo>
                  <a:lnTo>
                    <a:pt x="1974" y="1137"/>
                  </a:lnTo>
                  <a:lnTo>
                    <a:pt x="1957" y="1137"/>
                  </a:lnTo>
                  <a:lnTo>
                    <a:pt x="1944" y="1139"/>
                  </a:lnTo>
                  <a:lnTo>
                    <a:pt x="1937" y="1135"/>
                  </a:lnTo>
                  <a:lnTo>
                    <a:pt x="1919" y="1120"/>
                  </a:lnTo>
                  <a:lnTo>
                    <a:pt x="1903" y="1101"/>
                  </a:lnTo>
                  <a:lnTo>
                    <a:pt x="1894" y="1088"/>
                  </a:lnTo>
                  <a:lnTo>
                    <a:pt x="1885" y="1069"/>
                  </a:lnTo>
                  <a:lnTo>
                    <a:pt x="1878" y="1052"/>
                  </a:lnTo>
                  <a:lnTo>
                    <a:pt x="1868" y="1030"/>
                  </a:lnTo>
                  <a:lnTo>
                    <a:pt x="1868" y="1021"/>
                  </a:lnTo>
                  <a:lnTo>
                    <a:pt x="1857" y="1009"/>
                  </a:lnTo>
                  <a:lnTo>
                    <a:pt x="1845" y="989"/>
                  </a:lnTo>
                  <a:lnTo>
                    <a:pt x="1831" y="978"/>
                  </a:lnTo>
                  <a:lnTo>
                    <a:pt x="1824" y="967"/>
                  </a:lnTo>
                  <a:lnTo>
                    <a:pt x="1802" y="935"/>
                  </a:lnTo>
                  <a:lnTo>
                    <a:pt x="1785" y="921"/>
                  </a:lnTo>
                  <a:lnTo>
                    <a:pt x="1780" y="911"/>
                  </a:lnTo>
                  <a:lnTo>
                    <a:pt x="1770" y="902"/>
                  </a:lnTo>
                  <a:lnTo>
                    <a:pt x="1770" y="886"/>
                  </a:lnTo>
                  <a:lnTo>
                    <a:pt x="1771" y="870"/>
                  </a:lnTo>
                  <a:lnTo>
                    <a:pt x="1771" y="858"/>
                  </a:lnTo>
                  <a:lnTo>
                    <a:pt x="1780" y="847"/>
                  </a:lnTo>
                  <a:lnTo>
                    <a:pt x="1798" y="841"/>
                  </a:lnTo>
                  <a:lnTo>
                    <a:pt x="1805" y="837"/>
                  </a:lnTo>
                  <a:lnTo>
                    <a:pt x="1813" y="841"/>
                  </a:lnTo>
                  <a:lnTo>
                    <a:pt x="1824" y="847"/>
                  </a:lnTo>
                  <a:lnTo>
                    <a:pt x="1832" y="847"/>
                  </a:lnTo>
                  <a:lnTo>
                    <a:pt x="1836" y="837"/>
                  </a:lnTo>
                  <a:lnTo>
                    <a:pt x="1836" y="822"/>
                  </a:lnTo>
                  <a:lnTo>
                    <a:pt x="1830" y="811"/>
                  </a:lnTo>
                  <a:lnTo>
                    <a:pt x="1808" y="782"/>
                  </a:lnTo>
                  <a:lnTo>
                    <a:pt x="1802" y="770"/>
                  </a:lnTo>
                  <a:lnTo>
                    <a:pt x="1788" y="758"/>
                  </a:lnTo>
                  <a:lnTo>
                    <a:pt x="1780" y="742"/>
                  </a:lnTo>
                  <a:lnTo>
                    <a:pt x="1789" y="730"/>
                  </a:lnTo>
                  <a:lnTo>
                    <a:pt x="1803" y="714"/>
                  </a:lnTo>
                  <a:lnTo>
                    <a:pt x="1811" y="703"/>
                  </a:lnTo>
                  <a:lnTo>
                    <a:pt x="1813" y="688"/>
                  </a:lnTo>
                  <a:lnTo>
                    <a:pt x="1820" y="677"/>
                  </a:lnTo>
                  <a:lnTo>
                    <a:pt x="1831" y="658"/>
                  </a:lnTo>
                  <a:lnTo>
                    <a:pt x="1845" y="640"/>
                  </a:lnTo>
                  <a:lnTo>
                    <a:pt x="1848" y="632"/>
                  </a:lnTo>
                  <a:lnTo>
                    <a:pt x="1851" y="632"/>
                  </a:lnTo>
                  <a:lnTo>
                    <a:pt x="1860" y="628"/>
                  </a:lnTo>
                  <a:lnTo>
                    <a:pt x="1863" y="615"/>
                  </a:lnTo>
                  <a:lnTo>
                    <a:pt x="1860" y="595"/>
                  </a:lnTo>
                  <a:lnTo>
                    <a:pt x="1857" y="572"/>
                  </a:lnTo>
                  <a:lnTo>
                    <a:pt x="1851" y="540"/>
                  </a:lnTo>
                  <a:lnTo>
                    <a:pt x="1851" y="504"/>
                  </a:lnTo>
                  <a:lnTo>
                    <a:pt x="1851" y="464"/>
                  </a:lnTo>
                  <a:lnTo>
                    <a:pt x="1854" y="443"/>
                  </a:lnTo>
                  <a:lnTo>
                    <a:pt x="1860" y="425"/>
                  </a:lnTo>
                  <a:lnTo>
                    <a:pt x="1874" y="408"/>
                  </a:lnTo>
                  <a:lnTo>
                    <a:pt x="1879" y="394"/>
                  </a:lnTo>
                  <a:lnTo>
                    <a:pt x="1886" y="385"/>
                  </a:lnTo>
                  <a:lnTo>
                    <a:pt x="1891" y="363"/>
                  </a:lnTo>
                  <a:lnTo>
                    <a:pt x="1891" y="350"/>
                  </a:lnTo>
                  <a:lnTo>
                    <a:pt x="1879" y="322"/>
                  </a:lnTo>
                  <a:lnTo>
                    <a:pt x="1874" y="302"/>
                  </a:lnTo>
                  <a:lnTo>
                    <a:pt x="1851" y="281"/>
                  </a:lnTo>
                  <a:lnTo>
                    <a:pt x="1827" y="242"/>
                  </a:lnTo>
                  <a:lnTo>
                    <a:pt x="1802" y="211"/>
                  </a:lnTo>
                  <a:lnTo>
                    <a:pt x="1780" y="187"/>
                  </a:lnTo>
                  <a:lnTo>
                    <a:pt x="1763" y="172"/>
                  </a:lnTo>
                  <a:lnTo>
                    <a:pt x="1747" y="158"/>
                  </a:lnTo>
                  <a:lnTo>
                    <a:pt x="1728" y="145"/>
                  </a:lnTo>
                  <a:lnTo>
                    <a:pt x="1722" y="139"/>
                  </a:lnTo>
                  <a:lnTo>
                    <a:pt x="1715" y="124"/>
                  </a:lnTo>
                  <a:lnTo>
                    <a:pt x="1700" y="108"/>
                  </a:lnTo>
                  <a:lnTo>
                    <a:pt x="1700" y="102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g3037f45beab_0_67"/>
            <p:cNvSpPr/>
            <p:nvPr/>
          </p:nvSpPr>
          <p:spPr>
            <a:xfrm>
              <a:off x="4705164" y="3286981"/>
              <a:ext cx="548481" cy="489406"/>
            </a:xfrm>
            <a:custGeom>
              <a:rect b="b" l="l" r="r" t="t"/>
              <a:pathLst>
                <a:path extrusionOk="0" h="1003" w="1262">
                  <a:moveTo>
                    <a:pt x="649" y="958"/>
                  </a:moveTo>
                  <a:lnTo>
                    <a:pt x="645" y="950"/>
                  </a:lnTo>
                  <a:lnTo>
                    <a:pt x="644" y="942"/>
                  </a:lnTo>
                  <a:lnTo>
                    <a:pt x="641" y="935"/>
                  </a:lnTo>
                  <a:lnTo>
                    <a:pt x="632" y="930"/>
                  </a:lnTo>
                  <a:lnTo>
                    <a:pt x="626" y="925"/>
                  </a:lnTo>
                  <a:lnTo>
                    <a:pt x="617" y="930"/>
                  </a:lnTo>
                  <a:lnTo>
                    <a:pt x="614" y="930"/>
                  </a:lnTo>
                  <a:lnTo>
                    <a:pt x="602" y="933"/>
                  </a:lnTo>
                  <a:lnTo>
                    <a:pt x="602" y="935"/>
                  </a:lnTo>
                  <a:lnTo>
                    <a:pt x="595" y="935"/>
                  </a:lnTo>
                  <a:lnTo>
                    <a:pt x="581" y="935"/>
                  </a:lnTo>
                  <a:lnTo>
                    <a:pt x="573" y="941"/>
                  </a:lnTo>
                  <a:lnTo>
                    <a:pt x="568" y="941"/>
                  </a:lnTo>
                  <a:lnTo>
                    <a:pt x="554" y="935"/>
                  </a:lnTo>
                  <a:lnTo>
                    <a:pt x="548" y="941"/>
                  </a:lnTo>
                  <a:lnTo>
                    <a:pt x="544" y="944"/>
                  </a:lnTo>
                  <a:lnTo>
                    <a:pt x="537" y="944"/>
                  </a:lnTo>
                  <a:lnTo>
                    <a:pt x="527" y="941"/>
                  </a:lnTo>
                  <a:lnTo>
                    <a:pt x="519" y="938"/>
                  </a:lnTo>
                  <a:lnTo>
                    <a:pt x="516" y="938"/>
                  </a:lnTo>
                  <a:lnTo>
                    <a:pt x="507" y="938"/>
                  </a:lnTo>
                  <a:lnTo>
                    <a:pt x="504" y="938"/>
                  </a:lnTo>
                  <a:lnTo>
                    <a:pt x="501" y="938"/>
                  </a:lnTo>
                  <a:lnTo>
                    <a:pt x="498" y="941"/>
                  </a:lnTo>
                  <a:lnTo>
                    <a:pt x="486" y="944"/>
                  </a:lnTo>
                  <a:lnTo>
                    <a:pt x="475" y="947"/>
                  </a:lnTo>
                  <a:lnTo>
                    <a:pt x="464" y="952"/>
                  </a:lnTo>
                  <a:lnTo>
                    <a:pt x="451" y="965"/>
                  </a:lnTo>
                  <a:lnTo>
                    <a:pt x="450" y="968"/>
                  </a:lnTo>
                  <a:lnTo>
                    <a:pt x="443" y="968"/>
                  </a:lnTo>
                  <a:lnTo>
                    <a:pt x="440" y="970"/>
                  </a:lnTo>
                  <a:lnTo>
                    <a:pt x="438" y="970"/>
                  </a:lnTo>
                  <a:lnTo>
                    <a:pt x="428" y="974"/>
                  </a:lnTo>
                  <a:lnTo>
                    <a:pt x="424" y="978"/>
                  </a:lnTo>
                  <a:lnTo>
                    <a:pt x="420" y="974"/>
                  </a:lnTo>
                  <a:lnTo>
                    <a:pt x="418" y="970"/>
                  </a:lnTo>
                  <a:lnTo>
                    <a:pt x="415" y="965"/>
                  </a:lnTo>
                  <a:lnTo>
                    <a:pt x="410" y="958"/>
                  </a:lnTo>
                  <a:lnTo>
                    <a:pt x="402" y="952"/>
                  </a:lnTo>
                  <a:lnTo>
                    <a:pt x="395" y="952"/>
                  </a:lnTo>
                  <a:lnTo>
                    <a:pt x="385" y="950"/>
                  </a:lnTo>
                  <a:lnTo>
                    <a:pt x="377" y="944"/>
                  </a:lnTo>
                  <a:lnTo>
                    <a:pt x="374" y="941"/>
                  </a:lnTo>
                  <a:lnTo>
                    <a:pt x="374" y="935"/>
                  </a:lnTo>
                  <a:lnTo>
                    <a:pt x="374" y="930"/>
                  </a:lnTo>
                  <a:lnTo>
                    <a:pt x="363" y="920"/>
                  </a:lnTo>
                  <a:lnTo>
                    <a:pt x="360" y="912"/>
                  </a:lnTo>
                  <a:lnTo>
                    <a:pt x="360" y="904"/>
                  </a:lnTo>
                  <a:lnTo>
                    <a:pt x="360" y="895"/>
                  </a:lnTo>
                  <a:lnTo>
                    <a:pt x="363" y="886"/>
                  </a:lnTo>
                  <a:lnTo>
                    <a:pt x="363" y="874"/>
                  </a:lnTo>
                  <a:lnTo>
                    <a:pt x="363" y="863"/>
                  </a:lnTo>
                  <a:lnTo>
                    <a:pt x="363" y="858"/>
                  </a:lnTo>
                  <a:lnTo>
                    <a:pt x="360" y="852"/>
                  </a:lnTo>
                  <a:lnTo>
                    <a:pt x="357" y="839"/>
                  </a:lnTo>
                  <a:lnTo>
                    <a:pt x="357" y="830"/>
                  </a:lnTo>
                  <a:lnTo>
                    <a:pt x="357" y="822"/>
                  </a:lnTo>
                  <a:lnTo>
                    <a:pt x="357" y="819"/>
                  </a:lnTo>
                  <a:lnTo>
                    <a:pt x="357" y="816"/>
                  </a:lnTo>
                  <a:lnTo>
                    <a:pt x="353" y="812"/>
                  </a:lnTo>
                  <a:lnTo>
                    <a:pt x="346" y="803"/>
                  </a:lnTo>
                  <a:lnTo>
                    <a:pt x="343" y="808"/>
                  </a:lnTo>
                  <a:lnTo>
                    <a:pt x="338" y="814"/>
                  </a:lnTo>
                  <a:lnTo>
                    <a:pt x="328" y="814"/>
                  </a:lnTo>
                  <a:lnTo>
                    <a:pt x="319" y="814"/>
                  </a:lnTo>
                  <a:lnTo>
                    <a:pt x="303" y="814"/>
                  </a:lnTo>
                  <a:lnTo>
                    <a:pt x="299" y="812"/>
                  </a:lnTo>
                  <a:lnTo>
                    <a:pt x="295" y="812"/>
                  </a:lnTo>
                  <a:lnTo>
                    <a:pt x="292" y="814"/>
                  </a:lnTo>
                  <a:lnTo>
                    <a:pt x="288" y="822"/>
                  </a:lnTo>
                  <a:lnTo>
                    <a:pt x="284" y="819"/>
                  </a:lnTo>
                  <a:lnTo>
                    <a:pt x="277" y="812"/>
                  </a:lnTo>
                  <a:lnTo>
                    <a:pt x="274" y="812"/>
                  </a:lnTo>
                  <a:lnTo>
                    <a:pt x="270" y="814"/>
                  </a:lnTo>
                  <a:lnTo>
                    <a:pt x="267" y="816"/>
                  </a:lnTo>
                  <a:lnTo>
                    <a:pt x="267" y="828"/>
                  </a:lnTo>
                  <a:lnTo>
                    <a:pt x="258" y="839"/>
                  </a:lnTo>
                  <a:lnTo>
                    <a:pt x="249" y="847"/>
                  </a:lnTo>
                  <a:lnTo>
                    <a:pt x="238" y="852"/>
                  </a:lnTo>
                  <a:lnTo>
                    <a:pt x="233" y="858"/>
                  </a:lnTo>
                  <a:lnTo>
                    <a:pt x="222" y="859"/>
                  </a:lnTo>
                  <a:lnTo>
                    <a:pt x="219" y="863"/>
                  </a:lnTo>
                  <a:lnTo>
                    <a:pt x="214" y="864"/>
                  </a:lnTo>
                  <a:lnTo>
                    <a:pt x="208" y="864"/>
                  </a:lnTo>
                  <a:lnTo>
                    <a:pt x="197" y="859"/>
                  </a:lnTo>
                  <a:lnTo>
                    <a:pt x="194" y="863"/>
                  </a:lnTo>
                  <a:lnTo>
                    <a:pt x="187" y="863"/>
                  </a:lnTo>
                  <a:lnTo>
                    <a:pt x="180" y="864"/>
                  </a:lnTo>
                  <a:lnTo>
                    <a:pt x="171" y="863"/>
                  </a:lnTo>
                  <a:lnTo>
                    <a:pt x="171" y="859"/>
                  </a:lnTo>
                  <a:lnTo>
                    <a:pt x="164" y="858"/>
                  </a:lnTo>
                  <a:lnTo>
                    <a:pt x="155" y="848"/>
                  </a:lnTo>
                  <a:lnTo>
                    <a:pt x="147" y="855"/>
                  </a:lnTo>
                  <a:lnTo>
                    <a:pt x="136" y="859"/>
                  </a:lnTo>
                  <a:lnTo>
                    <a:pt x="129" y="858"/>
                  </a:lnTo>
                  <a:lnTo>
                    <a:pt x="126" y="852"/>
                  </a:lnTo>
                  <a:lnTo>
                    <a:pt x="118" y="848"/>
                  </a:lnTo>
                  <a:lnTo>
                    <a:pt x="112" y="839"/>
                  </a:lnTo>
                  <a:lnTo>
                    <a:pt x="110" y="832"/>
                  </a:lnTo>
                  <a:lnTo>
                    <a:pt x="104" y="822"/>
                  </a:lnTo>
                  <a:lnTo>
                    <a:pt x="108" y="819"/>
                  </a:lnTo>
                  <a:lnTo>
                    <a:pt x="116" y="808"/>
                  </a:lnTo>
                  <a:lnTo>
                    <a:pt x="110" y="808"/>
                  </a:lnTo>
                  <a:lnTo>
                    <a:pt x="104" y="803"/>
                  </a:lnTo>
                  <a:lnTo>
                    <a:pt x="101" y="799"/>
                  </a:lnTo>
                  <a:lnTo>
                    <a:pt x="94" y="798"/>
                  </a:lnTo>
                  <a:lnTo>
                    <a:pt x="97" y="791"/>
                  </a:lnTo>
                  <a:lnTo>
                    <a:pt x="101" y="787"/>
                  </a:lnTo>
                  <a:lnTo>
                    <a:pt x="101" y="779"/>
                  </a:lnTo>
                  <a:lnTo>
                    <a:pt x="97" y="774"/>
                  </a:lnTo>
                  <a:lnTo>
                    <a:pt x="93" y="774"/>
                  </a:lnTo>
                  <a:lnTo>
                    <a:pt x="83" y="768"/>
                  </a:lnTo>
                  <a:lnTo>
                    <a:pt x="71" y="768"/>
                  </a:lnTo>
                  <a:lnTo>
                    <a:pt x="67" y="782"/>
                  </a:lnTo>
                  <a:lnTo>
                    <a:pt x="67" y="788"/>
                  </a:lnTo>
                  <a:lnTo>
                    <a:pt x="63" y="791"/>
                  </a:lnTo>
                  <a:lnTo>
                    <a:pt x="58" y="791"/>
                  </a:lnTo>
                  <a:lnTo>
                    <a:pt x="53" y="787"/>
                  </a:lnTo>
                  <a:lnTo>
                    <a:pt x="51" y="782"/>
                  </a:lnTo>
                  <a:lnTo>
                    <a:pt x="51" y="768"/>
                  </a:lnTo>
                  <a:lnTo>
                    <a:pt x="39" y="768"/>
                  </a:lnTo>
                  <a:lnTo>
                    <a:pt x="38" y="774"/>
                  </a:lnTo>
                  <a:lnTo>
                    <a:pt x="31" y="779"/>
                  </a:lnTo>
                  <a:lnTo>
                    <a:pt x="21" y="782"/>
                  </a:lnTo>
                  <a:lnTo>
                    <a:pt x="17" y="776"/>
                  </a:lnTo>
                  <a:lnTo>
                    <a:pt x="9" y="774"/>
                  </a:lnTo>
                  <a:lnTo>
                    <a:pt x="0" y="774"/>
                  </a:lnTo>
                  <a:lnTo>
                    <a:pt x="18" y="766"/>
                  </a:lnTo>
                  <a:lnTo>
                    <a:pt x="28" y="755"/>
                  </a:lnTo>
                  <a:lnTo>
                    <a:pt x="31" y="739"/>
                  </a:lnTo>
                  <a:lnTo>
                    <a:pt x="38" y="726"/>
                  </a:lnTo>
                  <a:lnTo>
                    <a:pt x="48" y="718"/>
                  </a:lnTo>
                  <a:lnTo>
                    <a:pt x="54" y="707"/>
                  </a:lnTo>
                  <a:lnTo>
                    <a:pt x="67" y="696"/>
                  </a:lnTo>
                  <a:lnTo>
                    <a:pt x="70" y="688"/>
                  </a:lnTo>
                  <a:lnTo>
                    <a:pt x="70" y="684"/>
                  </a:lnTo>
                  <a:lnTo>
                    <a:pt x="70" y="673"/>
                  </a:lnTo>
                  <a:lnTo>
                    <a:pt x="76" y="672"/>
                  </a:lnTo>
                  <a:lnTo>
                    <a:pt x="86" y="662"/>
                  </a:lnTo>
                  <a:lnTo>
                    <a:pt x="89" y="656"/>
                  </a:lnTo>
                  <a:lnTo>
                    <a:pt x="93" y="646"/>
                  </a:lnTo>
                  <a:lnTo>
                    <a:pt x="83" y="643"/>
                  </a:lnTo>
                  <a:lnTo>
                    <a:pt x="70" y="641"/>
                  </a:lnTo>
                  <a:lnTo>
                    <a:pt x="61" y="630"/>
                  </a:lnTo>
                  <a:lnTo>
                    <a:pt x="54" y="621"/>
                  </a:lnTo>
                  <a:lnTo>
                    <a:pt x="51" y="613"/>
                  </a:lnTo>
                  <a:lnTo>
                    <a:pt x="48" y="601"/>
                  </a:lnTo>
                  <a:lnTo>
                    <a:pt x="39" y="596"/>
                  </a:lnTo>
                  <a:lnTo>
                    <a:pt x="38" y="577"/>
                  </a:lnTo>
                  <a:lnTo>
                    <a:pt x="35" y="573"/>
                  </a:lnTo>
                  <a:lnTo>
                    <a:pt x="48" y="558"/>
                  </a:lnTo>
                  <a:lnTo>
                    <a:pt x="48" y="557"/>
                  </a:lnTo>
                  <a:lnTo>
                    <a:pt x="61" y="540"/>
                  </a:lnTo>
                  <a:lnTo>
                    <a:pt x="70" y="526"/>
                  </a:lnTo>
                  <a:lnTo>
                    <a:pt x="70" y="524"/>
                  </a:lnTo>
                  <a:lnTo>
                    <a:pt x="83" y="509"/>
                  </a:lnTo>
                  <a:lnTo>
                    <a:pt x="93" y="498"/>
                  </a:lnTo>
                  <a:lnTo>
                    <a:pt x="104" y="485"/>
                  </a:lnTo>
                  <a:lnTo>
                    <a:pt x="108" y="474"/>
                  </a:lnTo>
                  <a:lnTo>
                    <a:pt x="110" y="465"/>
                  </a:lnTo>
                  <a:lnTo>
                    <a:pt x="126" y="452"/>
                  </a:lnTo>
                  <a:lnTo>
                    <a:pt x="136" y="446"/>
                  </a:lnTo>
                  <a:lnTo>
                    <a:pt x="144" y="439"/>
                  </a:lnTo>
                  <a:lnTo>
                    <a:pt x="150" y="431"/>
                  </a:lnTo>
                  <a:lnTo>
                    <a:pt x="153" y="423"/>
                  </a:lnTo>
                  <a:lnTo>
                    <a:pt x="153" y="418"/>
                  </a:lnTo>
                  <a:lnTo>
                    <a:pt x="166" y="409"/>
                  </a:lnTo>
                  <a:lnTo>
                    <a:pt x="176" y="397"/>
                  </a:lnTo>
                  <a:lnTo>
                    <a:pt x="176" y="390"/>
                  </a:lnTo>
                  <a:lnTo>
                    <a:pt x="179" y="378"/>
                  </a:lnTo>
                  <a:lnTo>
                    <a:pt x="180" y="373"/>
                  </a:lnTo>
                  <a:lnTo>
                    <a:pt x="187" y="365"/>
                  </a:lnTo>
                  <a:lnTo>
                    <a:pt x="191" y="359"/>
                  </a:lnTo>
                  <a:lnTo>
                    <a:pt x="191" y="349"/>
                  </a:lnTo>
                  <a:lnTo>
                    <a:pt x="194" y="339"/>
                  </a:lnTo>
                  <a:lnTo>
                    <a:pt x="194" y="331"/>
                  </a:lnTo>
                  <a:lnTo>
                    <a:pt x="197" y="330"/>
                  </a:lnTo>
                  <a:lnTo>
                    <a:pt x="202" y="326"/>
                  </a:lnTo>
                  <a:lnTo>
                    <a:pt x="219" y="319"/>
                  </a:lnTo>
                  <a:lnTo>
                    <a:pt x="222" y="323"/>
                  </a:lnTo>
                  <a:lnTo>
                    <a:pt x="226" y="330"/>
                  </a:lnTo>
                  <a:lnTo>
                    <a:pt x="238" y="330"/>
                  </a:lnTo>
                  <a:lnTo>
                    <a:pt x="242" y="323"/>
                  </a:lnTo>
                  <a:lnTo>
                    <a:pt x="247" y="318"/>
                  </a:lnTo>
                  <a:lnTo>
                    <a:pt x="255" y="318"/>
                  </a:lnTo>
                  <a:lnTo>
                    <a:pt x="263" y="315"/>
                  </a:lnTo>
                  <a:lnTo>
                    <a:pt x="267" y="308"/>
                  </a:lnTo>
                  <a:lnTo>
                    <a:pt x="277" y="299"/>
                  </a:lnTo>
                  <a:lnTo>
                    <a:pt x="277" y="295"/>
                  </a:lnTo>
                  <a:lnTo>
                    <a:pt x="284" y="287"/>
                  </a:lnTo>
                  <a:lnTo>
                    <a:pt x="292" y="278"/>
                  </a:lnTo>
                  <a:lnTo>
                    <a:pt x="295" y="262"/>
                  </a:lnTo>
                  <a:lnTo>
                    <a:pt x="299" y="252"/>
                  </a:lnTo>
                  <a:lnTo>
                    <a:pt x="299" y="248"/>
                  </a:lnTo>
                  <a:lnTo>
                    <a:pt x="295" y="235"/>
                  </a:lnTo>
                  <a:lnTo>
                    <a:pt x="288" y="223"/>
                  </a:lnTo>
                  <a:lnTo>
                    <a:pt x="284" y="215"/>
                  </a:lnTo>
                  <a:lnTo>
                    <a:pt x="277" y="211"/>
                  </a:lnTo>
                  <a:lnTo>
                    <a:pt x="274" y="207"/>
                  </a:lnTo>
                  <a:lnTo>
                    <a:pt x="267" y="200"/>
                  </a:lnTo>
                  <a:lnTo>
                    <a:pt x="263" y="192"/>
                  </a:lnTo>
                  <a:lnTo>
                    <a:pt x="267" y="186"/>
                  </a:lnTo>
                  <a:lnTo>
                    <a:pt x="267" y="178"/>
                  </a:lnTo>
                  <a:lnTo>
                    <a:pt x="274" y="170"/>
                  </a:lnTo>
                  <a:lnTo>
                    <a:pt x="277" y="162"/>
                  </a:lnTo>
                  <a:lnTo>
                    <a:pt x="284" y="152"/>
                  </a:lnTo>
                  <a:lnTo>
                    <a:pt x="292" y="144"/>
                  </a:lnTo>
                  <a:lnTo>
                    <a:pt x="300" y="140"/>
                  </a:lnTo>
                  <a:lnTo>
                    <a:pt x="312" y="133"/>
                  </a:lnTo>
                  <a:lnTo>
                    <a:pt x="321" y="130"/>
                  </a:lnTo>
                  <a:lnTo>
                    <a:pt x="328" y="123"/>
                  </a:lnTo>
                  <a:lnTo>
                    <a:pt x="330" y="109"/>
                  </a:lnTo>
                  <a:lnTo>
                    <a:pt x="335" y="103"/>
                  </a:lnTo>
                  <a:lnTo>
                    <a:pt x="330" y="93"/>
                  </a:lnTo>
                  <a:lnTo>
                    <a:pt x="324" y="93"/>
                  </a:lnTo>
                  <a:lnTo>
                    <a:pt x="316" y="92"/>
                  </a:lnTo>
                  <a:lnTo>
                    <a:pt x="307" y="84"/>
                  </a:lnTo>
                  <a:lnTo>
                    <a:pt x="310" y="77"/>
                  </a:lnTo>
                  <a:lnTo>
                    <a:pt x="312" y="67"/>
                  </a:lnTo>
                  <a:lnTo>
                    <a:pt x="312" y="60"/>
                  </a:lnTo>
                  <a:lnTo>
                    <a:pt x="319" y="59"/>
                  </a:lnTo>
                  <a:lnTo>
                    <a:pt x="328" y="51"/>
                  </a:lnTo>
                  <a:lnTo>
                    <a:pt x="338" y="47"/>
                  </a:lnTo>
                  <a:lnTo>
                    <a:pt x="343" y="41"/>
                  </a:lnTo>
                  <a:lnTo>
                    <a:pt x="353" y="17"/>
                  </a:lnTo>
                  <a:lnTo>
                    <a:pt x="355" y="13"/>
                  </a:lnTo>
                  <a:lnTo>
                    <a:pt x="360" y="13"/>
                  </a:lnTo>
                  <a:lnTo>
                    <a:pt x="370" y="9"/>
                  </a:lnTo>
                  <a:lnTo>
                    <a:pt x="383" y="5"/>
                  </a:lnTo>
                  <a:lnTo>
                    <a:pt x="388" y="3"/>
                  </a:lnTo>
                  <a:lnTo>
                    <a:pt x="392" y="3"/>
                  </a:lnTo>
                  <a:lnTo>
                    <a:pt x="395" y="3"/>
                  </a:lnTo>
                  <a:lnTo>
                    <a:pt x="402" y="0"/>
                  </a:lnTo>
                  <a:lnTo>
                    <a:pt x="408" y="0"/>
                  </a:lnTo>
                  <a:lnTo>
                    <a:pt x="418" y="0"/>
                  </a:lnTo>
                  <a:lnTo>
                    <a:pt x="426" y="0"/>
                  </a:lnTo>
                  <a:lnTo>
                    <a:pt x="436" y="0"/>
                  </a:lnTo>
                  <a:lnTo>
                    <a:pt x="440" y="5"/>
                  </a:lnTo>
                  <a:lnTo>
                    <a:pt x="443" y="5"/>
                  </a:lnTo>
                  <a:lnTo>
                    <a:pt x="446" y="11"/>
                  </a:lnTo>
                  <a:lnTo>
                    <a:pt x="450" y="17"/>
                  </a:lnTo>
                  <a:lnTo>
                    <a:pt x="451" y="27"/>
                  </a:lnTo>
                  <a:lnTo>
                    <a:pt x="454" y="33"/>
                  </a:lnTo>
                  <a:lnTo>
                    <a:pt x="469" y="40"/>
                  </a:lnTo>
                  <a:lnTo>
                    <a:pt x="486" y="41"/>
                  </a:lnTo>
                  <a:lnTo>
                    <a:pt x="504" y="47"/>
                  </a:lnTo>
                  <a:lnTo>
                    <a:pt x="518" y="51"/>
                  </a:lnTo>
                  <a:lnTo>
                    <a:pt x="523" y="51"/>
                  </a:lnTo>
                  <a:lnTo>
                    <a:pt x="544" y="51"/>
                  </a:lnTo>
                  <a:lnTo>
                    <a:pt x="559" y="51"/>
                  </a:lnTo>
                  <a:lnTo>
                    <a:pt x="574" y="47"/>
                  </a:lnTo>
                  <a:lnTo>
                    <a:pt x="590" y="47"/>
                  </a:lnTo>
                  <a:lnTo>
                    <a:pt x="599" y="51"/>
                  </a:lnTo>
                  <a:lnTo>
                    <a:pt x="602" y="59"/>
                  </a:lnTo>
                  <a:lnTo>
                    <a:pt x="612" y="67"/>
                  </a:lnTo>
                  <a:lnTo>
                    <a:pt x="614" y="75"/>
                  </a:lnTo>
                  <a:lnTo>
                    <a:pt x="620" y="77"/>
                  </a:lnTo>
                  <a:lnTo>
                    <a:pt x="626" y="79"/>
                  </a:lnTo>
                  <a:lnTo>
                    <a:pt x="632" y="88"/>
                  </a:lnTo>
                  <a:lnTo>
                    <a:pt x="637" y="93"/>
                  </a:lnTo>
                  <a:lnTo>
                    <a:pt x="637" y="96"/>
                  </a:lnTo>
                  <a:lnTo>
                    <a:pt x="645" y="103"/>
                  </a:lnTo>
                  <a:lnTo>
                    <a:pt x="660" y="107"/>
                  </a:lnTo>
                  <a:lnTo>
                    <a:pt x="667" y="111"/>
                  </a:lnTo>
                  <a:lnTo>
                    <a:pt x="672" y="124"/>
                  </a:lnTo>
                  <a:lnTo>
                    <a:pt x="682" y="119"/>
                  </a:lnTo>
                  <a:lnTo>
                    <a:pt x="695" y="123"/>
                  </a:lnTo>
                  <a:lnTo>
                    <a:pt x="707" y="133"/>
                  </a:lnTo>
                  <a:lnTo>
                    <a:pt x="717" y="144"/>
                  </a:lnTo>
                  <a:lnTo>
                    <a:pt x="722" y="157"/>
                  </a:lnTo>
                  <a:lnTo>
                    <a:pt x="731" y="162"/>
                  </a:lnTo>
                  <a:lnTo>
                    <a:pt x="739" y="167"/>
                  </a:lnTo>
                  <a:lnTo>
                    <a:pt x="742" y="170"/>
                  </a:lnTo>
                  <a:lnTo>
                    <a:pt x="753" y="173"/>
                  </a:lnTo>
                  <a:lnTo>
                    <a:pt x="772" y="175"/>
                  </a:lnTo>
                  <a:lnTo>
                    <a:pt x="780" y="175"/>
                  </a:lnTo>
                  <a:lnTo>
                    <a:pt x="786" y="175"/>
                  </a:lnTo>
                  <a:lnTo>
                    <a:pt x="797" y="183"/>
                  </a:lnTo>
                  <a:lnTo>
                    <a:pt x="807" y="183"/>
                  </a:lnTo>
                  <a:lnTo>
                    <a:pt x="819" y="178"/>
                  </a:lnTo>
                  <a:lnTo>
                    <a:pt x="830" y="170"/>
                  </a:lnTo>
                  <a:lnTo>
                    <a:pt x="835" y="162"/>
                  </a:lnTo>
                  <a:lnTo>
                    <a:pt x="838" y="152"/>
                  </a:lnTo>
                  <a:lnTo>
                    <a:pt x="838" y="140"/>
                  </a:lnTo>
                  <a:lnTo>
                    <a:pt x="840" y="130"/>
                  </a:lnTo>
                  <a:lnTo>
                    <a:pt x="843" y="123"/>
                  </a:lnTo>
                  <a:lnTo>
                    <a:pt x="858" y="111"/>
                  </a:lnTo>
                  <a:lnTo>
                    <a:pt x="863" y="107"/>
                  </a:lnTo>
                  <a:lnTo>
                    <a:pt x="875" y="104"/>
                  </a:lnTo>
                  <a:lnTo>
                    <a:pt x="884" y="103"/>
                  </a:lnTo>
                  <a:lnTo>
                    <a:pt x="894" y="103"/>
                  </a:lnTo>
                  <a:lnTo>
                    <a:pt x="908" y="100"/>
                  </a:lnTo>
                  <a:lnTo>
                    <a:pt x="916" y="100"/>
                  </a:lnTo>
                  <a:lnTo>
                    <a:pt x="931" y="104"/>
                  </a:lnTo>
                  <a:lnTo>
                    <a:pt x="942" y="107"/>
                  </a:lnTo>
                  <a:lnTo>
                    <a:pt x="951" y="107"/>
                  </a:lnTo>
                  <a:lnTo>
                    <a:pt x="959" y="104"/>
                  </a:lnTo>
                  <a:lnTo>
                    <a:pt x="971" y="104"/>
                  </a:lnTo>
                  <a:lnTo>
                    <a:pt x="977" y="104"/>
                  </a:lnTo>
                  <a:lnTo>
                    <a:pt x="983" y="103"/>
                  </a:lnTo>
                  <a:lnTo>
                    <a:pt x="985" y="104"/>
                  </a:lnTo>
                  <a:lnTo>
                    <a:pt x="995" y="107"/>
                  </a:lnTo>
                  <a:lnTo>
                    <a:pt x="1006" y="111"/>
                  </a:lnTo>
                  <a:lnTo>
                    <a:pt x="1013" y="123"/>
                  </a:lnTo>
                  <a:lnTo>
                    <a:pt x="1021" y="127"/>
                  </a:lnTo>
                  <a:lnTo>
                    <a:pt x="1024" y="132"/>
                  </a:lnTo>
                  <a:lnTo>
                    <a:pt x="1025" y="133"/>
                  </a:lnTo>
                  <a:lnTo>
                    <a:pt x="1035" y="133"/>
                  </a:lnTo>
                  <a:lnTo>
                    <a:pt x="1042" y="140"/>
                  </a:lnTo>
                  <a:lnTo>
                    <a:pt x="1047" y="144"/>
                  </a:lnTo>
                  <a:lnTo>
                    <a:pt x="1057" y="149"/>
                  </a:lnTo>
                  <a:lnTo>
                    <a:pt x="1066" y="152"/>
                  </a:lnTo>
                  <a:lnTo>
                    <a:pt x="1067" y="152"/>
                  </a:lnTo>
                  <a:lnTo>
                    <a:pt x="1074" y="157"/>
                  </a:lnTo>
                  <a:lnTo>
                    <a:pt x="1079" y="163"/>
                  </a:lnTo>
                  <a:lnTo>
                    <a:pt x="1084" y="170"/>
                  </a:lnTo>
                  <a:lnTo>
                    <a:pt x="1087" y="173"/>
                  </a:lnTo>
                  <a:lnTo>
                    <a:pt x="1093" y="175"/>
                  </a:lnTo>
                  <a:lnTo>
                    <a:pt x="1108" y="184"/>
                  </a:lnTo>
                  <a:lnTo>
                    <a:pt x="1114" y="183"/>
                  </a:lnTo>
                  <a:lnTo>
                    <a:pt x="1121" y="183"/>
                  </a:lnTo>
                  <a:lnTo>
                    <a:pt x="1133" y="184"/>
                  </a:lnTo>
                  <a:lnTo>
                    <a:pt x="1143" y="188"/>
                  </a:lnTo>
                  <a:lnTo>
                    <a:pt x="1151" y="188"/>
                  </a:lnTo>
                  <a:lnTo>
                    <a:pt x="1161" y="192"/>
                  </a:lnTo>
                  <a:lnTo>
                    <a:pt x="1169" y="188"/>
                  </a:lnTo>
                  <a:lnTo>
                    <a:pt x="1175" y="188"/>
                  </a:lnTo>
                  <a:lnTo>
                    <a:pt x="1187" y="186"/>
                  </a:lnTo>
                  <a:lnTo>
                    <a:pt x="1191" y="188"/>
                  </a:lnTo>
                  <a:lnTo>
                    <a:pt x="1195" y="196"/>
                  </a:lnTo>
                  <a:lnTo>
                    <a:pt x="1200" y="196"/>
                  </a:lnTo>
                  <a:lnTo>
                    <a:pt x="1207" y="203"/>
                  </a:lnTo>
                  <a:lnTo>
                    <a:pt x="1207" y="208"/>
                  </a:lnTo>
                  <a:lnTo>
                    <a:pt x="1207" y="216"/>
                  </a:lnTo>
                  <a:lnTo>
                    <a:pt x="1205" y="227"/>
                  </a:lnTo>
                  <a:lnTo>
                    <a:pt x="1211" y="231"/>
                  </a:lnTo>
                  <a:lnTo>
                    <a:pt x="1220" y="236"/>
                  </a:lnTo>
                  <a:lnTo>
                    <a:pt x="1219" y="248"/>
                  </a:lnTo>
                  <a:lnTo>
                    <a:pt x="1219" y="258"/>
                  </a:lnTo>
                  <a:lnTo>
                    <a:pt x="1219" y="266"/>
                  </a:lnTo>
                  <a:lnTo>
                    <a:pt x="1220" y="270"/>
                  </a:lnTo>
                  <a:lnTo>
                    <a:pt x="1223" y="278"/>
                  </a:lnTo>
                  <a:lnTo>
                    <a:pt x="1230" y="278"/>
                  </a:lnTo>
                  <a:lnTo>
                    <a:pt x="1240" y="278"/>
                  </a:lnTo>
                  <a:lnTo>
                    <a:pt x="1250" y="278"/>
                  </a:lnTo>
                  <a:lnTo>
                    <a:pt x="1252" y="278"/>
                  </a:lnTo>
                  <a:lnTo>
                    <a:pt x="1259" y="278"/>
                  </a:lnTo>
                  <a:lnTo>
                    <a:pt x="1262" y="283"/>
                  </a:lnTo>
                  <a:lnTo>
                    <a:pt x="1262" y="292"/>
                  </a:lnTo>
                  <a:lnTo>
                    <a:pt x="1262" y="295"/>
                  </a:lnTo>
                  <a:lnTo>
                    <a:pt x="1255" y="306"/>
                  </a:lnTo>
                  <a:lnTo>
                    <a:pt x="1241" y="310"/>
                  </a:lnTo>
                  <a:lnTo>
                    <a:pt x="1233" y="315"/>
                  </a:lnTo>
                  <a:lnTo>
                    <a:pt x="1226" y="318"/>
                  </a:lnTo>
                  <a:lnTo>
                    <a:pt x="1219" y="319"/>
                  </a:lnTo>
                  <a:lnTo>
                    <a:pt x="1215" y="330"/>
                  </a:lnTo>
                  <a:lnTo>
                    <a:pt x="1200" y="341"/>
                  </a:lnTo>
                  <a:lnTo>
                    <a:pt x="1187" y="345"/>
                  </a:lnTo>
                  <a:lnTo>
                    <a:pt x="1172" y="351"/>
                  </a:lnTo>
                  <a:lnTo>
                    <a:pt x="1164" y="349"/>
                  </a:lnTo>
                  <a:lnTo>
                    <a:pt x="1154" y="341"/>
                  </a:lnTo>
                  <a:lnTo>
                    <a:pt x="1149" y="334"/>
                  </a:lnTo>
                  <a:lnTo>
                    <a:pt x="1143" y="331"/>
                  </a:lnTo>
                  <a:lnTo>
                    <a:pt x="1133" y="331"/>
                  </a:lnTo>
                  <a:lnTo>
                    <a:pt x="1133" y="326"/>
                  </a:lnTo>
                  <a:lnTo>
                    <a:pt x="1129" y="319"/>
                  </a:lnTo>
                  <a:lnTo>
                    <a:pt x="1118" y="319"/>
                  </a:lnTo>
                  <a:lnTo>
                    <a:pt x="1111" y="323"/>
                  </a:lnTo>
                  <a:lnTo>
                    <a:pt x="1106" y="326"/>
                  </a:lnTo>
                  <a:lnTo>
                    <a:pt x="1103" y="326"/>
                  </a:lnTo>
                  <a:lnTo>
                    <a:pt x="1097" y="323"/>
                  </a:lnTo>
                  <a:lnTo>
                    <a:pt x="1092" y="334"/>
                  </a:lnTo>
                  <a:lnTo>
                    <a:pt x="1092" y="345"/>
                  </a:lnTo>
                  <a:lnTo>
                    <a:pt x="1090" y="357"/>
                  </a:lnTo>
                  <a:lnTo>
                    <a:pt x="1084" y="370"/>
                  </a:lnTo>
                  <a:lnTo>
                    <a:pt x="1079" y="375"/>
                  </a:lnTo>
                  <a:lnTo>
                    <a:pt x="1074" y="383"/>
                  </a:lnTo>
                  <a:lnTo>
                    <a:pt x="1071" y="391"/>
                  </a:lnTo>
                  <a:lnTo>
                    <a:pt x="1066" y="397"/>
                  </a:lnTo>
                  <a:lnTo>
                    <a:pt x="1064" y="401"/>
                  </a:lnTo>
                  <a:lnTo>
                    <a:pt x="1060" y="405"/>
                  </a:lnTo>
                  <a:lnTo>
                    <a:pt x="1060" y="413"/>
                  </a:lnTo>
                  <a:lnTo>
                    <a:pt x="1057" y="422"/>
                  </a:lnTo>
                  <a:lnTo>
                    <a:pt x="1057" y="436"/>
                  </a:lnTo>
                  <a:lnTo>
                    <a:pt x="1060" y="449"/>
                  </a:lnTo>
                  <a:lnTo>
                    <a:pt x="1057" y="461"/>
                  </a:lnTo>
                  <a:lnTo>
                    <a:pt x="1056" y="465"/>
                  </a:lnTo>
                  <a:lnTo>
                    <a:pt x="1053" y="469"/>
                  </a:lnTo>
                  <a:lnTo>
                    <a:pt x="1047" y="471"/>
                  </a:lnTo>
                  <a:lnTo>
                    <a:pt x="1039" y="471"/>
                  </a:lnTo>
                  <a:lnTo>
                    <a:pt x="1038" y="476"/>
                  </a:lnTo>
                  <a:lnTo>
                    <a:pt x="1029" y="478"/>
                  </a:lnTo>
                  <a:lnTo>
                    <a:pt x="1024" y="476"/>
                  </a:lnTo>
                  <a:lnTo>
                    <a:pt x="1016" y="474"/>
                  </a:lnTo>
                  <a:lnTo>
                    <a:pt x="1009" y="474"/>
                  </a:lnTo>
                  <a:lnTo>
                    <a:pt x="1006" y="465"/>
                  </a:lnTo>
                  <a:lnTo>
                    <a:pt x="1002" y="452"/>
                  </a:lnTo>
                  <a:lnTo>
                    <a:pt x="992" y="452"/>
                  </a:lnTo>
                  <a:lnTo>
                    <a:pt x="977" y="446"/>
                  </a:lnTo>
                  <a:lnTo>
                    <a:pt x="966" y="446"/>
                  </a:lnTo>
                  <a:lnTo>
                    <a:pt x="963" y="442"/>
                  </a:lnTo>
                  <a:lnTo>
                    <a:pt x="958" y="439"/>
                  </a:lnTo>
                  <a:lnTo>
                    <a:pt x="951" y="442"/>
                  </a:lnTo>
                  <a:lnTo>
                    <a:pt x="946" y="449"/>
                  </a:lnTo>
                  <a:lnTo>
                    <a:pt x="946" y="461"/>
                  </a:lnTo>
                  <a:lnTo>
                    <a:pt x="946" y="471"/>
                  </a:lnTo>
                  <a:lnTo>
                    <a:pt x="942" y="476"/>
                  </a:lnTo>
                  <a:lnTo>
                    <a:pt x="938" y="485"/>
                  </a:lnTo>
                  <a:lnTo>
                    <a:pt x="930" y="485"/>
                  </a:lnTo>
                  <a:lnTo>
                    <a:pt x="915" y="490"/>
                  </a:lnTo>
                  <a:lnTo>
                    <a:pt x="901" y="494"/>
                  </a:lnTo>
                  <a:lnTo>
                    <a:pt x="883" y="494"/>
                  </a:lnTo>
                  <a:lnTo>
                    <a:pt x="873" y="490"/>
                  </a:lnTo>
                  <a:lnTo>
                    <a:pt x="869" y="485"/>
                  </a:lnTo>
                  <a:lnTo>
                    <a:pt x="866" y="482"/>
                  </a:lnTo>
                  <a:lnTo>
                    <a:pt x="858" y="478"/>
                  </a:lnTo>
                  <a:lnTo>
                    <a:pt x="850" y="474"/>
                  </a:lnTo>
                  <a:lnTo>
                    <a:pt x="843" y="474"/>
                  </a:lnTo>
                  <a:lnTo>
                    <a:pt x="838" y="478"/>
                  </a:lnTo>
                  <a:lnTo>
                    <a:pt x="838" y="486"/>
                  </a:lnTo>
                  <a:lnTo>
                    <a:pt x="832" y="498"/>
                  </a:lnTo>
                  <a:lnTo>
                    <a:pt x="835" y="509"/>
                  </a:lnTo>
                  <a:lnTo>
                    <a:pt x="826" y="516"/>
                  </a:lnTo>
                  <a:lnTo>
                    <a:pt x="819" y="517"/>
                  </a:lnTo>
                  <a:lnTo>
                    <a:pt x="818" y="526"/>
                  </a:lnTo>
                  <a:lnTo>
                    <a:pt x="811" y="532"/>
                  </a:lnTo>
                  <a:lnTo>
                    <a:pt x="815" y="538"/>
                  </a:lnTo>
                  <a:lnTo>
                    <a:pt x="811" y="546"/>
                  </a:lnTo>
                  <a:lnTo>
                    <a:pt x="807" y="562"/>
                  </a:lnTo>
                  <a:lnTo>
                    <a:pt x="803" y="573"/>
                  </a:lnTo>
                  <a:lnTo>
                    <a:pt x="803" y="582"/>
                  </a:lnTo>
                  <a:lnTo>
                    <a:pt x="803" y="592"/>
                  </a:lnTo>
                  <a:lnTo>
                    <a:pt x="807" y="601"/>
                  </a:lnTo>
                  <a:lnTo>
                    <a:pt x="808" y="608"/>
                  </a:lnTo>
                  <a:lnTo>
                    <a:pt x="811" y="617"/>
                  </a:lnTo>
                  <a:lnTo>
                    <a:pt x="818" y="629"/>
                  </a:lnTo>
                  <a:lnTo>
                    <a:pt x="823" y="638"/>
                  </a:lnTo>
                  <a:lnTo>
                    <a:pt x="830" y="646"/>
                  </a:lnTo>
                  <a:lnTo>
                    <a:pt x="835" y="652"/>
                  </a:lnTo>
                  <a:lnTo>
                    <a:pt x="843" y="652"/>
                  </a:lnTo>
                  <a:lnTo>
                    <a:pt x="854" y="657"/>
                  </a:lnTo>
                  <a:lnTo>
                    <a:pt x="854" y="665"/>
                  </a:lnTo>
                  <a:lnTo>
                    <a:pt x="854" y="673"/>
                  </a:lnTo>
                  <a:lnTo>
                    <a:pt x="848" y="681"/>
                  </a:lnTo>
                  <a:lnTo>
                    <a:pt x="847" y="684"/>
                  </a:lnTo>
                  <a:lnTo>
                    <a:pt x="843" y="695"/>
                  </a:lnTo>
                  <a:lnTo>
                    <a:pt x="848" y="704"/>
                  </a:lnTo>
                  <a:lnTo>
                    <a:pt x="858" y="715"/>
                  </a:lnTo>
                  <a:lnTo>
                    <a:pt x="861" y="726"/>
                  </a:lnTo>
                  <a:lnTo>
                    <a:pt x="863" y="734"/>
                  </a:lnTo>
                  <a:lnTo>
                    <a:pt x="863" y="747"/>
                  </a:lnTo>
                  <a:lnTo>
                    <a:pt x="866" y="751"/>
                  </a:lnTo>
                  <a:lnTo>
                    <a:pt x="869" y="759"/>
                  </a:lnTo>
                  <a:lnTo>
                    <a:pt x="875" y="764"/>
                  </a:lnTo>
                  <a:lnTo>
                    <a:pt x="876" y="768"/>
                  </a:lnTo>
                  <a:lnTo>
                    <a:pt x="876" y="776"/>
                  </a:lnTo>
                  <a:lnTo>
                    <a:pt x="880" y="779"/>
                  </a:lnTo>
                  <a:lnTo>
                    <a:pt x="893" y="787"/>
                  </a:lnTo>
                  <a:lnTo>
                    <a:pt x="898" y="787"/>
                  </a:lnTo>
                  <a:lnTo>
                    <a:pt x="902" y="791"/>
                  </a:lnTo>
                  <a:lnTo>
                    <a:pt x="912" y="795"/>
                  </a:lnTo>
                  <a:lnTo>
                    <a:pt x="916" y="798"/>
                  </a:lnTo>
                  <a:lnTo>
                    <a:pt x="924" y="803"/>
                  </a:lnTo>
                  <a:lnTo>
                    <a:pt x="930" y="807"/>
                  </a:lnTo>
                  <a:lnTo>
                    <a:pt x="930" y="812"/>
                  </a:lnTo>
                  <a:lnTo>
                    <a:pt x="924" y="814"/>
                  </a:lnTo>
                  <a:lnTo>
                    <a:pt x="934" y="824"/>
                  </a:lnTo>
                  <a:lnTo>
                    <a:pt x="940" y="832"/>
                  </a:lnTo>
                  <a:lnTo>
                    <a:pt x="951" y="838"/>
                  </a:lnTo>
                  <a:lnTo>
                    <a:pt x="958" y="855"/>
                  </a:lnTo>
                  <a:lnTo>
                    <a:pt x="966" y="855"/>
                  </a:lnTo>
                  <a:lnTo>
                    <a:pt x="974" y="863"/>
                  </a:lnTo>
                  <a:lnTo>
                    <a:pt x="981" y="871"/>
                  </a:lnTo>
                  <a:lnTo>
                    <a:pt x="977" y="874"/>
                  </a:lnTo>
                  <a:lnTo>
                    <a:pt x="974" y="878"/>
                  </a:lnTo>
                  <a:lnTo>
                    <a:pt x="970" y="890"/>
                  </a:lnTo>
                  <a:lnTo>
                    <a:pt x="966" y="904"/>
                  </a:lnTo>
                  <a:lnTo>
                    <a:pt x="974" y="904"/>
                  </a:lnTo>
                  <a:lnTo>
                    <a:pt x="974" y="915"/>
                  </a:lnTo>
                  <a:lnTo>
                    <a:pt x="974" y="920"/>
                  </a:lnTo>
                  <a:lnTo>
                    <a:pt x="966" y="925"/>
                  </a:lnTo>
                  <a:lnTo>
                    <a:pt x="956" y="938"/>
                  </a:lnTo>
                  <a:lnTo>
                    <a:pt x="948" y="938"/>
                  </a:lnTo>
                  <a:lnTo>
                    <a:pt x="934" y="938"/>
                  </a:lnTo>
                  <a:lnTo>
                    <a:pt x="930" y="942"/>
                  </a:lnTo>
                  <a:lnTo>
                    <a:pt x="927" y="950"/>
                  </a:lnTo>
                  <a:lnTo>
                    <a:pt x="921" y="952"/>
                  </a:lnTo>
                  <a:lnTo>
                    <a:pt x="912" y="958"/>
                  </a:lnTo>
                  <a:lnTo>
                    <a:pt x="902" y="965"/>
                  </a:lnTo>
                  <a:lnTo>
                    <a:pt x="898" y="970"/>
                  </a:lnTo>
                  <a:lnTo>
                    <a:pt x="890" y="978"/>
                  </a:lnTo>
                  <a:lnTo>
                    <a:pt x="883" y="986"/>
                  </a:lnTo>
                  <a:lnTo>
                    <a:pt x="876" y="989"/>
                  </a:lnTo>
                  <a:lnTo>
                    <a:pt x="869" y="994"/>
                  </a:lnTo>
                  <a:lnTo>
                    <a:pt x="861" y="997"/>
                  </a:lnTo>
                  <a:lnTo>
                    <a:pt x="850" y="997"/>
                  </a:lnTo>
                  <a:lnTo>
                    <a:pt x="840" y="997"/>
                  </a:lnTo>
                  <a:lnTo>
                    <a:pt x="832" y="994"/>
                  </a:lnTo>
                  <a:lnTo>
                    <a:pt x="826" y="997"/>
                  </a:lnTo>
                  <a:lnTo>
                    <a:pt x="818" y="997"/>
                  </a:lnTo>
                  <a:lnTo>
                    <a:pt x="811" y="997"/>
                  </a:lnTo>
                  <a:lnTo>
                    <a:pt x="807" y="997"/>
                  </a:lnTo>
                  <a:lnTo>
                    <a:pt x="800" y="999"/>
                  </a:lnTo>
                  <a:lnTo>
                    <a:pt x="793" y="997"/>
                  </a:lnTo>
                  <a:lnTo>
                    <a:pt x="776" y="997"/>
                  </a:lnTo>
                  <a:lnTo>
                    <a:pt x="765" y="997"/>
                  </a:lnTo>
                  <a:lnTo>
                    <a:pt x="749" y="997"/>
                  </a:lnTo>
                  <a:lnTo>
                    <a:pt x="739" y="1003"/>
                  </a:lnTo>
                  <a:lnTo>
                    <a:pt x="731" y="999"/>
                  </a:lnTo>
                  <a:lnTo>
                    <a:pt x="720" y="997"/>
                  </a:lnTo>
                  <a:lnTo>
                    <a:pt x="717" y="997"/>
                  </a:lnTo>
                  <a:lnTo>
                    <a:pt x="710" y="1003"/>
                  </a:lnTo>
                  <a:lnTo>
                    <a:pt x="710" y="997"/>
                  </a:lnTo>
                  <a:lnTo>
                    <a:pt x="707" y="997"/>
                  </a:lnTo>
                  <a:lnTo>
                    <a:pt x="700" y="997"/>
                  </a:lnTo>
                  <a:lnTo>
                    <a:pt x="688" y="997"/>
                  </a:lnTo>
                  <a:lnTo>
                    <a:pt x="678" y="997"/>
                  </a:lnTo>
                  <a:lnTo>
                    <a:pt x="660" y="994"/>
                  </a:lnTo>
                  <a:lnTo>
                    <a:pt x="656" y="986"/>
                  </a:lnTo>
                  <a:lnTo>
                    <a:pt x="656" y="978"/>
                  </a:lnTo>
                  <a:lnTo>
                    <a:pt x="656" y="974"/>
                  </a:lnTo>
                  <a:lnTo>
                    <a:pt x="649" y="968"/>
                  </a:lnTo>
                  <a:lnTo>
                    <a:pt x="649" y="963"/>
                  </a:lnTo>
                  <a:lnTo>
                    <a:pt x="649" y="958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g3037f45beab_0_67"/>
            <p:cNvSpPr/>
            <p:nvPr/>
          </p:nvSpPr>
          <p:spPr>
            <a:xfrm>
              <a:off x="4662171" y="2573385"/>
              <a:ext cx="906753" cy="868917"/>
            </a:xfrm>
            <a:custGeom>
              <a:rect b="b" l="l" r="r" t="t"/>
              <a:pathLst>
                <a:path extrusionOk="0" h="1779" w="2086">
                  <a:moveTo>
                    <a:pt x="1850" y="1775"/>
                  </a:moveTo>
                  <a:lnTo>
                    <a:pt x="1839" y="1769"/>
                  </a:lnTo>
                  <a:lnTo>
                    <a:pt x="1821" y="1767"/>
                  </a:lnTo>
                  <a:lnTo>
                    <a:pt x="1816" y="1767"/>
                  </a:lnTo>
                  <a:lnTo>
                    <a:pt x="1811" y="1767"/>
                  </a:lnTo>
                  <a:lnTo>
                    <a:pt x="1803" y="1767"/>
                  </a:lnTo>
                  <a:lnTo>
                    <a:pt x="1793" y="1767"/>
                  </a:lnTo>
                  <a:lnTo>
                    <a:pt x="1788" y="1761"/>
                  </a:lnTo>
                  <a:lnTo>
                    <a:pt x="1776" y="1751"/>
                  </a:lnTo>
                  <a:lnTo>
                    <a:pt x="1772" y="1747"/>
                  </a:lnTo>
                  <a:lnTo>
                    <a:pt x="1767" y="1740"/>
                  </a:lnTo>
                  <a:lnTo>
                    <a:pt x="1760" y="1728"/>
                  </a:lnTo>
                  <a:lnTo>
                    <a:pt x="1745" y="1726"/>
                  </a:lnTo>
                  <a:lnTo>
                    <a:pt x="1738" y="1726"/>
                  </a:lnTo>
                  <a:lnTo>
                    <a:pt x="1728" y="1728"/>
                  </a:lnTo>
                  <a:lnTo>
                    <a:pt x="1717" y="1728"/>
                  </a:lnTo>
                  <a:lnTo>
                    <a:pt x="1706" y="1739"/>
                  </a:lnTo>
                  <a:lnTo>
                    <a:pt x="1698" y="1744"/>
                  </a:lnTo>
                  <a:lnTo>
                    <a:pt x="1698" y="1756"/>
                  </a:lnTo>
                  <a:lnTo>
                    <a:pt x="1686" y="1736"/>
                  </a:lnTo>
                  <a:lnTo>
                    <a:pt x="1680" y="1710"/>
                  </a:lnTo>
                  <a:lnTo>
                    <a:pt x="1667" y="1688"/>
                  </a:lnTo>
                  <a:lnTo>
                    <a:pt x="1663" y="1686"/>
                  </a:lnTo>
                  <a:lnTo>
                    <a:pt x="1656" y="1669"/>
                  </a:lnTo>
                  <a:lnTo>
                    <a:pt x="1652" y="1661"/>
                  </a:lnTo>
                  <a:lnTo>
                    <a:pt x="1648" y="1657"/>
                  </a:lnTo>
                  <a:lnTo>
                    <a:pt x="1645" y="1646"/>
                  </a:lnTo>
                  <a:lnTo>
                    <a:pt x="1640" y="1634"/>
                  </a:lnTo>
                  <a:lnTo>
                    <a:pt x="1631" y="1622"/>
                  </a:lnTo>
                  <a:lnTo>
                    <a:pt x="1628" y="1618"/>
                  </a:lnTo>
                  <a:lnTo>
                    <a:pt x="1625" y="1597"/>
                  </a:lnTo>
                  <a:lnTo>
                    <a:pt x="1625" y="1594"/>
                  </a:lnTo>
                  <a:lnTo>
                    <a:pt x="1622" y="1588"/>
                  </a:lnTo>
                  <a:lnTo>
                    <a:pt x="1622" y="1566"/>
                  </a:lnTo>
                  <a:lnTo>
                    <a:pt x="1620" y="1572"/>
                  </a:lnTo>
                  <a:lnTo>
                    <a:pt x="1613" y="1564"/>
                  </a:lnTo>
                  <a:lnTo>
                    <a:pt x="1602" y="1557"/>
                  </a:lnTo>
                  <a:lnTo>
                    <a:pt x="1601" y="1557"/>
                  </a:lnTo>
                  <a:lnTo>
                    <a:pt x="1590" y="1557"/>
                  </a:lnTo>
                  <a:lnTo>
                    <a:pt x="1579" y="1557"/>
                  </a:lnTo>
                  <a:lnTo>
                    <a:pt x="1577" y="1561"/>
                  </a:lnTo>
                  <a:lnTo>
                    <a:pt x="1567" y="1570"/>
                  </a:lnTo>
                  <a:lnTo>
                    <a:pt x="1551" y="1574"/>
                  </a:lnTo>
                  <a:lnTo>
                    <a:pt x="1539" y="1590"/>
                  </a:lnTo>
                  <a:lnTo>
                    <a:pt x="1527" y="1605"/>
                  </a:lnTo>
                  <a:lnTo>
                    <a:pt x="1522" y="1620"/>
                  </a:lnTo>
                  <a:lnTo>
                    <a:pt x="1522" y="1634"/>
                  </a:lnTo>
                  <a:lnTo>
                    <a:pt x="1522" y="1644"/>
                  </a:lnTo>
                  <a:lnTo>
                    <a:pt x="1522" y="1657"/>
                  </a:lnTo>
                  <a:lnTo>
                    <a:pt x="1522" y="1668"/>
                  </a:lnTo>
                  <a:lnTo>
                    <a:pt x="1518" y="1672"/>
                  </a:lnTo>
                  <a:lnTo>
                    <a:pt x="1514" y="1677"/>
                  </a:lnTo>
                  <a:lnTo>
                    <a:pt x="1498" y="1676"/>
                  </a:lnTo>
                  <a:lnTo>
                    <a:pt x="1493" y="1668"/>
                  </a:lnTo>
                  <a:lnTo>
                    <a:pt x="1486" y="1661"/>
                  </a:lnTo>
                  <a:lnTo>
                    <a:pt x="1478" y="1661"/>
                  </a:lnTo>
                  <a:lnTo>
                    <a:pt x="1472" y="1661"/>
                  </a:lnTo>
                  <a:lnTo>
                    <a:pt x="1469" y="1661"/>
                  </a:lnTo>
                  <a:lnTo>
                    <a:pt x="1462" y="1668"/>
                  </a:lnTo>
                  <a:lnTo>
                    <a:pt x="1451" y="1661"/>
                  </a:lnTo>
                  <a:lnTo>
                    <a:pt x="1431" y="1656"/>
                  </a:lnTo>
                  <a:lnTo>
                    <a:pt x="1407" y="1638"/>
                  </a:lnTo>
                  <a:lnTo>
                    <a:pt x="1391" y="1628"/>
                  </a:lnTo>
                  <a:lnTo>
                    <a:pt x="1381" y="1620"/>
                  </a:lnTo>
                  <a:lnTo>
                    <a:pt x="1368" y="1613"/>
                  </a:lnTo>
                  <a:lnTo>
                    <a:pt x="1360" y="1604"/>
                  </a:lnTo>
                  <a:lnTo>
                    <a:pt x="1349" y="1601"/>
                  </a:lnTo>
                  <a:lnTo>
                    <a:pt x="1346" y="1601"/>
                  </a:lnTo>
                  <a:lnTo>
                    <a:pt x="1339" y="1601"/>
                  </a:lnTo>
                  <a:lnTo>
                    <a:pt x="1336" y="1604"/>
                  </a:lnTo>
                  <a:lnTo>
                    <a:pt x="1330" y="1605"/>
                  </a:lnTo>
                  <a:lnTo>
                    <a:pt x="1330" y="1610"/>
                  </a:lnTo>
                  <a:lnTo>
                    <a:pt x="1323" y="1624"/>
                  </a:lnTo>
                  <a:lnTo>
                    <a:pt x="1318" y="1645"/>
                  </a:lnTo>
                  <a:lnTo>
                    <a:pt x="1314" y="1653"/>
                  </a:lnTo>
                  <a:lnTo>
                    <a:pt x="1306" y="1664"/>
                  </a:lnTo>
                  <a:lnTo>
                    <a:pt x="1299" y="1657"/>
                  </a:lnTo>
                  <a:lnTo>
                    <a:pt x="1295" y="1657"/>
                  </a:lnTo>
                  <a:lnTo>
                    <a:pt x="1291" y="1649"/>
                  </a:lnTo>
                  <a:lnTo>
                    <a:pt x="1287" y="1646"/>
                  </a:lnTo>
                  <a:lnTo>
                    <a:pt x="1274" y="1649"/>
                  </a:lnTo>
                  <a:lnTo>
                    <a:pt x="1269" y="1649"/>
                  </a:lnTo>
                  <a:lnTo>
                    <a:pt x="1260" y="1653"/>
                  </a:lnTo>
                  <a:lnTo>
                    <a:pt x="1252" y="1649"/>
                  </a:lnTo>
                  <a:lnTo>
                    <a:pt x="1244" y="1649"/>
                  </a:lnTo>
                  <a:lnTo>
                    <a:pt x="1233" y="1645"/>
                  </a:lnTo>
                  <a:lnTo>
                    <a:pt x="1220" y="1644"/>
                  </a:lnTo>
                  <a:lnTo>
                    <a:pt x="1213" y="1644"/>
                  </a:lnTo>
                  <a:lnTo>
                    <a:pt x="1208" y="1645"/>
                  </a:lnTo>
                  <a:lnTo>
                    <a:pt x="1194" y="1636"/>
                  </a:lnTo>
                  <a:lnTo>
                    <a:pt x="1187" y="1634"/>
                  </a:lnTo>
                  <a:lnTo>
                    <a:pt x="1183" y="1630"/>
                  </a:lnTo>
                  <a:lnTo>
                    <a:pt x="1179" y="1624"/>
                  </a:lnTo>
                  <a:lnTo>
                    <a:pt x="1173" y="1618"/>
                  </a:lnTo>
                  <a:lnTo>
                    <a:pt x="1166" y="1613"/>
                  </a:lnTo>
                  <a:lnTo>
                    <a:pt x="1165" y="1613"/>
                  </a:lnTo>
                  <a:lnTo>
                    <a:pt x="1157" y="1610"/>
                  </a:lnTo>
                  <a:lnTo>
                    <a:pt x="1147" y="1605"/>
                  </a:lnTo>
                  <a:lnTo>
                    <a:pt x="1142" y="1601"/>
                  </a:lnTo>
                  <a:lnTo>
                    <a:pt x="1136" y="1594"/>
                  </a:lnTo>
                  <a:lnTo>
                    <a:pt x="1125" y="1594"/>
                  </a:lnTo>
                  <a:lnTo>
                    <a:pt x="1124" y="1593"/>
                  </a:lnTo>
                  <a:lnTo>
                    <a:pt x="1121" y="1588"/>
                  </a:lnTo>
                  <a:lnTo>
                    <a:pt x="1112" y="1582"/>
                  </a:lnTo>
                  <a:lnTo>
                    <a:pt x="1105" y="1572"/>
                  </a:lnTo>
                  <a:lnTo>
                    <a:pt x="1094" y="1566"/>
                  </a:lnTo>
                  <a:lnTo>
                    <a:pt x="1086" y="1565"/>
                  </a:lnTo>
                  <a:lnTo>
                    <a:pt x="1082" y="1564"/>
                  </a:lnTo>
                  <a:lnTo>
                    <a:pt x="1078" y="1565"/>
                  </a:lnTo>
                  <a:lnTo>
                    <a:pt x="1071" y="1565"/>
                  </a:lnTo>
                  <a:lnTo>
                    <a:pt x="1059" y="1565"/>
                  </a:lnTo>
                  <a:lnTo>
                    <a:pt x="1050" y="1566"/>
                  </a:lnTo>
                  <a:lnTo>
                    <a:pt x="1042" y="1566"/>
                  </a:lnTo>
                  <a:lnTo>
                    <a:pt x="1031" y="1565"/>
                  </a:lnTo>
                  <a:lnTo>
                    <a:pt x="1016" y="1561"/>
                  </a:lnTo>
                  <a:lnTo>
                    <a:pt x="1007" y="1561"/>
                  </a:lnTo>
                  <a:lnTo>
                    <a:pt x="995" y="1564"/>
                  </a:lnTo>
                  <a:lnTo>
                    <a:pt x="984" y="1564"/>
                  </a:lnTo>
                  <a:lnTo>
                    <a:pt x="974" y="1565"/>
                  </a:lnTo>
                  <a:lnTo>
                    <a:pt x="963" y="1566"/>
                  </a:lnTo>
                  <a:lnTo>
                    <a:pt x="958" y="1572"/>
                  </a:lnTo>
                  <a:lnTo>
                    <a:pt x="942" y="1582"/>
                  </a:lnTo>
                  <a:lnTo>
                    <a:pt x="939" y="1590"/>
                  </a:lnTo>
                  <a:lnTo>
                    <a:pt x="938" y="1601"/>
                  </a:lnTo>
                  <a:lnTo>
                    <a:pt x="938" y="1613"/>
                  </a:lnTo>
                  <a:lnTo>
                    <a:pt x="934" y="1622"/>
                  </a:lnTo>
                  <a:lnTo>
                    <a:pt x="930" y="1630"/>
                  </a:lnTo>
                  <a:lnTo>
                    <a:pt x="920" y="1638"/>
                  </a:lnTo>
                  <a:lnTo>
                    <a:pt x="906" y="1644"/>
                  </a:lnTo>
                  <a:lnTo>
                    <a:pt x="897" y="1644"/>
                  </a:lnTo>
                  <a:lnTo>
                    <a:pt x="887" y="1636"/>
                  </a:lnTo>
                  <a:lnTo>
                    <a:pt x="880" y="1636"/>
                  </a:lnTo>
                  <a:lnTo>
                    <a:pt x="872" y="1636"/>
                  </a:lnTo>
                  <a:lnTo>
                    <a:pt x="854" y="1634"/>
                  </a:lnTo>
                  <a:lnTo>
                    <a:pt x="841" y="1630"/>
                  </a:lnTo>
                  <a:lnTo>
                    <a:pt x="838" y="1628"/>
                  </a:lnTo>
                  <a:lnTo>
                    <a:pt x="830" y="1622"/>
                  </a:lnTo>
                  <a:lnTo>
                    <a:pt x="822" y="1618"/>
                  </a:lnTo>
                  <a:lnTo>
                    <a:pt x="816" y="1605"/>
                  </a:lnTo>
                  <a:lnTo>
                    <a:pt x="807" y="1594"/>
                  </a:lnTo>
                  <a:lnTo>
                    <a:pt x="794" y="1582"/>
                  </a:lnTo>
                  <a:lnTo>
                    <a:pt x="782" y="1580"/>
                  </a:lnTo>
                  <a:lnTo>
                    <a:pt x="772" y="1585"/>
                  </a:lnTo>
                  <a:lnTo>
                    <a:pt x="767" y="1572"/>
                  </a:lnTo>
                  <a:lnTo>
                    <a:pt x="760" y="1566"/>
                  </a:lnTo>
                  <a:lnTo>
                    <a:pt x="746" y="1564"/>
                  </a:lnTo>
                  <a:lnTo>
                    <a:pt x="736" y="1557"/>
                  </a:lnTo>
                  <a:lnTo>
                    <a:pt x="736" y="1554"/>
                  </a:lnTo>
                  <a:lnTo>
                    <a:pt x="732" y="1549"/>
                  </a:lnTo>
                  <a:lnTo>
                    <a:pt x="725" y="1540"/>
                  </a:lnTo>
                  <a:lnTo>
                    <a:pt x="721" y="1538"/>
                  </a:lnTo>
                  <a:lnTo>
                    <a:pt x="714" y="1535"/>
                  </a:lnTo>
                  <a:lnTo>
                    <a:pt x="711" y="1527"/>
                  </a:lnTo>
                  <a:lnTo>
                    <a:pt x="702" y="1519"/>
                  </a:lnTo>
                  <a:lnTo>
                    <a:pt x="699" y="1511"/>
                  </a:lnTo>
                  <a:lnTo>
                    <a:pt x="689" y="1508"/>
                  </a:lnTo>
                  <a:lnTo>
                    <a:pt x="674" y="1508"/>
                  </a:lnTo>
                  <a:lnTo>
                    <a:pt x="659" y="1511"/>
                  </a:lnTo>
                  <a:lnTo>
                    <a:pt x="644" y="1511"/>
                  </a:lnTo>
                  <a:lnTo>
                    <a:pt x="623" y="1511"/>
                  </a:lnTo>
                  <a:lnTo>
                    <a:pt x="617" y="1511"/>
                  </a:lnTo>
                  <a:lnTo>
                    <a:pt x="605" y="1508"/>
                  </a:lnTo>
                  <a:lnTo>
                    <a:pt x="586" y="1502"/>
                  </a:lnTo>
                  <a:lnTo>
                    <a:pt x="569" y="1501"/>
                  </a:lnTo>
                  <a:lnTo>
                    <a:pt x="555" y="1494"/>
                  </a:lnTo>
                  <a:lnTo>
                    <a:pt x="551" y="1487"/>
                  </a:lnTo>
                  <a:lnTo>
                    <a:pt x="549" y="1478"/>
                  </a:lnTo>
                  <a:lnTo>
                    <a:pt x="545" y="1471"/>
                  </a:lnTo>
                  <a:lnTo>
                    <a:pt x="543" y="1466"/>
                  </a:lnTo>
                  <a:lnTo>
                    <a:pt x="540" y="1466"/>
                  </a:lnTo>
                  <a:lnTo>
                    <a:pt x="536" y="1461"/>
                  </a:lnTo>
                  <a:lnTo>
                    <a:pt x="526" y="1461"/>
                  </a:lnTo>
                  <a:lnTo>
                    <a:pt x="518" y="1461"/>
                  </a:lnTo>
                  <a:lnTo>
                    <a:pt x="508" y="1461"/>
                  </a:lnTo>
                  <a:lnTo>
                    <a:pt x="501" y="1461"/>
                  </a:lnTo>
                  <a:lnTo>
                    <a:pt x="494" y="1463"/>
                  </a:lnTo>
                  <a:lnTo>
                    <a:pt x="491" y="1463"/>
                  </a:lnTo>
                  <a:lnTo>
                    <a:pt x="487" y="1463"/>
                  </a:lnTo>
                  <a:lnTo>
                    <a:pt x="484" y="1463"/>
                  </a:lnTo>
                  <a:lnTo>
                    <a:pt x="483" y="1463"/>
                  </a:lnTo>
                  <a:lnTo>
                    <a:pt x="482" y="1461"/>
                  </a:lnTo>
                  <a:lnTo>
                    <a:pt x="478" y="1461"/>
                  </a:lnTo>
                  <a:lnTo>
                    <a:pt x="476" y="1461"/>
                  </a:lnTo>
                  <a:lnTo>
                    <a:pt x="476" y="1457"/>
                  </a:lnTo>
                  <a:lnTo>
                    <a:pt x="473" y="1454"/>
                  </a:lnTo>
                  <a:lnTo>
                    <a:pt x="473" y="1449"/>
                  </a:lnTo>
                  <a:lnTo>
                    <a:pt x="469" y="1447"/>
                  </a:lnTo>
                  <a:lnTo>
                    <a:pt x="469" y="1445"/>
                  </a:lnTo>
                  <a:lnTo>
                    <a:pt x="465" y="1441"/>
                  </a:lnTo>
                  <a:lnTo>
                    <a:pt x="462" y="1438"/>
                  </a:lnTo>
                  <a:lnTo>
                    <a:pt x="462" y="1437"/>
                  </a:lnTo>
                  <a:lnTo>
                    <a:pt x="462" y="1433"/>
                  </a:lnTo>
                  <a:lnTo>
                    <a:pt x="460" y="1431"/>
                  </a:lnTo>
                  <a:lnTo>
                    <a:pt x="476" y="1405"/>
                  </a:lnTo>
                  <a:lnTo>
                    <a:pt x="484" y="1386"/>
                  </a:lnTo>
                  <a:lnTo>
                    <a:pt x="494" y="1374"/>
                  </a:lnTo>
                  <a:lnTo>
                    <a:pt x="501" y="1359"/>
                  </a:lnTo>
                  <a:lnTo>
                    <a:pt x="505" y="1346"/>
                  </a:lnTo>
                  <a:lnTo>
                    <a:pt x="505" y="1327"/>
                  </a:lnTo>
                  <a:lnTo>
                    <a:pt x="505" y="1311"/>
                  </a:lnTo>
                  <a:lnTo>
                    <a:pt x="508" y="1298"/>
                  </a:lnTo>
                  <a:lnTo>
                    <a:pt x="511" y="1282"/>
                  </a:lnTo>
                  <a:lnTo>
                    <a:pt x="511" y="1280"/>
                  </a:lnTo>
                  <a:lnTo>
                    <a:pt x="515" y="1274"/>
                  </a:lnTo>
                  <a:lnTo>
                    <a:pt x="515" y="1261"/>
                  </a:lnTo>
                  <a:lnTo>
                    <a:pt x="515" y="1245"/>
                  </a:lnTo>
                  <a:lnTo>
                    <a:pt x="518" y="1232"/>
                  </a:lnTo>
                  <a:lnTo>
                    <a:pt x="515" y="1224"/>
                  </a:lnTo>
                  <a:lnTo>
                    <a:pt x="518" y="1221"/>
                  </a:lnTo>
                  <a:lnTo>
                    <a:pt x="511" y="1212"/>
                  </a:lnTo>
                  <a:lnTo>
                    <a:pt x="509" y="1207"/>
                  </a:lnTo>
                  <a:lnTo>
                    <a:pt x="494" y="1196"/>
                  </a:lnTo>
                  <a:lnTo>
                    <a:pt x="484" y="1184"/>
                  </a:lnTo>
                  <a:lnTo>
                    <a:pt x="478" y="1168"/>
                  </a:lnTo>
                  <a:lnTo>
                    <a:pt x="476" y="1157"/>
                  </a:lnTo>
                  <a:lnTo>
                    <a:pt x="476" y="1141"/>
                  </a:lnTo>
                  <a:lnTo>
                    <a:pt x="482" y="1135"/>
                  </a:lnTo>
                  <a:lnTo>
                    <a:pt x="491" y="1132"/>
                  </a:lnTo>
                  <a:lnTo>
                    <a:pt x="505" y="1121"/>
                  </a:lnTo>
                  <a:lnTo>
                    <a:pt x="515" y="1112"/>
                  </a:lnTo>
                  <a:lnTo>
                    <a:pt x="519" y="1096"/>
                  </a:lnTo>
                  <a:lnTo>
                    <a:pt x="523" y="1084"/>
                  </a:lnTo>
                  <a:lnTo>
                    <a:pt x="519" y="1068"/>
                  </a:lnTo>
                  <a:lnTo>
                    <a:pt x="519" y="1062"/>
                  </a:lnTo>
                  <a:lnTo>
                    <a:pt x="518" y="1050"/>
                  </a:lnTo>
                  <a:lnTo>
                    <a:pt x="515" y="1042"/>
                  </a:lnTo>
                  <a:lnTo>
                    <a:pt x="518" y="1024"/>
                  </a:lnTo>
                  <a:lnTo>
                    <a:pt x="511" y="1006"/>
                  </a:lnTo>
                  <a:lnTo>
                    <a:pt x="494" y="1006"/>
                  </a:lnTo>
                  <a:lnTo>
                    <a:pt x="482" y="998"/>
                  </a:lnTo>
                  <a:lnTo>
                    <a:pt x="473" y="979"/>
                  </a:lnTo>
                  <a:lnTo>
                    <a:pt x="462" y="968"/>
                  </a:lnTo>
                  <a:lnTo>
                    <a:pt x="453" y="965"/>
                  </a:lnTo>
                  <a:lnTo>
                    <a:pt x="443" y="961"/>
                  </a:lnTo>
                  <a:lnTo>
                    <a:pt x="443" y="973"/>
                  </a:lnTo>
                  <a:lnTo>
                    <a:pt x="441" y="992"/>
                  </a:lnTo>
                  <a:lnTo>
                    <a:pt x="439" y="1013"/>
                  </a:lnTo>
                  <a:lnTo>
                    <a:pt x="429" y="1029"/>
                  </a:lnTo>
                  <a:lnTo>
                    <a:pt x="415" y="1040"/>
                  </a:lnTo>
                  <a:lnTo>
                    <a:pt x="403" y="1042"/>
                  </a:lnTo>
                  <a:lnTo>
                    <a:pt x="395" y="1054"/>
                  </a:lnTo>
                  <a:lnTo>
                    <a:pt x="383" y="1067"/>
                  </a:lnTo>
                  <a:lnTo>
                    <a:pt x="379" y="1065"/>
                  </a:lnTo>
                  <a:lnTo>
                    <a:pt x="370" y="1076"/>
                  </a:lnTo>
                  <a:lnTo>
                    <a:pt x="356" y="1089"/>
                  </a:lnTo>
                  <a:lnTo>
                    <a:pt x="338" y="1085"/>
                  </a:lnTo>
                  <a:lnTo>
                    <a:pt x="325" y="1076"/>
                  </a:lnTo>
                  <a:lnTo>
                    <a:pt x="316" y="1072"/>
                  </a:lnTo>
                  <a:lnTo>
                    <a:pt x="307" y="1067"/>
                  </a:lnTo>
                  <a:lnTo>
                    <a:pt x="300" y="1075"/>
                  </a:lnTo>
                  <a:lnTo>
                    <a:pt x="296" y="1089"/>
                  </a:lnTo>
                  <a:lnTo>
                    <a:pt x="294" y="1101"/>
                  </a:lnTo>
                  <a:lnTo>
                    <a:pt x="291" y="1105"/>
                  </a:lnTo>
                  <a:lnTo>
                    <a:pt x="284" y="1112"/>
                  </a:lnTo>
                  <a:lnTo>
                    <a:pt x="275" y="1101"/>
                  </a:lnTo>
                  <a:lnTo>
                    <a:pt x="269" y="1099"/>
                  </a:lnTo>
                  <a:lnTo>
                    <a:pt x="259" y="1072"/>
                  </a:lnTo>
                  <a:lnTo>
                    <a:pt x="249" y="1050"/>
                  </a:lnTo>
                  <a:lnTo>
                    <a:pt x="235" y="1037"/>
                  </a:lnTo>
                  <a:lnTo>
                    <a:pt x="235" y="1033"/>
                  </a:lnTo>
                  <a:lnTo>
                    <a:pt x="233" y="1025"/>
                  </a:lnTo>
                  <a:lnTo>
                    <a:pt x="226" y="1017"/>
                  </a:lnTo>
                  <a:lnTo>
                    <a:pt x="217" y="1013"/>
                  </a:lnTo>
                  <a:lnTo>
                    <a:pt x="216" y="1009"/>
                  </a:lnTo>
                  <a:lnTo>
                    <a:pt x="193" y="998"/>
                  </a:lnTo>
                  <a:lnTo>
                    <a:pt x="169" y="990"/>
                  </a:lnTo>
                  <a:lnTo>
                    <a:pt x="162" y="976"/>
                  </a:lnTo>
                  <a:lnTo>
                    <a:pt x="158" y="968"/>
                  </a:lnTo>
                  <a:lnTo>
                    <a:pt x="137" y="968"/>
                  </a:lnTo>
                  <a:lnTo>
                    <a:pt x="128" y="958"/>
                  </a:lnTo>
                  <a:lnTo>
                    <a:pt x="121" y="950"/>
                  </a:lnTo>
                  <a:lnTo>
                    <a:pt x="112" y="949"/>
                  </a:lnTo>
                  <a:lnTo>
                    <a:pt x="100" y="946"/>
                  </a:lnTo>
                  <a:lnTo>
                    <a:pt x="82" y="921"/>
                  </a:lnTo>
                  <a:lnTo>
                    <a:pt x="72" y="913"/>
                  </a:lnTo>
                  <a:lnTo>
                    <a:pt x="72" y="909"/>
                  </a:lnTo>
                  <a:lnTo>
                    <a:pt x="64" y="894"/>
                  </a:lnTo>
                  <a:lnTo>
                    <a:pt x="58" y="873"/>
                  </a:lnTo>
                  <a:lnTo>
                    <a:pt x="53" y="865"/>
                  </a:lnTo>
                  <a:lnTo>
                    <a:pt x="46" y="853"/>
                  </a:lnTo>
                  <a:lnTo>
                    <a:pt x="46" y="802"/>
                  </a:lnTo>
                  <a:lnTo>
                    <a:pt x="46" y="799"/>
                  </a:lnTo>
                  <a:lnTo>
                    <a:pt x="46" y="794"/>
                  </a:lnTo>
                  <a:lnTo>
                    <a:pt x="50" y="775"/>
                  </a:lnTo>
                  <a:lnTo>
                    <a:pt x="46" y="742"/>
                  </a:lnTo>
                  <a:lnTo>
                    <a:pt x="31" y="729"/>
                  </a:lnTo>
                  <a:lnTo>
                    <a:pt x="17" y="719"/>
                  </a:lnTo>
                  <a:lnTo>
                    <a:pt x="0" y="712"/>
                  </a:lnTo>
                  <a:lnTo>
                    <a:pt x="0" y="696"/>
                  </a:lnTo>
                  <a:lnTo>
                    <a:pt x="13" y="683"/>
                  </a:lnTo>
                  <a:lnTo>
                    <a:pt x="20" y="673"/>
                  </a:lnTo>
                  <a:lnTo>
                    <a:pt x="38" y="667"/>
                  </a:lnTo>
                  <a:lnTo>
                    <a:pt x="58" y="660"/>
                  </a:lnTo>
                  <a:lnTo>
                    <a:pt x="67" y="649"/>
                  </a:lnTo>
                  <a:lnTo>
                    <a:pt x="82" y="638"/>
                  </a:lnTo>
                  <a:lnTo>
                    <a:pt x="107" y="631"/>
                  </a:lnTo>
                  <a:lnTo>
                    <a:pt x="128" y="625"/>
                  </a:lnTo>
                  <a:lnTo>
                    <a:pt x="152" y="620"/>
                  </a:lnTo>
                  <a:lnTo>
                    <a:pt x="176" y="620"/>
                  </a:lnTo>
                  <a:lnTo>
                    <a:pt x="208" y="619"/>
                  </a:lnTo>
                  <a:lnTo>
                    <a:pt x="235" y="608"/>
                  </a:lnTo>
                  <a:lnTo>
                    <a:pt x="269" y="600"/>
                  </a:lnTo>
                  <a:lnTo>
                    <a:pt x="300" y="593"/>
                  </a:lnTo>
                  <a:lnTo>
                    <a:pt x="320" y="579"/>
                  </a:lnTo>
                  <a:lnTo>
                    <a:pt x="342" y="555"/>
                  </a:lnTo>
                  <a:lnTo>
                    <a:pt x="360" y="533"/>
                  </a:lnTo>
                  <a:lnTo>
                    <a:pt x="377" y="513"/>
                  </a:lnTo>
                  <a:lnTo>
                    <a:pt x="400" y="492"/>
                  </a:lnTo>
                  <a:lnTo>
                    <a:pt x="422" y="472"/>
                  </a:lnTo>
                  <a:lnTo>
                    <a:pt x="435" y="463"/>
                  </a:lnTo>
                  <a:lnTo>
                    <a:pt x="441" y="452"/>
                  </a:lnTo>
                  <a:lnTo>
                    <a:pt x="447" y="444"/>
                  </a:lnTo>
                  <a:lnTo>
                    <a:pt x="469" y="417"/>
                  </a:lnTo>
                  <a:lnTo>
                    <a:pt x="501" y="386"/>
                  </a:lnTo>
                  <a:lnTo>
                    <a:pt x="527" y="362"/>
                  </a:lnTo>
                  <a:lnTo>
                    <a:pt x="549" y="341"/>
                  </a:lnTo>
                  <a:lnTo>
                    <a:pt x="569" y="318"/>
                  </a:lnTo>
                  <a:lnTo>
                    <a:pt x="569" y="313"/>
                  </a:lnTo>
                  <a:lnTo>
                    <a:pt x="561" y="270"/>
                  </a:lnTo>
                  <a:lnTo>
                    <a:pt x="555" y="261"/>
                  </a:lnTo>
                  <a:lnTo>
                    <a:pt x="555" y="239"/>
                  </a:lnTo>
                  <a:lnTo>
                    <a:pt x="555" y="218"/>
                  </a:lnTo>
                  <a:lnTo>
                    <a:pt x="561" y="202"/>
                  </a:lnTo>
                  <a:lnTo>
                    <a:pt x="569" y="195"/>
                  </a:lnTo>
                  <a:lnTo>
                    <a:pt x="581" y="195"/>
                  </a:lnTo>
                  <a:lnTo>
                    <a:pt x="601" y="198"/>
                  </a:lnTo>
                  <a:lnTo>
                    <a:pt x="617" y="199"/>
                  </a:lnTo>
                  <a:lnTo>
                    <a:pt x="626" y="202"/>
                  </a:lnTo>
                  <a:lnTo>
                    <a:pt x="635" y="198"/>
                  </a:lnTo>
                  <a:lnTo>
                    <a:pt x="641" y="190"/>
                  </a:lnTo>
                  <a:lnTo>
                    <a:pt x="648" y="179"/>
                  </a:lnTo>
                  <a:lnTo>
                    <a:pt x="650" y="154"/>
                  </a:lnTo>
                  <a:lnTo>
                    <a:pt x="657" y="135"/>
                  </a:lnTo>
                  <a:lnTo>
                    <a:pt x="659" y="123"/>
                  </a:lnTo>
                  <a:lnTo>
                    <a:pt x="664" y="118"/>
                  </a:lnTo>
                  <a:lnTo>
                    <a:pt x="681" y="95"/>
                  </a:lnTo>
                  <a:lnTo>
                    <a:pt x="699" y="87"/>
                  </a:lnTo>
                  <a:lnTo>
                    <a:pt x="714" y="80"/>
                  </a:lnTo>
                  <a:lnTo>
                    <a:pt x="732" y="71"/>
                  </a:lnTo>
                  <a:lnTo>
                    <a:pt x="743" y="62"/>
                  </a:lnTo>
                  <a:lnTo>
                    <a:pt x="755" y="54"/>
                  </a:lnTo>
                  <a:lnTo>
                    <a:pt x="752" y="43"/>
                  </a:lnTo>
                  <a:lnTo>
                    <a:pt x="743" y="31"/>
                  </a:lnTo>
                  <a:lnTo>
                    <a:pt x="732" y="23"/>
                  </a:lnTo>
                  <a:lnTo>
                    <a:pt x="736" y="12"/>
                  </a:lnTo>
                  <a:lnTo>
                    <a:pt x="743" y="4"/>
                  </a:lnTo>
                  <a:lnTo>
                    <a:pt x="746" y="0"/>
                  </a:lnTo>
                  <a:lnTo>
                    <a:pt x="752" y="0"/>
                  </a:lnTo>
                  <a:lnTo>
                    <a:pt x="755" y="5"/>
                  </a:lnTo>
                  <a:lnTo>
                    <a:pt x="767" y="12"/>
                  </a:lnTo>
                  <a:lnTo>
                    <a:pt x="772" y="20"/>
                  </a:lnTo>
                  <a:lnTo>
                    <a:pt x="780" y="28"/>
                  </a:lnTo>
                  <a:lnTo>
                    <a:pt x="782" y="31"/>
                  </a:lnTo>
                  <a:lnTo>
                    <a:pt x="785" y="35"/>
                  </a:lnTo>
                  <a:lnTo>
                    <a:pt x="798" y="46"/>
                  </a:lnTo>
                  <a:lnTo>
                    <a:pt x="816" y="71"/>
                  </a:lnTo>
                  <a:lnTo>
                    <a:pt x="841" y="102"/>
                  </a:lnTo>
                  <a:lnTo>
                    <a:pt x="851" y="118"/>
                  </a:lnTo>
                  <a:lnTo>
                    <a:pt x="862" y="130"/>
                  </a:lnTo>
                  <a:lnTo>
                    <a:pt x="872" y="144"/>
                  </a:lnTo>
                  <a:lnTo>
                    <a:pt x="876" y="176"/>
                  </a:lnTo>
                  <a:lnTo>
                    <a:pt x="872" y="234"/>
                  </a:lnTo>
                  <a:lnTo>
                    <a:pt x="872" y="243"/>
                  </a:lnTo>
                  <a:lnTo>
                    <a:pt x="865" y="270"/>
                  </a:lnTo>
                  <a:lnTo>
                    <a:pt x="868" y="306"/>
                  </a:lnTo>
                  <a:lnTo>
                    <a:pt x="938" y="410"/>
                  </a:lnTo>
                  <a:lnTo>
                    <a:pt x="939" y="426"/>
                  </a:lnTo>
                  <a:lnTo>
                    <a:pt x="946" y="457"/>
                  </a:lnTo>
                  <a:lnTo>
                    <a:pt x="949" y="474"/>
                  </a:lnTo>
                  <a:lnTo>
                    <a:pt x="948" y="519"/>
                  </a:lnTo>
                  <a:lnTo>
                    <a:pt x="942" y="555"/>
                  </a:lnTo>
                  <a:lnTo>
                    <a:pt x="949" y="585"/>
                  </a:lnTo>
                  <a:lnTo>
                    <a:pt x="934" y="625"/>
                  </a:lnTo>
                  <a:lnTo>
                    <a:pt x="934" y="646"/>
                  </a:lnTo>
                  <a:lnTo>
                    <a:pt x="939" y="673"/>
                  </a:lnTo>
                  <a:lnTo>
                    <a:pt x="931" y="700"/>
                  </a:lnTo>
                  <a:lnTo>
                    <a:pt x="939" y="724"/>
                  </a:lnTo>
                  <a:lnTo>
                    <a:pt x="946" y="742"/>
                  </a:lnTo>
                  <a:lnTo>
                    <a:pt x="1029" y="750"/>
                  </a:lnTo>
                  <a:lnTo>
                    <a:pt x="1029" y="723"/>
                  </a:lnTo>
                  <a:lnTo>
                    <a:pt x="1129" y="726"/>
                  </a:lnTo>
                  <a:lnTo>
                    <a:pt x="1132" y="751"/>
                  </a:lnTo>
                  <a:lnTo>
                    <a:pt x="1142" y="769"/>
                  </a:lnTo>
                  <a:lnTo>
                    <a:pt x="1164" y="759"/>
                  </a:lnTo>
                  <a:lnTo>
                    <a:pt x="1187" y="751"/>
                  </a:lnTo>
                  <a:lnTo>
                    <a:pt x="1194" y="772"/>
                  </a:lnTo>
                  <a:lnTo>
                    <a:pt x="1197" y="793"/>
                  </a:lnTo>
                  <a:lnTo>
                    <a:pt x="1213" y="806"/>
                  </a:lnTo>
                  <a:lnTo>
                    <a:pt x="1237" y="819"/>
                  </a:lnTo>
                  <a:lnTo>
                    <a:pt x="1237" y="845"/>
                  </a:lnTo>
                  <a:lnTo>
                    <a:pt x="1229" y="881"/>
                  </a:lnTo>
                  <a:lnTo>
                    <a:pt x="1210" y="885"/>
                  </a:lnTo>
                  <a:lnTo>
                    <a:pt x="1194" y="891"/>
                  </a:lnTo>
                  <a:lnTo>
                    <a:pt x="1187" y="918"/>
                  </a:lnTo>
                  <a:lnTo>
                    <a:pt x="1179" y="949"/>
                  </a:lnTo>
                  <a:lnTo>
                    <a:pt x="1194" y="968"/>
                  </a:lnTo>
                  <a:lnTo>
                    <a:pt x="1208" y="973"/>
                  </a:lnTo>
                  <a:lnTo>
                    <a:pt x="1253" y="981"/>
                  </a:lnTo>
                  <a:lnTo>
                    <a:pt x="1287" y="992"/>
                  </a:lnTo>
                  <a:lnTo>
                    <a:pt x="1332" y="1009"/>
                  </a:lnTo>
                  <a:lnTo>
                    <a:pt x="1364" y="1024"/>
                  </a:lnTo>
                  <a:lnTo>
                    <a:pt x="1396" y="1033"/>
                  </a:lnTo>
                  <a:lnTo>
                    <a:pt x="1415" y="1041"/>
                  </a:lnTo>
                  <a:lnTo>
                    <a:pt x="1428" y="1048"/>
                  </a:lnTo>
                  <a:lnTo>
                    <a:pt x="1454" y="1054"/>
                  </a:lnTo>
                  <a:lnTo>
                    <a:pt x="1457" y="1037"/>
                  </a:lnTo>
                  <a:lnTo>
                    <a:pt x="1446" y="1013"/>
                  </a:lnTo>
                  <a:lnTo>
                    <a:pt x="1446" y="1001"/>
                  </a:lnTo>
                  <a:lnTo>
                    <a:pt x="1489" y="1009"/>
                  </a:lnTo>
                  <a:lnTo>
                    <a:pt x="1518" y="1024"/>
                  </a:lnTo>
                  <a:lnTo>
                    <a:pt x="1547" y="1041"/>
                  </a:lnTo>
                  <a:lnTo>
                    <a:pt x="1551" y="1050"/>
                  </a:lnTo>
                  <a:lnTo>
                    <a:pt x="1562" y="1075"/>
                  </a:lnTo>
                  <a:lnTo>
                    <a:pt x="1577" y="1124"/>
                  </a:lnTo>
                  <a:lnTo>
                    <a:pt x="1590" y="1147"/>
                  </a:lnTo>
                  <a:lnTo>
                    <a:pt x="1610" y="1159"/>
                  </a:lnTo>
                  <a:lnTo>
                    <a:pt x="1630" y="1159"/>
                  </a:lnTo>
                  <a:lnTo>
                    <a:pt x="1630" y="1163"/>
                  </a:lnTo>
                  <a:lnTo>
                    <a:pt x="1640" y="1163"/>
                  </a:lnTo>
                  <a:lnTo>
                    <a:pt x="1675" y="1165"/>
                  </a:lnTo>
                  <a:lnTo>
                    <a:pt x="1685" y="1168"/>
                  </a:lnTo>
                  <a:lnTo>
                    <a:pt x="1725" y="1181"/>
                  </a:lnTo>
                  <a:lnTo>
                    <a:pt x="1742" y="1184"/>
                  </a:lnTo>
                  <a:lnTo>
                    <a:pt x="1751" y="1184"/>
                  </a:lnTo>
                  <a:lnTo>
                    <a:pt x="1767" y="1184"/>
                  </a:lnTo>
                  <a:lnTo>
                    <a:pt x="1776" y="1184"/>
                  </a:lnTo>
                  <a:lnTo>
                    <a:pt x="1797" y="1184"/>
                  </a:lnTo>
                  <a:lnTo>
                    <a:pt x="1826" y="1179"/>
                  </a:lnTo>
                  <a:lnTo>
                    <a:pt x="1874" y="1171"/>
                  </a:lnTo>
                  <a:lnTo>
                    <a:pt x="1876" y="1188"/>
                  </a:lnTo>
                  <a:lnTo>
                    <a:pt x="1924" y="1188"/>
                  </a:lnTo>
                  <a:lnTo>
                    <a:pt x="1938" y="1188"/>
                  </a:lnTo>
                  <a:lnTo>
                    <a:pt x="1954" y="1188"/>
                  </a:lnTo>
                  <a:lnTo>
                    <a:pt x="1960" y="1189"/>
                  </a:lnTo>
                  <a:lnTo>
                    <a:pt x="1970" y="1189"/>
                  </a:lnTo>
                  <a:lnTo>
                    <a:pt x="1977" y="1189"/>
                  </a:lnTo>
                  <a:lnTo>
                    <a:pt x="1982" y="1184"/>
                  </a:lnTo>
                  <a:lnTo>
                    <a:pt x="1985" y="1189"/>
                  </a:lnTo>
                  <a:lnTo>
                    <a:pt x="2005" y="1199"/>
                  </a:lnTo>
                  <a:lnTo>
                    <a:pt x="2024" y="1215"/>
                  </a:lnTo>
                  <a:lnTo>
                    <a:pt x="2046" y="1224"/>
                  </a:lnTo>
                  <a:lnTo>
                    <a:pt x="2068" y="1237"/>
                  </a:lnTo>
                  <a:lnTo>
                    <a:pt x="2085" y="1248"/>
                  </a:lnTo>
                  <a:lnTo>
                    <a:pt x="2086" y="1263"/>
                  </a:lnTo>
                  <a:lnTo>
                    <a:pt x="2074" y="1275"/>
                  </a:lnTo>
                  <a:lnTo>
                    <a:pt x="2058" y="1280"/>
                  </a:lnTo>
                  <a:lnTo>
                    <a:pt x="2046" y="1288"/>
                  </a:lnTo>
                  <a:lnTo>
                    <a:pt x="2037" y="1291"/>
                  </a:lnTo>
                  <a:lnTo>
                    <a:pt x="2034" y="1304"/>
                  </a:lnTo>
                  <a:lnTo>
                    <a:pt x="2037" y="1311"/>
                  </a:lnTo>
                  <a:lnTo>
                    <a:pt x="2042" y="1314"/>
                  </a:lnTo>
                  <a:lnTo>
                    <a:pt x="2042" y="1327"/>
                  </a:lnTo>
                  <a:lnTo>
                    <a:pt x="2037" y="1340"/>
                  </a:lnTo>
                  <a:lnTo>
                    <a:pt x="2032" y="1352"/>
                  </a:lnTo>
                  <a:lnTo>
                    <a:pt x="2024" y="1366"/>
                  </a:lnTo>
                  <a:lnTo>
                    <a:pt x="2020" y="1374"/>
                  </a:lnTo>
                  <a:lnTo>
                    <a:pt x="2005" y="1379"/>
                  </a:lnTo>
                  <a:lnTo>
                    <a:pt x="1988" y="1375"/>
                  </a:lnTo>
                  <a:lnTo>
                    <a:pt x="1982" y="1375"/>
                  </a:lnTo>
                  <a:lnTo>
                    <a:pt x="1974" y="1383"/>
                  </a:lnTo>
                  <a:lnTo>
                    <a:pt x="1977" y="1394"/>
                  </a:lnTo>
                  <a:lnTo>
                    <a:pt x="1987" y="1396"/>
                  </a:lnTo>
                  <a:lnTo>
                    <a:pt x="1992" y="1402"/>
                  </a:lnTo>
                  <a:lnTo>
                    <a:pt x="1996" y="1407"/>
                  </a:lnTo>
                  <a:lnTo>
                    <a:pt x="1992" y="1417"/>
                  </a:lnTo>
                  <a:lnTo>
                    <a:pt x="1988" y="1427"/>
                  </a:lnTo>
                  <a:lnTo>
                    <a:pt x="1992" y="1433"/>
                  </a:lnTo>
                  <a:lnTo>
                    <a:pt x="1992" y="1445"/>
                  </a:lnTo>
                  <a:lnTo>
                    <a:pt x="1996" y="1454"/>
                  </a:lnTo>
                  <a:lnTo>
                    <a:pt x="2009" y="1463"/>
                  </a:lnTo>
                  <a:lnTo>
                    <a:pt x="2012" y="1466"/>
                  </a:lnTo>
                  <a:lnTo>
                    <a:pt x="2016" y="1478"/>
                  </a:lnTo>
                  <a:lnTo>
                    <a:pt x="2012" y="1489"/>
                  </a:lnTo>
                  <a:lnTo>
                    <a:pt x="2012" y="1505"/>
                  </a:lnTo>
                  <a:lnTo>
                    <a:pt x="1988" y="1519"/>
                  </a:lnTo>
                  <a:lnTo>
                    <a:pt x="1974" y="1532"/>
                  </a:lnTo>
                  <a:lnTo>
                    <a:pt x="1970" y="1538"/>
                  </a:lnTo>
                  <a:lnTo>
                    <a:pt x="1967" y="1540"/>
                  </a:lnTo>
                  <a:lnTo>
                    <a:pt x="1960" y="1545"/>
                  </a:lnTo>
                  <a:lnTo>
                    <a:pt x="1957" y="1564"/>
                  </a:lnTo>
                  <a:lnTo>
                    <a:pt x="1954" y="1566"/>
                  </a:lnTo>
                  <a:lnTo>
                    <a:pt x="1947" y="1585"/>
                  </a:lnTo>
                  <a:lnTo>
                    <a:pt x="1957" y="1590"/>
                  </a:lnTo>
                  <a:lnTo>
                    <a:pt x="1960" y="1601"/>
                  </a:lnTo>
                  <a:lnTo>
                    <a:pt x="1960" y="1605"/>
                  </a:lnTo>
                  <a:lnTo>
                    <a:pt x="1967" y="1620"/>
                  </a:lnTo>
                  <a:lnTo>
                    <a:pt x="1977" y="1624"/>
                  </a:lnTo>
                  <a:lnTo>
                    <a:pt x="1988" y="1634"/>
                  </a:lnTo>
                  <a:lnTo>
                    <a:pt x="1996" y="1646"/>
                  </a:lnTo>
                  <a:lnTo>
                    <a:pt x="1988" y="1661"/>
                  </a:lnTo>
                  <a:lnTo>
                    <a:pt x="1982" y="1668"/>
                  </a:lnTo>
                  <a:lnTo>
                    <a:pt x="1974" y="1672"/>
                  </a:lnTo>
                  <a:lnTo>
                    <a:pt x="1954" y="1677"/>
                  </a:lnTo>
                  <a:lnTo>
                    <a:pt x="1938" y="1680"/>
                  </a:lnTo>
                  <a:lnTo>
                    <a:pt x="1935" y="1694"/>
                  </a:lnTo>
                  <a:lnTo>
                    <a:pt x="1938" y="1705"/>
                  </a:lnTo>
                  <a:lnTo>
                    <a:pt x="1945" y="1717"/>
                  </a:lnTo>
                  <a:lnTo>
                    <a:pt x="1947" y="1736"/>
                  </a:lnTo>
                  <a:lnTo>
                    <a:pt x="1947" y="1744"/>
                  </a:lnTo>
                  <a:lnTo>
                    <a:pt x="1951" y="1753"/>
                  </a:lnTo>
                  <a:lnTo>
                    <a:pt x="1945" y="1769"/>
                  </a:lnTo>
                  <a:lnTo>
                    <a:pt x="1935" y="1779"/>
                  </a:lnTo>
                  <a:lnTo>
                    <a:pt x="1924" y="1779"/>
                  </a:lnTo>
                  <a:lnTo>
                    <a:pt x="1911" y="1776"/>
                  </a:lnTo>
                  <a:lnTo>
                    <a:pt x="1904" y="1775"/>
                  </a:lnTo>
                  <a:lnTo>
                    <a:pt x="1891" y="1775"/>
                  </a:lnTo>
                  <a:lnTo>
                    <a:pt x="1887" y="1775"/>
                  </a:lnTo>
                  <a:lnTo>
                    <a:pt x="1874" y="1769"/>
                  </a:lnTo>
                  <a:lnTo>
                    <a:pt x="1861" y="1769"/>
                  </a:lnTo>
                  <a:lnTo>
                    <a:pt x="1852" y="1771"/>
                  </a:lnTo>
                  <a:lnTo>
                    <a:pt x="1850" y="1775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g3037f45beab_0_67"/>
            <p:cNvSpPr/>
            <p:nvPr/>
          </p:nvSpPr>
          <p:spPr>
            <a:xfrm>
              <a:off x="4209297" y="2407076"/>
              <a:ext cx="766050" cy="1075520"/>
            </a:xfrm>
            <a:custGeom>
              <a:rect b="b" l="l" r="r" t="t"/>
              <a:pathLst>
                <a:path extrusionOk="0" h="2200" w="1765">
                  <a:moveTo>
                    <a:pt x="290" y="2061"/>
                  </a:moveTo>
                  <a:lnTo>
                    <a:pt x="277" y="2090"/>
                  </a:lnTo>
                  <a:lnTo>
                    <a:pt x="267" y="2125"/>
                  </a:lnTo>
                  <a:lnTo>
                    <a:pt x="299" y="2117"/>
                  </a:lnTo>
                  <a:lnTo>
                    <a:pt x="333" y="2114"/>
                  </a:lnTo>
                  <a:lnTo>
                    <a:pt x="339" y="2137"/>
                  </a:lnTo>
                  <a:lnTo>
                    <a:pt x="344" y="2145"/>
                  </a:lnTo>
                  <a:lnTo>
                    <a:pt x="380" y="2146"/>
                  </a:lnTo>
                  <a:lnTo>
                    <a:pt x="413" y="2153"/>
                  </a:lnTo>
                  <a:lnTo>
                    <a:pt x="448" y="2158"/>
                  </a:lnTo>
                  <a:lnTo>
                    <a:pt x="456" y="2161"/>
                  </a:lnTo>
                  <a:lnTo>
                    <a:pt x="471" y="2181"/>
                  </a:lnTo>
                  <a:lnTo>
                    <a:pt x="480" y="2200"/>
                  </a:lnTo>
                  <a:lnTo>
                    <a:pt x="508" y="2200"/>
                  </a:lnTo>
                  <a:lnTo>
                    <a:pt x="524" y="2200"/>
                  </a:lnTo>
                  <a:lnTo>
                    <a:pt x="528" y="2197"/>
                  </a:lnTo>
                  <a:lnTo>
                    <a:pt x="534" y="2194"/>
                  </a:lnTo>
                  <a:lnTo>
                    <a:pt x="556" y="2181"/>
                  </a:lnTo>
                  <a:lnTo>
                    <a:pt x="582" y="2189"/>
                  </a:lnTo>
                  <a:lnTo>
                    <a:pt x="599" y="2197"/>
                  </a:lnTo>
                  <a:lnTo>
                    <a:pt x="603" y="2197"/>
                  </a:lnTo>
                  <a:lnTo>
                    <a:pt x="633" y="2197"/>
                  </a:lnTo>
                  <a:lnTo>
                    <a:pt x="629" y="2169"/>
                  </a:lnTo>
                  <a:lnTo>
                    <a:pt x="628" y="2138"/>
                  </a:lnTo>
                  <a:lnTo>
                    <a:pt x="624" y="2117"/>
                  </a:lnTo>
                  <a:lnTo>
                    <a:pt x="637" y="2104"/>
                  </a:lnTo>
                  <a:lnTo>
                    <a:pt x="643" y="2094"/>
                  </a:lnTo>
                  <a:lnTo>
                    <a:pt x="664" y="2094"/>
                  </a:lnTo>
                  <a:lnTo>
                    <a:pt x="687" y="2104"/>
                  </a:lnTo>
                  <a:lnTo>
                    <a:pt x="722" y="2105"/>
                  </a:lnTo>
                  <a:lnTo>
                    <a:pt x="741" y="2101"/>
                  </a:lnTo>
                  <a:lnTo>
                    <a:pt x="755" y="2073"/>
                  </a:lnTo>
                  <a:lnTo>
                    <a:pt x="803" y="2069"/>
                  </a:lnTo>
                  <a:lnTo>
                    <a:pt x="808" y="2038"/>
                  </a:lnTo>
                  <a:lnTo>
                    <a:pt x="815" y="2034"/>
                  </a:lnTo>
                  <a:lnTo>
                    <a:pt x="819" y="2030"/>
                  </a:lnTo>
                  <a:lnTo>
                    <a:pt x="831" y="2042"/>
                  </a:lnTo>
                  <a:lnTo>
                    <a:pt x="835" y="2064"/>
                  </a:lnTo>
                  <a:lnTo>
                    <a:pt x="860" y="2034"/>
                  </a:lnTo>
                  <a:lnTo>
                    <a:pt x="849" y="2019"/>
                  </a:lnTo>
                  <a:lnTo>
                    <a:pt x="838" y="2019"/>
                  </a:lnTo>
                  <a:lnTo>
                    <a:pt x="841" y="2002"/>
                  </a:lnTo>
                  <a:lnTo>
                    <a:pt x="864" y="2002"/>
                  </a:lnTo>
                  <a:lnTo>
                    <a:pt x="870" y="1953"/>
                  </a:lnTo>
                  <a:lnTo>
                    <a:pt x="838" y="1944"/>
                  </a:lnTo>
                  <a:lnTo>
                    <a:pt x="823" y="1930"/>
                  </a:lnTo>
                  <a:lnTo>
                    <a:pt x="819" y="1928"/>
                  </a:lnTo>
                  <a:lnTo>
                    <a:pt x="797" y="1919"/>
                  </a:lnTo>
                  <a:lnTo>
                    <a:pt x="791" y="1907"/>
                  </a:lnTo>
                  <a:lnTo>
                    <a:pt x="787" y="1896"/>
                  </a:lnTo>
                  <a:lnTo>
                    <a:pt x="777" y="1874"/>
                  </a:lnTo>
                  <a:lnTo>
                    <a:pt x="754" y="1864"/>
                  </a:lnTo>
                  <a:lnTo>
                    <a:pt x="722" y="1836"/>
                  </a:lnTo>
                  <a:lnTo>
                    <a:pt x="714" y="1827"/>
                  </a:lnTo>
                  <a:lnTo>
                    <a:pt x="707" y="1819"/>
                  </a:lnTo>
                  <a:lnTo>
                    <a:pt x="700" y="1795"/>
                  </a:lnTo>
                  <a:lnTo>
                    <a:pt x="700" y="1758"/>
                  </a:lnTo>
                  <a:lnTo>
                    <a:pt x="700" y="1721"/>
                  </a:lnTo>
                  <a:lnTo>
                    <a:pt x="707" y="1688"/>
                  </a:lnTo>
                  <a:lnTo>
                    <a:pt x="711" y="1684"/>
                  </a:lnTo>
                  <a:lnTo>
                    <a:pt x="719" y="1673"/>
                  </a:lnTo>
                  <a:lnTo>
                    <a:pt x="730" y="1655"/>
                  </a:lnTo>
                  <a:lnTo>
                    <a:pt x="758" y="1636"/>
                  </a:lnTo>
                  <a:lnTo>
                    <a:pt x="787" y="1623"/>
                  </a:lnTo>
                  <a:lnTo>
                    <a:pt x="815" y="1605"/>
                  </a:lnTo>
                  <a:lnTo>
                    <a:pt x="823" y="1600"/>
                  </a:lnTo>
                  <a:lnTo>
                    <a:pt x="835" y="1598"/>
                  </a:lnTo>
                  <a:lnTo>
                    <a:pt x="849" y="1574"/>
                  </a:lnTo>
                  <a:lnTo>
                    <a:pt x="868" y="1548"/>
                  </a:lnTo>
                  <a:lnTo>
                    <a:pt x="888" y="1537"/>
                  </a:lnTo>
                  <a:lnTo>
                    <a:pt x="902" y="1546"/>
                  </a:lnTo>
                  <a:lnTo>
                    <a:pt x="911" y="1542"/>
                  </a:lnTo>
                  <a:lnTo>
                    <a:pt x="936" y="1529"/>
                  </a:lnTo>
                  <a:lnTo>
                    <a:pt x="960" y="1514"/>
                  </a:lnTo>
                  <a:lnTo>
                    <a:pt x="965" y="1513"/>
                  </a:lnTo>
                  <a:lnTo>
                    <a:pt x="974" y="1506"/>
                  </a:lnTo>
                  <a:lnTo>
                    <a:pt x="1001" y="1509"/>
                  </a:lnTo>
                  <a:lnTo>
                    <a:pt x="1012" y="1498"/>
                  </a:lnTo>
                  <a:lnTo>
                    <a:pt x="1019" y="1493"/>
                  </a:lnTo>
                  <a:lnTo>
                    <a:pt x="1044" y="1462"/>
                  </a:lnTo>
                  <a:lnTo>
                    <a:pt x="1055" y="1450"/>
                  </a:lnTo>
                  <a:lnTo>
                    <a:pt x="1068" y="1460"/>
                  </a:lnTo>
                  <a:lnTo>
                    <a:pt x="1079" y="1479"/>
                  </a:lnTo>
                  <a:lnTo>
                    <a:pt x="1080" y="1484"/>
                  </a:lnTo>
                  <a:lnTo>
                    <a:pt x="1094" y="1503"/>
                  </a:lnTo>
                  <a:lnTo>
                    <a:pt x="1107" y="1509"/>
                  </a:lnTo>
                  <a:lnTo>
                    <a:pt x="1117" y="1513"/>
                  </a:lnTo>
                  <a:lnTo>
                    <a:pt x="1134" y="1514"/>
                  </a:lnTo>
                  <a:lnTo>
                    <a:pt x="1134" y="1517"/>
                  </a:lnTo>
                  <a:lnTo>
                    <a:pt x="1137" y="1534"/>
                  </a:lnTo>
                  <a:lnTo>
                    <a:pt x="1137" y="1537"/>
                  </a:lnTo>
                  <a:lnTo>
                    <a:pt x="1140" y="1548"/>
                  </a:lnTo>
                  <a:lnTo>
                    <a:pt x="1162" y="1573"/>
                  </a:lnTo>
                  <a:lnTo>
                    <a:pt x="1180" y="1598"/>
                  </a:lnTo>
                  <a:lnTo>
                    <a:pt x="1185" y="1623"/>
                  </a:lnTo>
                  <a:lnTo>
                    <a:pt x="1178" y="1648"/>
                  </a:lnTo>
                  <a:lnTo>
                    <a:pt x="1192" y="1665"/>
                  </a:lnTo>
                  <a:lnTo>
                    <a:pt x="1213" y="1677"/>
                  </a:lnTo>
                  <a:lnTo>
                    <a:pt x="1234" y="1699"/>
                  </a:lnTo>
                  <a:lnTo>
                    <a:pt x="1238" y="1700"/>
                  </a:lnTo>
                  <a:lnTo>
                    <a:pt x="1261" y="1711"/>
                  </a:lnTo>
                  <a:lnTo>
                    <a:pt x="1268" y="1700"/>
                  </a:lnTo>
                  <a:lnTo>
                    <a:pt x="1310" y="1708"/>
                  </a:lnTo>
                  <a:lnTo>
                    <a:pt x="1335" y="1711"/>
                  </a:lnTo>
                  <a:lnTo>
                    <a:pt x="1343" y="1732"/>
                  </a:lnTo>
                  <a:lnTo>
                    <a:pt x="1404" y="1785"/>
                  </a:lnTo>
                  <a:lnTo>
                    <a:pt x="1447" y="1782"/>
                  </a:lnTo>
                  <a:lnTo>
                    <a:pt x="1459" y="1795"/>
                  </a:lnTo>
                  <a:lnTo>
                    <a:pt x="1463" y="1799"/>
                  </a:lnTo>
                  <a:lnTo>
                    <a:pt x="1469" y="1799"/>
                  </a:lnTo>
                  <a:lnTo>
                    <a:pt x="1479" y="1795"/>
                  </a:lnTo>
                  <a:lnTo>
                    <a:pt x="1492" y="1791"/>
                  </a:lnTo>
                  <a:lnTo>
                    <a:pt x="1497" y="1788"/>
                  </a:lnTo>
                  <a:lnTo>
                    <a:pt x="1494" y="1788"/>
                  </a:lnTo>
                  <a:lnTo>
                    <a:pt x="1492" y="1788"/>
                  </a:lnTo>
                  <a:lnTo>
                    <a:pt x="1491" y="1785"/>
                  </a:lnTo>
                  <a:lnTo>
                    <a:pt x="1487" y="1785"/>
                  </a:lnTo>
                  <a:lnTo>
                    <a:pt x="1485" y="1785"/>
                  </a:lnTo>
                  <a:lnTo>
                    <a:pt x="1485" y="1782"/>
                  </a:lnTo>
                  <a:lnTo>
                    <a:pt x="1483" y="1779"/>
                  </a:lnTo>
                  <a:lnTo>
                    <a:pt x="1483" y="1774"/>
                  </a:lnTo>
                  <a:lnTo>
                    <a:pt x="1479" y="1772"/>
                  </a:lnTo>
                  <a:lnTo>
                    <a:pt x="1479" y="1769"/>
                  </a:lnTo>
                  <a:lnTo>
                    <a:pt x="1474" y="1766"/>
                  </a:lnTo>
                  <a:lnTo>
                    <a:pt x="1472" y="1763"/>
                  </a:lnTo>
                  <a:lnTo>
                    <a:pt x="1472" y="1761"/>
                  </a:lnTo>
                  <a:lnTo>
                    <a:pt x="1472" y="1758"/>
                  </a:lnTo>
                  <a:lnTo>
                    <a:pt x="1469" y="1756"/>
                  </a:lnTo>
                  <a:lnTo>
                    <a:pt x="1485" y="1729"/>
                  </a:lnTo>
                  <a:lnTo>
                    <a:pt x="1494" y="1711"/>
                  </a:lnTo>
                  <a:lnTo>
                    <a:pt x="1503" y="1699"/>
                  </a:lnTo>
                  <a:lnTo>
                    <a:pt x="1510" y="1684"/>
                  </a:lnTo>
                  <a:lnTo>
                    <a:pt x="1513" y="1671"/>
                  </a:lnTo>
                  <a:lnTo>
                    <a:pt x="1513" y="1652"/>
                  </a:lnTo>
                  <a:lnTo>
                    <a:pt x="1513" y="1636"/>
                  </a:lnTo>
                  <a:lnTo>
                    <a:pt x="1517" y="1623"/>
                  </a:lnTo>
                  <a:lnTo>
                    <a:pt x="1520" y="1606"/>
                  </a:lnTo>
                  <a:lnTo>
                    <a:pt x="1520" y="1605"/>
                  </a:lnTo>
                  <a:lnTo>
                    <a:pt x="1524" y="1598"/>
                  </a:lnTo>
                  <a:lnTo>
                    <a:pt x="1524" y="1586"/>
                  </a:lnTo>
                  <a:lnTo>
                    <a:pt x="1524" y="1570"/>
                  </a:lnTo>
                  <a:lnTo>
                    <a:pt x="1527" y="1557"/>
                  </a:lnTo>
                  <a:lnTo>
                    <a:pt x="1524" y="1549"/>
                  </a:lnTo>
                  <a:lnTo>
                    <a:pt x="1527" y="1546"/>
                  </a:lnTo>
                  <a:lnTo>
                    <a:pt x="1520" y="1537"/>
                  </a:lnTo>
                  <a:lnTo>
                    <a:pt x="1519" y="1532"/>
                  </a:lnTo>
                  <a:lnTo>
                    <a:pt x="1503" y="1521"/>
                  </a:lnTo>
                  <a:lnTo>
                    <a:pt x="1494" y="1509"/>
                  </a:lnTo>
                  <a:lnTo>
                    <a:pt x="1487" y="1493"/>
                  </a:lnTo>
                  <a:lnTo>
                    <a:pt x="1485" y="1482"/>
                  </a:lnTo>
                  <a:lnTo>
                    <a:pt x="1485" y="1466"/>
                  </a:lnTo>
                  <a:lnTo>
                    <a:pt x="1491" y="1460"/>
                  </a:lnTo>
                  <a:lnTo>
                    <a:pt x="1501" y="1457"/>
                  </a:lnTo>
                  <a:lnTo>
                    <a:pt x="1513" y="1446"/>
                  </a:lnTo>
                  <a:lnTo>
                    <a:pt x="1524" y="1437"/>
                  </a:lnTo>
                  <a:lnTo>
                    <a:pt x="1528" y="1421"/>
                  </a:lnTo>
                  <a:lnTo>
                    <a:pt x="1532" y="1409"/>
                  </a:lnTo>
                  <a:lnTo>
                    <a:pt x="1528" y="1393"/>
                  </a:lnTo>
                  <a:lnTo>
                    <a:pt x="1528" y="1387"/>
                  </a:lnTo>
                  <a:lnTo>
                    <a:pt x="1527" y="1375"/>
                  </a:lnTo>
                  <a:lnTo>
                    <a:pt x="1524" y="1367"/>
                  </a:lnTo>
                  <a:lnTo>
                    <a:pt x="1527" y="1349"/>
                  </a:lnTo>
                  <a:lnTo>
                    <a:pt x="1520" y="1331"/>
                  </a:lnTo>
                  <a:lnTo>
                    <a:pt x="1503" y="1331"/>
                  </a:lnTo>
                  <a:lnTo>
                    <a:pt x="1491" y="1323"/>
                  </a:lnTo>
                  <a:lnTo>
                    <a:pt x="1483" y="1304"/>
                  </a:lnTo>
                  <a:lnTo>
                    <a:pt x="1472" y="1293"/>
                  </a:lnTo>
                  <a:lnTo>
                    <a:pt x="1462" y="1290"/>
                  </a:lnTo>
                  <a:lnTo>
                    <a:pt x="1452" y="1286"/>
                  </a:lnTo>
                  <a:lnTo>
                    <a:pt x="1452" y="1298"/>
                  </a:lnTo>
                  <a:lnTo>
                    <a:pt x="1451" y="1317"/>
                  </a:lnTo>
                  <a:lnTo>
                    <a:pt x="1447" y="1338"/>
                  </a:lnTo>
                  <a:lnTo>
                    <a:pt x="1439" y="1354"/>
                  </a:lnTo>
                  <a:lnTo>
                    <a:pt x="1424" y="1365"/>
                  </a:lnTo>
                  <a:lnTo>
                    <a:pt x="1412" y="1367"/>
                  </a:lnTo>
                  <a:lnTo>
                    <a:pt x="1404" y="1379"/>
                  </a:lnTo>
                  <a:lnTo>
                    <a:pt x="1393" y="1391"/>
                  </a:lnTo>
                  <a:lnTo>
                    <a:pt x="1389" y="1390"/>
                  </a:lnTo>
                  <a:lnTo>
                    <a:pt x="1379" y="1401"/>
                  </a:lnTo>
                  <a:lnTo>
                    <a:pt x="1364" y="1414"/>
                  </a:lnTo>
                  <a:lnTo>
                    <a:pt x="1347" y="1410"/>
                  </a:lnTo>
                  <a:lnTo>
                    <a:pt x="1335" y="1401"/>
                  </a:lnTo>
                  <a:lnTo>
                    <a:pt x="1325" y="1397"/>
                  </a:lnTo>
                  <a:lnTo>
                    <a:pt x="1317" y="1391"/>
                  </a:lnTo>
                  <a:lnTo>
                    <a:pt x="1310" y="1399"/>
                  </a:lnTo>
                  <a:lnTo>
                    <a:pt x="1306" y="1414"/>
                  </a:lnTo>
                  <a:lnTo>
                    <a:pt x="1303" y="1426"/>
                  </a:lnTo>
                  <a:lnTo>
                    <a:pt x="1300" y="1430"/>
                  </a:lnTo>
                  <a:lnTo>
                    <a:pt x="1293" y="1437"/>
                  </a:lnTo>
                  <a:lnTo>
                    <a:pt x="1285" y="1426"/>
                  </a:lnTo>
                  <a:lnTo>
                    <a:pt x="1278" y="1423"/>
                  </a:lnTo>
                  <a:lnTo>
                    <a:pt x="1268" y="1397"/>
                  </a:lnTo>
                  <a:lnTo>
                    <a:pt x="1258" y="1375"/>
                  </a:lnTo>
                  <a:lnTo>
                    <a:pt x="1245" y="1362"/>
                  </a:lnTo>
                  <a:lnTo>
                    <a:pt x="1245" y="1358"/>
                  </a:lnTo>
                  <a:lnTo>
                    <a:pt x="1242" y="1350"/>
                  </a:lnTo>
                  <a:lnTo>
                    <a:pt x="1235" y="1342"/>
                  </a:lnTo>
                  <a:lnTo>
                    <a:pt x="1227" y="1338"/>
                  </a:lnTo>
                  <a:lnTo>
                    <a:pt x="1225" y="1334"/>
                  </a:lnTo>
                  <a:lnTo>
                    <a:pt x="1202" y="1323"/>
                  </a:lnTo>
                  <a:lnTo>
                    <a:pt x="1178" y="1315"/>
                  </a:lnTo>
                  <a:lnTo>
                    <a:pt x="1171" y="1301"/>
                  </a:lnTo>
                  <a:lnTo>
                    <a:pt x="1167" y="1293"/>
                  </a:lnTo>
                  <a:lnTo>
                    <a:pt x="1147" y="1293"/>
                  </a:lnTo>
                  <a:lnTo>
                    <a:pt x="1137" y="1283"/>
                  </a:lnTo>
                  <a:lnTo>
                    <a:pt x="1130" y="1275"/>
                  </a:lnTo>
                  <a:lnTo>
                    <a:pt x="1122" y="1274"/>
                  </a:lnTo>
                  <a:lnTo>
                    <a:pt x="1109" y="1271"/>
                  </a:lnTo>
                  <a:lnTo>
                    <a:pt x="1090" y="1244"/>
                  </a:lnTo>
                  <a:lnTo>
                    <a:pt x="1082" y="1236"/>
                  </a:lnTo>
                  <a:lnTo>
                    <a:pt x="1082" y="1234"/>
                  </a:lnTo>
                  <a:lnTo>
                    <a:pt x="1073" y="1219"/>
                  </a:lnTo>
                  <a:lnTo>
                    <a:pt x="1068" y="1197"/>
                  </a:lnTo>
                  <a:lnTo>
                    <a:pt x="1062" y="1189"/>
                  </a:lnTo>
                  <a:lnTo>
                    <a:pt x="1055" y="1178"/>
                  </a:lnTo>
                  <a:lnTo>
                    <a:pt x="1055" y="1127"/>
                  </a:lnTo>
                  <a:lnTo>
                    <a:pt x="1055" y="1124"/>
                  </a:lnTo>
                  <a:lnTo>
                    <a:pt x="1055" y="1119"/>
                  </a:lnTo>
                  <a:lnTo>
                    <a:pt x="1059" y="1100"/>
                  </a:lnTo>
                  <a:lnTo>
                    <a:pt x="1055" y="1067"/>
                  </a:lnTo>
                  <a:lnTo>
                    <a:pt x="1040" y="1053"/>
                  </a:lnTo>
                  <a:lnTo>
                    <a:pt x="1026" y="1044"/>
                  </a:lnTo>
                  <a:lnTo>
                    <a:pt x="1009" y="1037"/>
                  </a:lnTo>
                  <a:lnTo>
                    <a:pt x="1009" y="1021"/>
                  </a:lnTo>
                  <a:lnTo>
                    <a:pt x="1022" y="1008"/>
                  </a:lnTo>
                  <a:lnTo>
                    <a:pt x="1029" y="998"/>
                  </a:lnTo>
                  <a:lnTo>
                    <a:pt x="1047" y="992"/>
                  </a:lnTo>
                  <a:lnTo>
                    <a:pt x="1068" y="985"/>
                  </a:lnTo>
                  <a:lnTo>
                    <a:pt x="1076" y="974"/>
                  </a:lnTo>
                  <a:lnTo>
                    <a:pt x="1090" y="963"/>
                  </a:lnTo>
                  <a:lnTo>
                    <a:pt x="1115" y="956"/>
                  </a:lnTo>
                  <a:lnTo>
                    <a:pt x="1137" y="950"/>
                  </a:lnTo>
                  <a:lnTo>
                    <a:pt x="1162" y="945"/>
                  </a:lnTo>
                  <a:lnTo>
                    <a:pt x="1185" y="945"/>
                  </a:lnTo>
                  <a:lnTo>
                    <a:pt x="1217" y="944"/>
                  </a:lnTo>
                  <a:lnTo>
                    <a:pt x="1245" y="933"/>
                  </a:lnTo>
                  <a:lnTo>
                    <a:pt x="1278" y="925"/>
                  </a:lnTo>
                  <a:lnTo>
                    <a:pt x="1310" y="918"/>
                  </a:lnTo>
                  <a:lnTo>
                    <a:pt x="1329" y="904"/>
                  </a:lnTo>
                  <a:lnTo>
                    <a:pt x="1351" y="880"/>
                  </a:lnTo>
                  <a:lnTo>
                    <a:pt x="1369" y="858"/>
                  </a:lnTo>
                  <a:lnTo>
                    <a:pt x="1386" y="838"/>
                  </a:lnTo>
                  <a:lnTo>
                    <a:pt x="1409" y="817"/>
                  </a:lnTo>
                  <a:lnTo>
                    <a:pt x="1430" y="797"/>
                  </a:lnTo>
                  <a:lnTo>
                    <a:pt x="1444" y="787"/>
                  </a:lnTo>
                  <a:lnTo>
                    <a:pt x="1451" y="777"/>
                  </a:lnTo>
                  <a:lnTo>
                    <a:pt x="1455" y="769"/>
                  </a:lnTo>
                  <a:lnTo>
                    <a:pt x="1479" y="742"/>
                  </a:lnTo>
                  <a:lnTo>
                    <a:pt x="1510" y="711"/>
                  </a:lnTo>
                  <a:lnTo>
                    <a:pt x="1537" y="687"/>
                  </a:lnTo>
                  <a:lnTo>
                    <a:pt x="1559" y="666"/>
                  </a:lnTo>
                  <a:lnTo>
                    <a:pt x="1578" y="643"/>
                  </a:lnTo>
                  <a:lnTo>
                    <a:pt x="1578" y="638"/>
                  </a:lnTo>
                  <a:lnTo>
                    <a:pt x="1570" y="595"/>
                  </a:lnTo>
                  <a:lnTo>
                    <a:pt x="1563" y="585"/>
                  </a:lnTo>
                  <a:lnTo>
                    <a:pt x="1563" y="564"/>
                  </a:lnTo>
                  <a:lnTo>
                    <a:pt x="1563" y="543"/>
                  </a:lnTo>
                  <a:lnTo>
                    <a:pt x="1570" y="527"/>
                  </a:lnTo>
                  <a:lnTo>
                    <a:pt x="1578" y="520"/>
                  </a:lnTo>
                  <a:lnTo>
                    <a:pt x="1590" y="520"/>
                  </a:lnTo>
                  <a:lnTo>
                    <a:pt x="1610" y="523"/>
                  </a:lnTo>
                  <a:lnTo>
                    <a:pt x="1627" y="524"/>
                  </a:lnTo>
                  <a:lnTo>
                    <a:pt x="1635" y="527"/>
                  </a:lnTo>
                  <a:lnTo>
                    <a:pt x="1645" y="523"/>
                  </a:lnTo>
                  <a:lnTo>
                    <a:pt x="1650" y="515"/>
                  </a:lnTo>
                  <a:lnTo>
                    <a:pt x="1657" y="504"/>
                  </a:lnTo>
                  <a:lnTo>
                    <a:pt x="1660" y="479"/>
                  </a:lnTo>
                  <a:lnTo>
                    <a:pt x="1667" y="460"/>
                  </a:lnTo>
                  <a:lnTo>
                    <a:pt x="1668" y="448"/>
                  </a:lnTo>
                  <a:lnTo>
                    <a:pt x="1673" y="441"/>
                  </a:lnTo>
                  <a:lnTo>
                    <a:pt x="1690" y="420"/>
                  </a:lnTo>
                  <a:lnTo>
                    <a:pt x="1708" y="412"/>
                  </a:lnTo>
                  <a:lnTo>
                    <a:pt x="1723" y="405"/>
                  </a:lnTo>
                  <a:lnTo>
                    <a:pt x="1741" y="396"/>
                  </a:lnTo>
                  <a:lnTo>
                    <a:pt x="1752" y="386"/>
                  </a:lnTo>
                  <a:lnTo>
                    <a:pt x="1765" y="378"/>
                  </a:lnTo>
                  <a:lnTo>
                    <a:pt x="1761" y="368"/>
                  </a:lnTo>
                  <a:lnTo>
                    <a:pt x="1752" y="356"/>
                  </a:lnTo>
                  <a:lnTo>
                    <a:pt x="1741" y="348"/>
                  </a:lnTo>
                  <a:lnTo>
                    <a:pt x="1746" y="337"/>
                  </a:lnTo>
                  <a:lnTo>
                    <a:pt x="1752" y="329"/>
                  </a:lnTo>
                  <a:lnTo>
                    <a:pt x="1754" y="325"/>
                  </a:lnTo>
                  <a:lnTo>
                    <a:pt x="1761" y="325"/>
                  </a:lnTo>
                  <a:lnTo>
                    <a:pt x="1754" y="316"/>
                  </a:lnTo>
                  <a:lnTo>
                    <a:pt x="1721" y="329"/>
                  </a:lnTo>
                  <a:lnTo>
                    <a:pt x="1711" y="337"/>
                  </a:lnTo>
                  <a:lnTo>
                    <a:pt x="1704" y="348"/>
                  </a:lnTo>
                  <a:lnTo>
                    <a:pt x="1682" y="337"/>
                  </a:lnTo>
                  <a:lnTo>
                    <a:pt x="1654" y="320"/>
                  </a:lnTo>
                  <a:lnTo>
                    <a:pt x="1636" y="306"/>
                  </a:lnTo>
                  <a:lnTo>
                    <a:pt x="1632" y="300"/>
                  </a:lnTo>
                  <a:lnTo>
                    <a:pt x="1607" y="266"/>
                  </a:lnTo>
                  <a:lnTo>
                    <a:pt x="1578" y="222"/>
                  </a:lnTo>
                  <a:lnTo>
                    <a:pt x="1571" y="199"/>
                  </a:lnTo>
                  <a:lnTo>
                    <a:pt x="1563" y="183"/>
                  </a:lnTo>
                  <a:lnTo>
                    <a:pt x="1549" y="191"/>
                  </a:lnTo>
                  <a:lnTo>
                    <a:pt x="1528" y="197"/>
                  </a:lnTo>
                  <a:lnTo>
                    <a:pt x="1503" y="195"/>
                  </a:lnTo>
                  <a:lnTo>
                    <a:pt x="1479" y="197"/>
                  </a:lnTo>
                  <a:lnTo>
                    <a:pt x="1463" y="207"/>
                  </a:lnTo>
                  <a:lnTo>
                    <a:pt x="1451" y="211"/>
                  </a:lnTo>
                  <a:lnTo>
                    <a:pt x="1427" y="207"/>
                  </a:lnTo>
                  <a:lnTo>
                    <a:pt x="1412" y="203"/>
                  </a:lnTo>
                  <a:lnTo>
                    <a:pt x="1408" y="195"/>
                  </a:lnTo>
                  <a:lnTo>
                    <a:pt x="1409" y="183"/>
                  </a:lnTo>
                  <a:lnTo>
                    <a:pt x="1409" y="174"/>
                  </a:lnTo>
                  <a:lnTo>
                    <a:pt x="1412" y="166"/>
                  </a:lnTo>
                  <a:lnTo>
                    <a:pt x="1408" y="158"/>
                  </a:lnTo>
                  <a:lnTo>
                    <a:pt x="1404" y="147"/>
                  </a:lnTo>
                  <a:lnTo>
                    <a:pt x="1401" y="133"/>
                  </a:lnTo>
                  <a:lnTo>
                    <a:pt x="1389" y="133"/>
                  </a:lnTo>
                  <a:lnTo>
                    <a:pt x="1379" y="142"/>
                  </a:lnTo>
                  <a:lnTo>
                    <a:pt x="1364" y="144"/>
                  </a:lnTo>
                  <a:lnTo>
                    <a:pt x="1351" y="133"/>
                  </a:lnTo>
                  <a:lnTo>
                    <a:pt x="1343" y="109"/>
                  </a:lnTo>
                  <a:lnTo>
                    <a:pt x="1343" y="99"/>
                  </a:lnTo>
                  <a:lnTo>
                    <a:pt x="1341" y="96"/>
                  </a:lnTo>
                  <a:lnTo>
                    <a:pt x="1325" y="83"/>
                  </a:lnTo>
                  <a:lnTo>
                    <a:pt x="1303" y="83"/>
                  </a:lnTo>
                  <a:lnTo>
                    <a:pt x="1288" y="80"/>
                  </a:lnTo>
                  <a:lnTo>
                    <a:pt x="1268" y="71"/>
                  </a:lnTo>
                  <a:lnTo>
                    <a:pt x="1253" y="63"/>
                  </a:lnTo>
                  <a:lnTo>
                    <a:pt x="1238" y="54"/>
                  </a:lnTo>
                  <a:lnTo>
                    <a:pt x="1213" y="56"/>
                  </a:lnTo>
                  <a:lnTo>
                    <a:pt x="1195" y="47"/>
                  </a:lnTo>
                  <a:lnTo>
                    <a:pt x="1162" y="39"/>
                  </a:lnTo>
                  <a:lnTo>
                    <a:pt x="1130" y="22"/>
                  </a:lnTo>
                  <a:lnTo>
                    <a:pt x="1102" y="16"/>
                  </a:lnTo>
                  <a:lnTo>
                    <a:pt x="1079" y="8"/>
                  </a:lnTo>
                  <a:lnTo>
                    <a:pt x="1062" y="0"/>
                  </a:lnTo>
                  <a:lnTo>
                    <a:pt x="1059" y="3"/>
                  </a:lnTo>
                  <a:lnTo>
                    <a:pt x="1044" y="3"/>
                  </a:lnTo>
                  <a:lnTo>
                    <a:pt x="1015" y="8"/>
                  </a:lnTo>
                  <a:lnTo>
                    <a:pt x="994" y="10"/>
                  </a:lnTo>
                  <a:lnTo>
                    <a:pt x="965" y="16"/>
                  </a:lnTo>
                  <a:lnTo>
                    <a:pt x="939" y="16"/>
                  </a:lnTo>
                  <a:lnTo>
                    <a:pt x="931" y="16"/>
                  </a:lnTo>
                  <a:lnTo>
                    <a:pt x="913" y="16"/>
                  </a:lnTo>
                  <a:lnTo>
                    <a:pt x="899" y="20"/>
                  </a:lnTo>
                  <a:lnTo>
                    <a:pt x="881" y="26"/>
                  </a:lnTo>
                  <a:lnTo>
                    <a:pt x="896" y="43"/>
                  </a:lnTo>
                  <a:lnTo>
                    <a:pt x="913" y="90"/>
                  </a:lnTo>
                  <a:lnTo>
                    <a:pt x="931" y="133"/>
                  </a:lnTo>
                  <a:lnTo>
                    <a:pt x="949" y="158"/>
                  </a:lnTo>
                  <a:lnTo>
                    <a:pt x="965" y="217"/>
                  </a:lnTo>
                  <a:lnTo>
                    <a:pt x="968" y="280"/>
                  </a:lnTo>
                  <a:lnTo>
                    <a:pt x="968" y="330"/>
                  </a:lnTo>
                  <a:lnTo>
                    <a:pt x="968" y="368"/>
                  </a:lnTo>
                  <a:lnTo>
                    <a:pt x="965" y="393"/>
                  </a:lnTo>
                  <a:lnTo>
                    <a:pt x="946" y="405"/>
                  </a:lnTo>
                  <a:lnTo>
                    <a:pt x="943" y="402"/>
                  </a:lnTo>
                  <a:lnTo>
                    <a:pt x="920" y="399"/>
                  </a:lnTo>
                  <a:lnTo>
                    <a:pt x="881" y="405"/>
                  </a:lnTo>
                  <a:lnTo>
                    <a:pt x="849" y="405"/>
                  </a:lnTo>
                  <a:lnTo>
                    <a:pt x="815" y="408"/>
                  </a:lnTo>
                  <a:lnTo>
                    <a:pt x="791" y="421"/>
                  </a:lnTo>
                  <a:lnTo>
                    <a:pt x="777" y="412"/>
                  </a:lnTo>
                  <a:lnTo>
                    <a:pt x="758" y="402"/>
                  </a:lnTo>
                  <a:lnTo>
                    <a:pt x="755" y="402"/>
                  </a:lnTo>
                  <a:lnTo>
                    <a:pt x="725" y="402"/>
                  </a:lnTo>
                  <a:lnTo>
                    <a:pt x="687" y="402"/>
                  </a:lnTo>
                  <a:lnTo>
                    <a:pt x="653" y="394"/>
                  </a:lnTo>
                  <a:lnTo>
                    <a:pt x="628" y="386"/>
                  </a:lnTo>
                  <a:lnTo>
                    <a:pt x="579" y="378"/>
                  </a:lnTo>
                  <a:lnTo>
                    <a:pt x="574" y="378"/>
                  </a:lnTo>
                  <a:lnTo>
                    <a:pt x="554" y="370"/>
                  </a:lnTo>
                  <a:lnTo>
                    <a:pt x="524" y="369"/>
                  </a:lnTo>
                  <a:lnTo>
                    <a:pt x="496" y="378"/>
                  </a:lnTo>
                  <a:lnTo>
                    <a:pt x="474" y="381"/>
                  </a:lnTo>
                  <a:lnTo>
                    <a:pt x="462" y="396"/>
                  </a:lnTo>
                  <a:lnTo>
                    <a:pt x="458" y="415"/>
                  </a:lnTo>
                  <a:lnTo>
                    <a:pt x="458" y="432"/>
                  </a:lnTo>
                  <a:lnTo>
                    <a:pt x="451" y="441"/>
                  </a:lnTo>
                  <a:lnTo>
                    <a:pt x="443" y="447"/>
                  </a:lnTo>
                  <a:lnTo>
                    <a:pt x="423" y="455"/>
                  </a:lnTo>
                  <a:lnTo>
                    <a:pt x="419" y="456"/>
                  </a:lnTo>
                  <a:lnTo>
                    <a:pt x="405" y="469"/>
                  </a:lnTo>
                  <a:lnTo>
                    <a:pt x="398" y="481"/>
                  </a:lnTo>
                  <a:lnTo>
                    <a:pt x="382" y="501"/>
                  </a:lnTo>
                  <a:lnTo>
                    <a:pt x="368" y="517"/>
                  </a:lnTo>
                  <a:lnTo>
                    <a:pt x="357" y="531"/>
                  </a:lnTo>
                  <a:lnTo>
                    <a:pt x="350" y="551"/>
                  </a:lnTo>
                  <a:lnTo>
                    <a:pt x="339" y="551"/>
                  </a:lnTo>
                  <a:lnTo>
                    <a:pt x="333" y="548"/>
                  </a:lnTo>
                  <a:lnTo>
                    <a:pt x="318" y="555"/>
                  </a:lnTo>
                  <a:lnTo>
                    <a:pt x="304" y="561"/>
                  </a:lnTo>
                  <a:lnTo>
                    <a:pt x="277" y="577"/>
                  </a:lnTo>
                  <a:lnTo>
                    <a:pt x="261" y="603"/>
                  </a:lnTo>
                  <a:lnTo>
                    <a:pt x="252" y="642"/>
                  </a:lnTo>
                  <a:lnTo>
                    <a:pt x="249" y="646"/>
                  </a:lnTo>
                  <a:lnTo>
                    <a:pt x="246" y="658"/>
                  </a:lnTo>
                  <a:lnTo>
                    <a:pt x="240" y="668"/>
                  </a:lnTo>
                  <a:lnTo>
                    <a:pt x="246" y="687"/>
                  </a:lnTo>
                  <a:lnTo>
                    <a:pt x="249" y="711"/>
                  </a:lnTo>
                  <a:lnTo>
                    <a:pt x="242" y="731"/>
                  </a:lnTo>
                  <a:lnTo>
                    <a:pt x="235" y="759"/>
                  </a:lnTo>
                  <a:lnTo>
                    <a:pt x="246" y="769"/>
                  </a:lnTo>
                  <a:lnTo>
                    <a:pt x="257" y="785"/>
                  </a:lnTo>
                  <a:lnTo>
                    <a:pt x="261" y="787"/>
                  </a:lnTo>
                  <a:lnTo>
                    <a:pt x="253" y="797"/>
                  </a:lnTo>
                  <a:lnTo>
                    <a:pt x="235" y="799"/>
                  </a:lnTo>
                  <a:lnTo>
                    <a:pt x="217" y="799"/>
                  </a:lnTo>
                  <a:lnTo>
                    <a:pt x="199" y="799"/>
                  </a:lnTo>
                  <a:lnTo>
                    <a:pt x="188" y="811"/>
                  </a:lnTo>
                  <a:lnTo>
                    <a:pt x="182" y="827"/>
                  </a:lnTo>
                  <a:lnTo>
                    <a:pt x="182" y="842"/>
                  </a:lnTo>
                  <a:lnTo>
                    <a:pt x="167" y="850"/>
                  </a:lnTo>
                  <a:lnTo>
                    <a:pt x="145" y="862"/>
                  </a:lnTo>
                  <a:lnTo>
                    <a:pt x="131" y="874"/>
                  </a:lnTo>
                  <a:lnTo>
                    <a:pt x="120" y="898"/>
                  </a:lnTo>
                  <a:lnTo>
                    <a:pt x="114" y="925"/>
                  </a:lnTo>
                  <a:lnTo>
                    <a:pt x="108" y="948"/>
                  </a:lnTo>
                  <a:lnTo>
                    <a:pt x="108" y="971"/>
                  </a:lnTo>
                  <a:lnTo>
                    <a:pt x="108" y="985"/>
                  </a:lnTo>
                  <a:lnTo>
                    <a:pt x="105" y="1011"/>
                  </a:lnTo>
                  <a:lnTo>
                    <a:pt x="98" y="1029"/>
                  </a:lnTo>
                  <a:lnTo>
                    <a:pt x="98" y="1033"/>
                  </a:lnTo>
                  <a:lnTo>
                    <a:pt x="90" y="1049"/>
                  </a:lnTo>
                  <a:lnTo>
                    <a:pt x="79" y="1064"/>
                  </a:lnTo>
                  <a:lnTo>
                    <a:pt x="77" y="1076"/>
                  </a:lnTo>
                  <a:lnTo>
                    <a:pt x="79" y="1093"/>
                  </a:lnTo>
                  <a:lnTo>
                    <a:pt x="79" y="1111"/>
                  </a:lnTo>
                  <a:lnTo>
                    <a:pt x="77" y="1140"/>
                  </a:lnTo>
                  <a:lnTo>
                    <a:pt x="77" y="1156"/>
                  </a:lnTo>
                  <a:lnTo>
                    <a:pt x="73" y="1205"/>
                  </a:lnTo>
                  <a:lnTo>
                    <a:pt x="73" y="1234"/>
                  </a:lnTo>
                  <a:lnTo>
                    <a:pt x="73" y="1271"/>
                  </a:lnTo>
                  <a:lnTo>
                    <a:pt x="73" y="1298"/>
                  </a:lnTo>
                  <a:lnTo>
                    <a:pt x="69" y="1331"/>
                  </a:lnTo>
                  <a:lnTo>
                    <a:pt x="77" y="1354"/>
                  </a:lnTo>
                  <a:lnTo>
                    <a:pt x="83" y="1375"/>
                  </a:lnTo>
                  <a:lnTo>
                    <a:pt x="73" y="1390"/>
                  </a:lnTo>
                  <a:lnTo>
                    <a:pt x="66" y="1410"/>
                  </a:lnTo>
                  <a:lnTo>
                    <a:pt x="28" y="1476"/>
                  </a:lnTo>
                  <a:lnTo>
                    <a:pt x="8" y="1522"/>
                  </a:lnTo>
                  <a:lnTo>
                    <a:pt x="0" y="1546"/>
                  </a:lnTo>
                  <a:lnTo>
                    <a:pt x="8" y="1574"/>
                  </a:lnTo>
                  <a:lnTo>
                    <a:pt x="111" y="1529"/>
                  </a:lnTo>
                  <a:lnTo>
                    <a:pt x="152" y="1524"/>
                  </a:lnTo>
                  <a:lnTo>
                    <a:pt x="181" y="1522"/>
                  </a:lnTo>
                  <a:lnTo>
                    <a:pt x="194" y="1501"/>
                  </a:lnTo>
                  <a:lnTo>
                    <a:pt x="206" y="1487"/>
                  </a:lnTo>
                  <a:lnTo>
                    <a:pt x="206" y="1445"/>
                  </a:lnTo>
                  <a:lnTo>
                    <a:pt x="188" y="1430"/>
                  </a:lnTo>
                  <a:lnTo>
                    <a:pt x="163" y="1421"/>
                  </a:lnTo>
                  <a:lnTo>
                    <a:pt x="164" y="1315"/>
                  </a:lnTo>
                  <a:lnTo>
                    <a:pt x="170" y="1298"/>
                  </a:lnTo>
                  <a:lnTo>
                    <a:pt x="290" y="1327"/>
                  </a:lnTo>
                  <a:lnTo>
                    <a:pt x="289" y="1387"/>
                  </a:lnTo>
                  <a:lnTo>
                    <a:pt x="246" y="1410"/>
                  </a:lnTo>
                  <a:lnTo>
                    <a:pt x="249" y="1417"/>
                  </a:lnTo>
                  <a:lnTo>
                    <a:pt x="252" y="1457"/>
                  </a:lnTo>
                  <a:lnTo>
                    <a:pt x="242" y="1457"/>
                  </a:lnTo>
                  <a:lnTo>
                    <a:pt x="235" y="1466"/>
                  </a:lnTo>
                  <a:lnTo>
                    <a:pt x="242" y="1487"/>
                  </a:lnTo>
                  <a:lnTo>
                    <a:pt x="242" y="1495"/>
                  </a:lnTo>
                  <a:lnTo>
                    <a:pt x="235" y="1546"/>
                  </a:lnTo>
                  <a:lnTo>
                    <a:pt x="234" y="1592"/>
                  </a:lnTo>
                  <a:lnTo>
                    <a:pt x="246" y="1609"/>
                  </a:lnTo>
                  <a:lnTo>
                    <a:pt x="260" y="1565"/>
                  </a:lnTo>
                  <a:lnTo>
                    <a:pt x="274" y="1522"/>
                  </a:lnTo>
                  <a:lnTo>
                    <a:pt x="283" y="1466"/>
                  </a:lnTo>
                  <a:lnTo>
                    <a:pt x="296" y="1401"/>
                  </a:lnTo>
                  <a:lnTo>
                    <a:pt x="301" y="1399"/>
                  </a:lnTo>
                  <a:lnTo>
                    <a:pt x="318" y="1406"/>
                  </a:lnTo>
                  <a:lnTo>
                    <a:pt x="322" y="1409"/>
                  </a:lnTo>
                  <a:lnTo>
                    <a:pt x="357" y="1410"/>
                  </a:lnTo>
                  <a:lnTo>
                    <a:pt x="358" y="1423"/>
                  </a:lnTo>
                  <a:lnTo>
                    <a:pt x="376" y="1426"/>
                  </a:lnTo>
                  <a:lnTo>
                    <a:pt x="365" y="1476"/>
                  </a:lnTo>
                  <a:lnTo>
                    <a:pt x="361" y="1487"/>
                  </a:lnTo>
                  <a:lnTo>
                    <a:pt x="333" y="1573"/>
                  </a:lnTo>
                  <a:lnTo>
                    <a:pt x="330" y="1617"/>
                  </a:lnTo>
                  <a:lnTo>
                    <a:pt x="326" y="1632"/>
                  </a:lnTo>
                  <a:lnTo>
                    <a:pt x="330" y="1644"/>
                  </a:lnTo>
                  <a:lnTo>
                    <a:pt x="380" y="1644"/>
                  </a:lnTo>
                  <a:lnTo>
                    <a:pt x="382" y="1644"/>
                  </a:lnTo>
                  <a:lnTo>
                    <a:pt x="393" y="1629"/>
                  </a:lnTo>
                  <a:lnTo>
                    <a:pt x="443" y="1648"/>
                  </a:lnTo>
                  <a:lnTo>
                    <a:pt x="446" y="1648"/>
                  </a:lnTo>
                  <a:lnTo>
                    <a:pt x="462" y="1586"/>
                  </a:lnTo>
                  <a:lnTo>
                    <a:pt x="484" y="1586"/>
                  </a:lnTo>
                  <a:lnTo>
                    <a:pt x="501" y="1573"/>
                  </a:lnTo>
                  <a:lnTo>
                    <a:pt x="501" y="1570"/>
                  </a:lnTo>
                  <a:lnTo>
                    <a:pt x="489" y="1548"/>
                  </a:lnTo>
                  <a:lnTo>
                    <a:pt x="489" y="1542"/>
                  </a:lnTo>
                  <a:lnTo>
                    <a:pt x="489" y="1524"/>
                  </a:lnTo>
                  <a:lnTo>
                    <a:pt x="480" y="1524"/>
                  </a:lnTo>
                  <a:lnTo>
                    <a:pt x="462" y="1484"/>
                  </a:lnTo>
                  <a:lnTo>
                    <a:pt x="496" y="1437"/>
                  </a:lnTo>
                  <a:lnTo>
                    <a:pt x="545" y="1479"/>
                  </a:lnTo>
                  <a:lnTo>
                    <a:pt x="559" y="1484"/>
                  </a:lnTo>
                  <a:lnTo>
                    <a:pt x="588" y="1495"/>
                  </a:lnTo>
                  <a:lnTo>
                    <a:pt x="582" y="1517"/>
                  </a:lnTo>
                  <a:lnTo>
                    <a:pt x="575" y="1542"/>
                  </a:lnTo>
                  <a:lnTo>
                    <a:pt x="560" y="1548"/>
                  </a:lnTo>
                  <a:lnTo>
                    <a:pt x="574" y="1557"/>
                  </a:lnTo>
                  <a:lnTo>
                    <a:pt x="588" y="1546"/>
                  </a:lnTo>
                  <a:lnTo>
                    <a:pt x="617" y="1546"/>
                  </a:lnTo>
                  <a:lnTo>
                    <a:pt x="629" y="1562"/>
                  </a:lnTo>
                  <a:lnTo>
                    <a:pt x="653" y="1565"/>
                  </a:lnTo>
                  <a:lnTo>
                    <a:pt x="653" y="1576"/>
                  </a:lnTo>
                  <a:lnTo>
                    <a:pt x="653" y="1580"/>
                  </a:lnTo>
                  <a:lnTo>
                    <a:pt x="637" y="1600"/>
                  </a:lnTo>
                  <a:lnTo>
                    <a:pt x="617" y="1617"/>
                  </a:lnTo>
                  <a:lnTo>
                    <a:pt x="617" y="1647"/>
                  </a:lnTo>
                  <a:lnTo>
                    <a:pt x="609" y="1647"/>
                  </a:lnTo>
                  <a:lnTo>
                    <a:pt x="606" y="1659"/>
                  </a:lnTo>
                  <a:lnTo>
                    <a:pt x="624" y="1665"/>
                  </a:lnTo>
                  <a:lnTo>
                    <a:pt x="624" y="1688"/>
                  </a:lnTo>
                  <a:lnTo>
                    <a:pt x="609" y="1691"/>
                  </a:lnTo>
                  <a:lnTo>
                    <a:pt x="603" y="1727"/>
                  </a:lnTo>
                  <a:lnTo>
                    <a:pt x="588" y="1729"/>
                  </a:lnTo>
                  <a:lnTo>
                    <a:pt x="574" y="1732"/>
                  </a:lnTo>
                  <a:lnTo>
                    <a:pt x="531" y="1721"/>
                  </a:lnTo>
                  <a:lnTo>
                    <a:pt x="506" y="1732"/>
                  </a:lnTo>
                  <a:lnTo>
                    <a:pt x="502" y="1732"/>
                  </a:lnTo>
                  <a:lnTo>
                    <a:pt x="496" y="1736"/>
                  </a:lnTo>
                  <a:lnTo>
                    <a:pt x="488" y="1742"/>
                  </a:lnTo>
                  <a:lnTo>
                    <a:pt x="484" y="1742"/>
                  </a:lnTo>
                  <a:lnTo>
                    <a:pt x="466" y="1748"/>
                  </a:lnTo>
                  <a:lnTo>
                    <a:pt x="433" y="1796"/>
                  </a:lnTo>
                  <a:lnTo>
                    <a:pt x="430" y="1803"/>
                  </a:lnTo>
                  <a:lnTo>
                    <a:pt x="397" y="1844"/>
                  </a:lnTo>
                  <a:lnTo>
                    <a:pt x="393" y="1856"/>
                  </a:lnTo>
                  <a:lnTo>
                    <a:pt x="405" y="1878"/>
                  </a:lnTo>
                  <a:lnTo>
                    <a:pt x="405" y="1919"/>
                  </a:lnTo>
                  <a:lnTo>
                    <a:pt x="404" y="1922"/>
                  </a:lnTo>
                  <a:lnTo>
                    <a:pt x="405" y="1938"/>
                  </a:lnTo>
                  <a:lnTo>
                    <a:pt x="348" y="1938"/>
                  </a:lnTo>
                  <a:lnTo>
                    <a:pt x="325" y="1963"/>
                  </a:lnTo>
                  <a:lnTo>
                    <a:pt x="311" y="1953"/>
                  </a:lnTo>
                  <a:lnTo>
                    <a:pt x="299" y="1974"/>
                  </a:lnTo>
                  <a:lnTo>
                    <a:pt x="311" y="2017"/>
                  </a:lnTo>
                  <a:lnTo>
                    <a:pt x="293" y="2051"/>
                  </a:lnTo>
                  <a:lnTo>
                    <a:pt x="290" y="2061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g3037f45beab_0_67"/>
            <p:cNvSpPr/>
            <p:nvPr/>
          </p:nvSpPr>
          <p:spPr>
            <a:xfrm>
              <a:off x="4527982" y="3122868"/>
              <a:ext cx="243626" cy="211001"/>
            </a:xfrm>
            <a:custGeom>
              <a:rect b="b" l="l" r="r" t="t"/>
              <a:pathLst>
                <a:path extrusionOk="0" h="433" w="562">
                  <a:moveTo>
                    <a:pt x="480" y="148"/>
                  </a:moveTo>
                  <a:lnTo>
                    <a:pt x="486" y="172"/>
                  </a:lnTo>
                  <a:lnTo>
                    <a:pt x="479" y="198"/>
                  </a:lnTo>
                  <a:lnTo>
                    <a:pt x="492" y="215"/>
                  </a:lnTo>
                  <a:lnTo>
                    <a:pt x="513" y="227"/>
                  </a:lnTo>
                  <a:lnTo>
                    <a:pt x="534" y="248"/>
                  </a:lnTo>
                  <a:lnTo>
                    <a:pt x="538" y="251"/>
                  </a:lnTo>
                  <a:lnTo>
                    <a:pt x="562" y="260"/>
                  </a:lnTo>
                  <a:lnTo>
                    <a:pt x="551" y="288"/>
                  </a:lnTo>
                  <a:lnTo>
                    <a:pt x="535" y="311"/>
                  </a:lnTo>
                  <a:lnTo>
                    <a:pt x="513" y="322"/>
                  </a:lnTo>
                  <a:lnTo>
                    <a:pt x="488" y="328"/>
                  </a:lnTo>
                  <a:lnTo>
                    <a:pt x="470" y="344"/>
                  </a:lnTo>
                  <a:lnTo>
                    <a:pt x="448" y="352"/>
                  </a:lnTo>
                  <a:lnTo>
                    <a:pt x="430" y="379"/>
                  </a:lnTo>
                  <a:lnTo>
                    <a:pt x="415" y="405"/>
                  </a:lnTo>
                  <a:lnTo>
                    <a:pt x="390" y="414"/>
                  </a:lnTo>
                  <a:lnTo>
                    <a:pt x="364" y="419"/>
                  </a:lnTo>
                  <a:lnTo>
                    <a:pt x="344" y="433"/>
                  </a:lnTo>
                  <a:lnTo>
                    <a:pt x="304" y="427"/>
                  </a:lnTo>
                  <a:lnTo>
                    <a:pt x="285" y="417"/>
                  </a:lnTo>
                  <a:lnTo>
                    <a:pt x="266" y="410"/>
                  </a:lnTo>
                  <a:lnTo>
                    <a:pt x="224" y="395"/>
                  </a:lnTo>
                  <a:lnTo>
                    <a:pt x="188" y="376"/>
                  </a:lnTo>
                  <a:lnTo>
                    <a:pt x="185" y="375"/>
                  </a:lnTo>
                  <a:lnTo>
                    <a:pt x="160" y="379"/>
                  </a:lnTo>
                  <a:lnTo>
                    <a:pt x="141" y="379"/>
                  </a:lnTo>
                  <a:lnTo>
                    <a:pt x="129" y="395"/>
                  </a:lnTo>
                  <a:lnTo>
                    <a:pt x="100" y="395"/>
                  </a:lnTo>
                  <a:lnTo>
                    <a:pt x="77" y="425"/>
                  </a:lnTo>
                  <a:lnTo>
                    <a:pt x="54" y="414"/>
                  </a:lnTo>
                  <a:lnTo>
                    <a:pt x="22" y="386"/>
                  </a:lnTo>
                  <a:lnTo>
                    <a:pt x="14" y="376"/>
                  </a:lnTo>
                  <a:lnTo>
                    <a:pt x="7" y="368"/>
                  </a:lnTo>
                  <a:lnTo>
                    <a:pt x="0" y="344"/>
                  </a:lnTo>
                  <a:lnTo>
                    <a:pt x="0" y="307"/>
                  </a:lnTo>
                  <a:lnTo>
                    <a:pt x="0" y="271"/>
                  </a:lnTo>
                  <a:lnTo>
                    <a:pt x="7" y="238"/>
                  </a:lnTo>
                  <a:lnTo>
                    <a:pt x="11" y="235"/>
                  </a:lnTo>
                  <a:lnTo>
                    <a:pt x="19" y="223"/>
                  </a:lnTo>
                  <a:lnTo>
                    <a:pt x="31" y="204"/>
                  </a:lnTo>
                  <a:lnTo>
                    <a:pt x="58" y="185"/>
                  </a:lnTo>
                  <a:lnTo>
                    <a:pt x="87" y="172"/>
                  </a:lnTo>
                  <a:lnTo>
                    <a:pt x="115" y="155"/>
                  </a:lnTo>
                  <a:lnTo>
                    <a:pt x="123" y="150"/>
                  </a:lnTo>
                  <a:lnTo>
                    <a:pt x="136" y="148"/>
                  </a:lnTo>
                  <a:lnTo>
                    <a:pt x="150" y="124"/>
                  </a:lnTo>
                  <a:lnTo>
                    <a:pt x="169" y="97"/>
                  </a:lnTo>
                  <a:lnTo>
                    <a:pt x="188" y="87"/>
                  </a:lnTo>
                  <a:lnTo>
                    <a:pt x="202" y="96"/>
                  </a:lnTo>
                  <a:lnTo>
                    <a:pt x="212" y="92"/>
                  </a:lnTo>
                  <a:lnTo>
                    <a:pt x="237" y="79"/>
                  </a:lnTo>
                  <a:lnTo>
                    <a:pt x="260" y="64"/>
                  </a:lnTo>
                  <a:lnTo>
                    <a:pt x="266" y="63"/>
                  </a:lnTo>
                  <a:lnTo>
                    <a:pt x="274" y="56"/>
                  </a:lnTo>
                  <a:lnTo>
                    <a:pt x="302" y="59"/>
                  </a:lnTo>
                  <a:lnTo>
                    <a:pt x="313" y="48"/>
                  </a:lnTo>
                  <a:lnTo>
                    <a:pt x="320" y="44"/>
                  </a:lnTo>
                  <a:lnTo>
                    <a:pt x="344" y="12"/>
                  </a:lnTo>
                  <a:lnTo>
                    <a:pt x="356" y="0"/>
                  </a:lnTo>
                  <a:lnTo>
                    <a:pt x="368" y="9"/>
                  </a:lnTo>
                  <a:lnTo>
                    <a:pt x="379" y="29"/>
                  </a:lnTo>
                  <a:lnTo>
                    <a:pt x="381" y="33"/>
                  </a:lnTo>
                  <a:lnTo>
                    <a:pt x="394" y="53"/>
                  </a:lnTo>
                  <a:lnTo>
                    <a:pt x="407" y="59"/>
                  </a:lnTo>
                  <a:lnTo>
                    <a:pt x="418" y="63"/>
                  </a:lnTo>
                  <a:lnTo>
                    <a:pt x="434" y="64"/>
                  </a:lnTo>
                  <a:lnTo>
                    <a:pt x="434" y="67"/>
                  </a:lnTo>
                  <a:lnTo>
                    <a:pt x="437" y="85"/>
                  </a:lnTo>
                  <a:lnTo>
                    <a:pt x="437" y="87"/>
                  </a:lnTo>
                  <a:lnTo>
                    <a:pt x="440" y="97"/>
                  </a:lnTo>
                  <a:lnTo>
                    <a:pt x="462" y="123"/>
                  </a:lnTo>
                  <a:lnTo>
                    <a:pt x="480" y="148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g3037f45beab_0_67"/>
            <p:cNvSpPr/>
            <p:nvPr/>
          </p:nvSpPr>
          <p:spPr>
            <a:xfrm>
              <a:off x="4144958" y="3883352"/>
              <a:ext cx="248837" cy="212467"/>
            </a:xfrm>
            <a:custGeom>
              <a:rect b="b" l="l" r="r" t="t"/>
              <a:pathLst>
                <a:path extrusionOk="0" h="436" w="573">
                  <a:moveTo>
                    <a:pt x="514" y="337"/>
                  </a:moveTo>
                  <a:lnTo>
                    <a:pt x="520" y="332"/>
                  </a:lnTo>
                  <a:lnTo>
                    <a:pt x="521" y="332"/>
                  </a:lnTo>
                  <a:lnTo>
                    <a:pt x="524" y="332"/>
                  </a:lnTo>
                  <a:lnTo>
                    <a:pt x="530" y="332"/>
                  </a:lnTo>
                  <a:lnTo>
                    <a:pt x="530" y="324"/>
                  </a:lnTo>
                  <a:lnTo>
                    <a:pt x="530" y="322"/>
                  </a:lnTo>
                  <a:lnTo>
                    <a:pt x="531" y="322"/>
                  </a:lnTo>
                  <a:lnTo>
                    <a:pt x="531" y="321"/>
                  </a:lnTo>
                  <a:lnTo>
                    <a:pt x="534" y="317"/>
                  </a:lnTo>
                  <a:lnTo>
                    <a:pt x="538" y="314"/>
                  </a:lnTo>
                  <a:lnTo>
                    <a:pt x="534" y="314"/>
                  </a:lnTo>
                  <a:lnTo>
                    <a:pt x="534" y="313"/>
                  </a:lnTo>
                  <a:lnTo>
                    <a:pt x="538" y="309"/>
                  </a:lnTo>
                  <a:lnTo>
                    <a:pt x="539" y="309"/>
                  </a:lnTo>
                  <a:lnTo>
                    <a:pt x="546" y="306"/>
                  </a:lnTo>
                  <a:lnTo>
                    <a:pt x="555" y="306"/>
                  </a:lnTo>
                  <a:lnTo>
                    <a:pt x="553" y="301"/>
                  </a:lnTo>
                  <a:lnTo>
                    <a:pt x="553" y="296"/>
                  </a:lnTo>
                  <a:lnTo>
                    <a:pt x="553" y="290"/>
                  </a:lnTo>
                  <a:lnTo>
                    <a:pt x="555" y="284"/>
                  </a:lnTo>
                  <a:lnTo>
                    <a:pt x="553" y="280"/>
                  </a:lnTo>
                  <a:lnTo>
                    <a:pt x="549" y="272"/>
                  </a:lnTo>
                  <a:lnTo>
                    <a:pt x="549" y="262"/>
                  </a:lnTo>
                  <a:lnTo>
                    <a:pt x="546" y="261"/>
                  </a:lnTo>
                  <a:lnTo>
                    <a:pt x="539" y="257"/>
                  </a:lnTo>
                  <a:lnTo>
                    <a:pt x="539" y="249"/>
                  </a:lnTo>
                  <a:lnTo>
                    <a:pt x="542" y="246"/>
                  </a:lnTo>
                  <a:lnTo>
                    <a:pt x="542" y="241"/>
                  </a:lnTo>
                  <a:lnTo>
                    <a:pt x="542" y="234"/>
                  </a:lnTo>
                  <a:lnTo>
                    <a:pt x="542" y="229"/>
                  </a:lnTo>
                  <a:lnTo>
                    <a:pt x="546" y="224"/>
                  </a:lnTo>
                  <a:lnTo>
                    <a:pt x="549" y="218"/>
                  </a:lnTo>
                  <a:lnTo>
                    <a:pt x="553" y="211"/>
                  </a:lnTo>
                  <a:lnTo>
                    <a:pt x="555" y="201"/>
                  </a:lnTo>
                  <a:lnTo>
                    <a:pt x="555" y="198"/>
                  </a:lnTo>
                  <a:lnTo>
                    <a:pt x="555" y="187"/>
                  </a:lnTo>
                  <a:lnTo>
                    <a:pt x="553" y="181"/>
                  </a:lnTo>
                  <a:lnTo>
                    <a:pt x="555" y="176"/>
                  </a:lnTo>
                  <a:lnTo>
                    <a:pt x="555" y="168"/>
                  </a:lnTo>
                  <a:lnTo>
                    <a:pt x="557" y="166"/>
                  </a:lnTo>
                  <a:lnTo>
                    <a:pt x="557" y="165"/>
                  </a:lnTo>
                  <a:lnTo>
                    <a:pt x="557" y="162"/>
                  </a:lnTo>
                  <a:lnTo>
                    <a:pt x="557" y="158"/>
                  </a:lnTo>
                  <a:lnTo>
                    <a:pt x="561" y="157"/>
                  </a:lnTo>
                  <a:lnTo>
                    <a:pt x="557" y="150"/>
                  </a:lnTo>
                  <a:lnTo>
                    <a:pt x="561" y="147"/>
                  </a:lnTo>
                  <a:lnTo>
                    <a:pt x="561" y="146"/>
                  </a:lnTo>
                  <a:lnTo>
                    <a:pt x="561" y="137"/>
                  </a:lnTo>
                  <a:lnTo>
                    <a:pt x="561" y="134"/>
                  </a:lnTo>
                  <a:lnTo>
                    <a:pt x="566" y="125"/>
                  </a:lnTo>
                  <a:lnTo>
                    <a:pt x="570" y="123"/>
                  </a:lnTo>
                  <a:lnTo>
                    <a:pt x="573" y="121"/>
                  </a:lnTo>
                  <a:lnTo>
                    <a:pt x="573" y="114"/>
                  </a:lnTo>
                  <a:lnTo>
                    <a:pt x="573" y="109"/>
                  </a:lnTo>
                  <a:lnTo>
                    <a:pt x="570" y="106"/>
                  </a:lnTo>
                  <a:lnTo>
                    <a:pt x="566" y="106"/>
                  </a:lnTo>
                  <a:lnTo>
                    <a:pt x="561" y="105"/>
                  </a:lnTo>
                  <a:lnTo>
                    <a:pt x="557" y="101"/>
                  </a:lnTo>
                  <a:lnTo>
                    <a:pt x="555" y="95"/>
                  </a:lnTo>
                  <a:lnTo>
                    <a:pt x="555" y="90"/>
                  </a:lnTo>
                  <a:lnTo>
                    <a:pt x="549" y="83"/>
                  </a:lnTo>
                  <a:lnTo>
                    <a:pt x="549" y="79"/>
                  </a:lnTo>
                  <a:lnTo>
                    <a:pt x="542" y="79"/>
                  </a:lnTo>
                  <a:lnTo>
                    <a:pt x="542" y="73"/>
                  </a:lnTo>
                  <a:lnTo>
                    <a:pt x="539" y="71"/>
                  </a:lnTo>
                  <a:lnTo>
                    <a:pt x="538" y="67"/>
                  </a:lnTo>
                  <a:lnTo>
                    <a:pt x="534" y="63"/>
                  </a:lnTo>
                  <a:lnTo>
                    <a:pt x="534" y="58"/>
                  </a:lnTo>
                  <a:lnTo>
                    <a:pt x="530" y="54"/>
                  </a:lnTo>
                  <a:lnTo>
                    <a:pt x="530" y="49"/>
                  </a:lnTo>
                  <a:lnTo>
                    <a:pt x="524" y="42"/>
                  </a:lnTo>
                  <a:lnTo>
                    <a:pt x="521" y="40"/>
                  </a:lnTo>
                  <a:lnTo>
                    <a:pt x="520" y="35"/>
                  </a:lnTo>
                  <a:lnTo>
                    <a:pt x="514" y="32"/>
                  </a:lnTo>
                  <a:lnTo>
                    <a:pt x="514" y="31"/>
                  </a:lnTo>
                  <a:lnTo>
                    <a:pt x="512" y="27"/>
                  </a:lnTo>
                  <a:lnTo>
                    <a:pt x="512" y="24"/>
                  </a:lnTo>
                  <a:lnTo>
                    <a:pt x="512" y="19"/>
                  </a:lnTo>
                  <a:lnTo>
                    <a:pt x="512" y="15"/>
                  </a:lnTo>
                  <a:lnTo>
                    <a:pt x="512" y="10"/>
                  </a:lnTo>
                  <a:lnTo>
                    <a:pt x="512" y="6"/>
                  </a:lnTo>
                  <a:lnTo>
                    <a:pt x="508" y="2"/>
                  </a:lnTo>
                  <a:lnTo>
                    <a:pt x="508" y="0"/>
                  </a:lnTo>
                  <a:lnTo>
                    <a:pt x="506" y="0"/>
                  </a:lnTo>
                  <a:lnTo>
                    <a:pt x="499" y="0"/>
                  </a:lnTo>
                  <a:lnTo>
                    <a:pt x="496" y="2"/>
                  </a:lnTo>
                  <a:lnTo>
                    <a:pt x="496" y="6"/>
                  </a:lnTo>
                  <a:lnTo>
                    <a:pt x="492" y="8"/>
                  </a:lnTo>
                  <a:lnTo>
                    <a:pt x="490" y="8"/>
                  </a:lnTo>
                  <a:lnTo>
                    <a:pt x="483" y="10"/>
                  </a:lnTo>
                  <a:lnTo>
                    <a:pt x="480" y="11"/>
                  </a:lnTo>
                  <a:lnTo>
                    <a:pt x="474" y="15"/>
                  </a:lnTo>
                  <a:lnTo>
                    <a:pt x="472" y="15"/>
                  </a:lnTo>
                  <a:lnTo>
                    <a:pt x="470" y="19"/>
                  </a:lnTo>
                  <a:lnTo>
                    <a:pt x="466" y="19"/>
                  </a:lnTo>
                  <a:lnTo>
                    <a:pt x="465" y="22"/>
                  </a:lnTo>
                  <a:lnTo>
                    <a:pt x="462" y="24"/>
                  </a:lnTo>
                  <a:lnTo>
                    <a:pt x="462" y="31"/>
                  </a:lnTo>
                  <a:lnTo>
                    <a:pt x="458" y="35"/>
                  </a:lnTo>
                  <a:lnTo>
                    <a:pt x="455" y="40"/>
                  </a:lnTo>
                  <a:lnTo>
                    <a:pt x="451" y="42"/>
                  </a:lnTo>
                  <a:lnTo>
                    <a:pt x="441" y="46"/>
                  </a:lnTo>
                  <a:lnTo>
                    <a:pt x="438" y="46"/>
                  </a:lnTo>
                  <a:lnTo>
                    <a:pt x="434" y="49"/>
                  </a:lnTo>
                  <a:lnTo>
                    <a:pt x="433" y="54"/>
                  </a:lnTo>
                  <a:lnTo>
                    <a:pt x="426" y="55"/>
                  </a:lnTo>
                  <a:lnTo>
                    <a:pt x="422" y="58"/>
                  </a:lnTo>
                  <a:lnTo>
                    <a:pt x="415" y="62"/>
                  </a:lnTo>
                  <a:lnTo>
                    <a:pt x="409" y="63"/>
                  </a:lnTo>
                  <a:lnTo>
                    <a:pt x="404" y="63"/>
                  </a:lnTo>
                  <a:lnTo>
                    <a:pt x="404" y="65"/>
                  </a:lnTo>
                  <a:lnTo>
                    <a:pt x="400" y="67"/>
                  </a:lnTo>
                  <a:lnTo>
                    <a:pt x="398" y="65"/>
                  </a:lnTo>
                  <a:lnTo>
                    <a:pt x="395" y="65"/>
                  </a:lnTo>
                  <a:lnTo>
                    <a:pt x="387" y="63"/>
                  </a:lnTo>
                  <a:lnTo>
                    <a:pt x="383" y="63"/>
                  </a:lnTo>
                  <a:lnTo>
                    <a:pt x="379" y="62"/>
                  </a:lnTo>
                  <a:lnTo>
                    <a:pt x="372" y="58"/>
                  </a:lnTo>
                  <a:lnTo>
                    <a:pt x="364" y="55"/>
                  </a:lnTo>
                  <a:lnTo>
                    <a:pt x="358" y="54"/>
                  </a:lnTo>
                  <a:lnTo>
                    <a:pt x="351" y="54"/>
                  </a:lnTo>
                  <a:lnTo>
                    <a:pt x="346" y="49"/>
                  </a:lnTo>
                  <a:lnTo>
                    <a:pt x="340" y="49"/>
                  </a:lnTo>
                  <a:lnTo>
                    <a:pt x="333" y="49"/>
                  </a:lnTo>
                  <a:lnTo>
                    <a:pt x="333" y="46"/>
                  </a:lnTo>
                  <a:lnTo>
                    <a:pt x="330" y="42"/>
                  </a:lnTo>
                  <a:lnTo>
                    <a:pt x="325" y="42"/>
                  </a:lnTo>
                  <a:lnTo>
                    <a:pt x="317" y="40"/>
                  </a:lnTo>
                  <a:lnTo>
                    <a:pt x="308" y="40"/>
                  </a:lnTo>
                  <a:lnTo>
                    <a:pt x="302" y="38"/>
                  </a:lnTo>
                  <a:lnTo>
                    <a:pt x="296" y="35"/>
                  </a:lnTo>
                  <a:lnTo>
                    <a:pt x="292" y="35"/>
                  </a:lnTo>
                  <a:lnTo>
                    <a:pt x="285" y="35"/>
                  </a:lnTo>
                  <a:lnTo>
                    <a:pt x="279" y="35"/>
                  </a:lnTo>
                  <a:lnTo>
                    <a:pt x="279" y="40"/>
                  </a:lnTo>
                  <a:lnTo>
                    <a:pt x="275" y="42"/>
                  </a:lnTo>
                  <a:lnTo>
                    <a:pt x="272" y="46"/>
                  </a:lnTo>
                  <a:lnTo>
                    <a:pt x="271" y="54"/>
                  </a:lnTo>
                  <a:lnTo>
                    <a:pt x="267" y="55"/>
                  </a:lnTo>
                  <a:lnTo>
                    <a:pt x="264" y="62"/>
                  </a:lnTo>
                  <a:lnTo>
                    <a:pt x="260" y="65"/>
                  </a:lnTo>
                  <a:lnTo>
                    <a:pt x="260" y="67"/>
                  </a:lnTo>
                  <a:lnTo>
                    <a:pt x="259" y="71"/>
                  </a:lnTo>
                  <a:lnTo>
                    <a:pt x="259" y="73"/>
                  </a:lnTo>
                  <a:lnTo>
                    <a:pt x="259" y="79"/>
                  </a:lnTo>
                  <a:lnTo>
                    <a:pt x="259" y="85"/>
                  </a:lnTo>
                  <a:lnTo>
                    <a:pt x="259" y="90"/>
                  </a:lnTo>
                  <a:lnTo>
                    <a:pt x="259" y="93"/>
                  </a:lnTo>
                  <a:lnTo>
                    <a:pt x="250" y="95"/>
                  </a:lnTo>
                  <a:lnTo>
                    <a:pt x="249" y="98"/>
                  </a:lnTo>
                  <a:lnTo>
                    <a:pt x="249" y="101"/>
                  </a:lnTo>
                  <a:lnTo>
                    <a:pt x="244" y="105"/>
                  </a:lnTo>
                  <a:lnTo>
                    <a:pt x="238" y="109"/>
                  </a:lnTo>
                  <a:lnTo>
                    <a:pt x="232" y="114"/>
                  </a:lnTo>
                  <a:lnTo>
                    <a:pt x="227" y="115"/>
                  </a:lnTo>
                  <a:lnTo>
                    <a:pt x="217" y="121"/>
                  </a:lnTo>
                  <a:lnTo>
                    <a:pt x="206" y="125"/>
                  </a:lnTo>
                  <a:lnTo>
                    <a:pt x="201" y="125"/>
                  </a:lnTo>
                  <a:lnTo>
                    <a:pt x="198" y="125"/>
                  </a:lnTo>
                  <a:lnTo>
                    <a:pt x="196" y="129"/>
                  </a:lnTo>
                  <a:lnTo>
                    <a:pt x="194" y="129"/>
                  </a:lnTo>
                  <a:lnTo>
                    <a:pt x="189" y="131"/>
                  </a:lnTo>
                  <a:lnTo>
                    <a:pt x="185" y="131"/>
                  </a:lnTo>
                  <a:lnTo>
                    <a:pt x="181" y="131"/>
                  </a:lnTo>
                  <a:lnTo>
                    <a:pt x="174" y="131"/>
                  </a:lnTo>
                  <a:lnTo>
                    <a:pt x="173" y="131"/>
                  </a:lnTo>
                  <a:lnTo>
                    <a:pt x="169" y="134"/>
                  </a:lnTo>
                  <a:lnTo>
                    <a:pt x="167" y="134"/>
                  </a:lnTo>
                  <a:lnTo>
                    <a:pt x="164" y="137"/>
                  </a:lnTo>
                  <a:lnTo>
                    <a:pt x="163" y="141"/>
                  </a:lnTo>
                  <a:lnTo>
                    <a:pt x="158" y="141"/>
                  </a:lnTo>
                  <a:lnTo>
                    <a:pt x="155" y="141"/>
                  </a:lnTo>
                  <a:lnTo>
                    <a:pt x="149" y="141"/>
                  </a:lnTo>
                  <a:lnTo>
                    <a:pt x="146" y="141"/>
                  </a:lnTo>
                  <a:lnTo>
                    <a:pt x="141" y="146"/>
                  </a:lnTo>
                  <a:lnTo>
                    <a:pt x="140" y="146"/>
                  </a:lnTo>
                  <a:lnTo>
                    <a:pt x="140" y="147"/>
                  </a:lnTo>
                  <a:lnTo>
                    <a:pt x="136" y="150"/>
                  </a:lnTo>
                  <a:lnTo>
                    <a:pt x="133" y="147"/>
                  </a:lnTo>
                  <a:lnTo>
                    <a:pt x="130" y="146"/>
                  </a:lnTo>
                  <a:lnTo>
                    <a:pt x="126" y="147"/>
                  </a:lnTo>
                  <a:lnTo>
                    <a:pt x="119" y="150"/>
                  </a:lnTo>
                  <a:lnTo>
                    <a:pt x="118" y="150"/>
                  </a:lnTo>
                  <a:lnTo>
                    <a:pt x="115" y="150"/>
                  </a:lnTo>
                  <a:lnTo>
                    <a:pt x="113" y="147"/>
                  </a:lnTo>
                  <a:lnTo>
                    <a:pt x="115" y="146"/>
                  </a:lnTo>
                  <a:lnTo>
                    <a:pt x="115" y="141"/>
                  </a:lnTo>
                  <a:lnTo>
                    <a:pt x="108" y="146"/>
                  </a:lnTo>
                  <a:lnTo>
                    <a:pt x="105" y="146"/>
                  </a:lnTo>
                  <a:lnTo>
                    <a:pt x="101" y="147"/>
                  </a:lnTo>
                  <a:lnTo>
                    <a:pt x="98" y="150"/>
                  </a:lnTo>
                  <a:lnTo>
                    <a:pt x="98" y="154"/>
                  </a:lnTo>
                  <a:lnTo>
                    <a:pt x="97" y="157"/>
                  </a:lnTo>
                  <a:lnTo>
                    <a:pt x="91" y="158"/>
                  </a:lnTo>
                  <a:lnTo>
                    <a:pt x="88" y="158"/>
                  </a:lnTo>
                  <a:lnTo>
                    <a:pt x="88" y="165"/>
                  </a:lnTo>
                  <a:lnTo>
                    <a:pt x="88" y="166"/>
                  </a:lnTo>
                  <a:lnTo>
                    <a:pt x="88" y="168"/>
                  </a:lnTo>
                  <a:lnTo>
                    <a:pt x="84" y="171"/>
                  </a:lnTo>
                  <a:lnTo>
                    <a:pt x="78" y="168"/>
                  </a:lnTo>
                  <a:lnTo>
                    <a:pt x="75" y="168"/>
                  </a:lnTo>
                  <a:lnTo>
                    <a:pt x="66" y="162"/>
                  </a:lnTo>
                  <a:lnTo>
                    <a:pt x="66" y="165"/>
                  </a:lnTo>
                  <a:lnTo>
                    <a:pt x="59" y="162"/>
                  </a:lnTo>
                  <a:lnTo>
                    <a:pt x="58" y="162"/>
                  </a:lnTo>
                  <a:lnTo>
                    <a:pt x="55" y="162"/>
                  </a:lnTo>
                  <a:lnTo>
                    <a:pt x="53" y="162"/>
                  </a:lnTo>
                  <a:lnTo>
                    <a:pt x="53" y="165"/>
                  </a:lnTo>
                  <a:lnTo>
                    <a:pt x="50" y="165"/>
                  </a:lnTo>
                  <a:lnTo>
                    <a:pt x="47" y="166"/>
                  </a:lnTo>
                  <a:lnTo>
                    <a:pt x="41" y="168"/>
                  </a:lnTo>
                  <a:lnTo>
                    <a:pt x="37" y="176"/>
                  </a:lnTo>
                  <a:lnTo>
                    <a:pt x="37" y="178"/>
                  </a:lnTo>
                  <a:lnTo>
                    <a:pt x="37" y="181"/>
                  </a:lnTo>
                  <a:lnTo>
                    <a:pt x="37" y="184"/>
                  </a:lnTo>
                  <a:lnTo>
                    <a:pt x="37" y="189"/>
                  </a:lnTo>
                  <a:lnTo>
                    <a:pt x="35" y="192"/>
                  </a:lnTo>
                  <a:lnTo>
                    <a:pt x="33" y="193"/>
                  </a:lnTo>
                  <a:lnTo>
                    <a:pt x="32" y="193"/>
                  </a:lnTo>
                  <a:lnTo>
                    <a:pt x="26" y="193"/>
                  </a:lnTo>
                  <a:lnTo>
                    <a:pt x="23" y="193"/>
                  </a:lnTo>
                  <a:lnTo>
                    <a:pt x="23" y="197"/>
                  </a:lnTo>
                  <a:lnTo>
                    <a:pt x="18" y="193"/>
                  </a:lnTo>
                  <a:lnTo>
                    <a:pt x="11" y="193"/>
                  </a:lnTo>
                  <a:lnTo>
                    <a:pt x="10" y="193"/>
                  </a:lnTo>
                  <a:lnTo>
                    <a:pt x="7" y="193"/>
                  </a:lnTo>
                  <a:lnTo>
                    <a:pt x="1" y="193"/>
                  </a:lnTo>
                  <a:lnTo>
                    <a:pt x="0" y="193"/>
                  </a:lnTo>
                  <a:lnTo>
                    <a:pt x="0" y="197"/>
                  </a:lnTo>
                  <a:lnTo>
                    <a:pt x="0" y="198"/>
                  </a:lnTo>
                  <a:lnTo>
                    <a:pt x="0" y="201"/>
                  </a:lnTo>
                  <a:lnTo>
                    <a:pt x="15" y="209"/>
                  </a:lnTo>
                  <a:lnTo>
                    <a:pt x="18" y="214"/>
                  </a:lnTo>
                  <a:lnTo>
                    <a:pt x="23" y="214"/>
                  </a:lnTo>
                  <a:lnTo>
                    <a:pt x="32" y="214"/>
                  </a:lnTo>
                  <a:lnTo>
                    <a:pt x="35" y="217"/>
                  </a:lnTo>
                  <a:lnTo>
                    <a:pt x="37" y="214"/>
                  </a:lnTo>
                  <a:lnTo>
                    <a:pt x="41" y="217"/>
                  </a:lnTo>
                  <a:lnTo>
                    <a:pt x="47" y="218"/>
                  </a:lnTo>
                  <a:lnTo>
                    <a:pt x="53" y="218"/>
                  </a:lnTo>
                  <a:lnTo>
                    <a:pt x="55" y="221"/>
                  </a:lnTo>
                  <a:lnTo>
                    <a:pt x="59" y="221"/>
                  </a:lnTo>
                  <a:lnTo>
                    <a:pt x="66" y="224"/>
                  </a:lnTo>
                  <a:lnTo>
                    <a:pt x="73" y="224"/>
                  </a:lnTo>
                  <a:lnTo>
                    <a:pt x="78" y="224"/>
                  </a:lnTo>
                  <a:lnTo>
                    <a:pt x="81" y="226"/>
                  </a:lnTo>
                  <a:lnTo>
                    <a:pt x="86" y="229"/>
                  </a:lnTo>
                  <a:lnTo>
                    <a:pt x="86" y="232"/>
                  </a:lnTo>
                  <a:lnTo>
                    <a:pt x="91" y="232"/>
                  </a:lnTo>
                  <a:lnTo>
                    <a:pt x="97" y="240"/>
                  </a:lnTo>
                  <a:lnTo>
                    <a:pt x="98" y="241"/>
                  </a:lnTo>
                  <a:lnTo>
                    <a:pt x="98" y="245"/>
                  </a:lnTo>
                  <a:lnTo>
                    <a:pt x="101" y="241"/>
                  </a:lnTo>
                  <a:lnTo>
                    <a:pt x="101" y="240"/>
                  </a:lnTo>
                  <a:lnTo>
                    <a:pt x="105" y="240"/>
                  </a:lnTo>
                  <a:lnTo>
                    <a:pt x="108" y="240"/>
                  </a:lnTo>
                  <a:lnTo>
                    <a:pt x="109" y="234"/>
                  </a:lnTo>
                  <a:lnTo>
                    <a:pt x="113" y="232"/>
                  </a:lnTo>
                  <a:lnTo>
                    <a:pt x="115" y="234"/>
                  </a:lnTo>
                  <a:lnTo>
                    <a:pt x="118" y="240"/>
                  </a:lnTo>
                  <a:lnTo>
                    <a:pt x="119" y="241"/>
                  </a:lnTo>
                  <a:lnTo>
                    <a:pt x="119" y="240"/>
                  </a:lnTo>
                  <a:lnTo>
                    <a:pt x="119" y="234"/>
                  </a:lnTo>
                  <a:lnTo>
                    <a:pt x="119" y="232"/>
                  </a:lnTo>
                  <a:lnTo>
                    <a:pt x="119" y="229"/>
                  </a:lnTo>
                  <a:lnTo>
                    <a:pt x="126" y="226"/>
                  </a:lnTo>
                  <a:lnTo>
                    <a:pt x="130" y="226"/>
                  </a:lnTo>
                  <a:lnTo>
                    <a:pt x="133" y="226"/>
                  </a:lnTo>
                  <a:lnTo>
                    <a:pt x="140" y="226"/>
                  </a:lnTo>
                  <a:lnTo>
                    <a:pt x="140" y="229"/>
                  </a:lnTo>
                  <a:lnTo>
                    <a:pt x="140" y="232"/>
                  </a:lnTo>
                  <a:lnTo>
                    <a:pt x="140" y="234"/>
                  </a:lnTo>
                  <a:lnTo>
                    <a:pt x="140" y="240"/>
                  </a:lnTo>
                  <a:lnTo>
                    <a:pt x="141" y="240"/>
                  </a:lnTo>
                  <a:lnTo>
                    <a:pt x="142" y="234"/>
                  </a:lnTo>
                  <a:lnTo>
                    <a:pt x="146" y="232"/>
                  </a:lnTo>
                  <a:lnTo>
                    <a:pt x="149" y="234"/>
                  </a:lnTo>
                  <a:lnTo>
                    <a:pt x="151" y="234"/>
                  </a:lnTo>
                  <a:lnTo>
                    <a:pt x="155" y="241"/>
                  </a:lnTo>
                  <a:lnTo>
                    <a:pt x="158" y="245"/>
                  </a:lnTo>
                  <a:lnTo>
                    <a:pt x="158" y="246"/>
                  </a:lnTo>
                  <a:lnTo>
                    <a:pt x="163" y="246"/>
                  </a:lnTo>
                  <a:lnTo>
                    <a:pt x="163" y="245"/>
                  </a:lnTo>
                  <a:lnTo>
                    <a:pt x="158" y="241"/>
                  </a:lnTo>
                  <a:lnTo>
                    <a:pt x="155" y="234"/>
                  </a:lnTo>
                  <a:lnTo>
                    <a:pt x="155" y="229"/>
                  </a:lnTo>
                  <a:lnTo>
                    <a:pt x="158" y="229"/>
                  </a:lnTo>
                  <a:lnTo>
                    <a:pt x="163" y="232"/>
                  </a:lnTo>
                  <a:lnTo>
                    <a:pt x="163" y="234"/>
                  </a:lnTo>
                  <a:lnTo>
                    <a:pt x="163" y="240"/>
                  </a:lnTo>
                  <a:lnTo>
                    <a:pt x="167" y="241"/>
                  </a:lnTo>
                  <a:lnTo>
                    <a:pt x="169" y="245"/>
                  </a:lnTo>
                  <a:lnTo>
                    <a:pt x="169" y="246"/>
                  </a:lnTo>
                  <a:lnTo>
                    <a:pt x="169" y="249"/>
                  </a:lnTo>
                  <a:lnTo>
                    <a:pt x="167" y="250"/>
                  </a:lnTo>
                  <a:lnTo>
                    <a:pt x="164" y="249"/>
                  </a:lnTo>
                  <a:lnTo>
                    <a:pt x="158" y="250"/>
                  </a:lnTo>
                  <a:lnTo>
                    <a:pt x="155" y="250"/>
                  </a:lnTo>
                  <a:lnTo>
                    <a:pt x="149" y="257"/>
                  </a:lnTo>
                  <a:lnTo>
                    <a:pt x="146" y="261"/>
                  </a:lnTo>
                  <a:lnTo>
                    <a:pt x="146" y="262"/>
                  </a:lnTo>
                  <a:lnTo>
                    <a:pt x="146" y="265"/>
                  </a:lnTo>
                  <a:lnTo>
                    <a:pt x="146" y="272"/>
                  </a:lnTo>
                  <a:lnTo>
                    <a:pt x="146" y="273"/>
                  </a:lnTo>
                  <a:lnTo>
                    <a:pt x="149" y="276"/>
                  </a:lnTo>
                  <a:lnTo>
                    <a:pt x="151" y="276"/>
                  </a:lnTo>
                  <a:lnTo>
                    <a:pt x="158" y="276"/>
                  </a:lnTo>
                  <a:lnTo>
                    <a:pt x="164" y="276"/>
                  </a:lnTo>
                  <a:lnTo>
                    <a:pt x="169" y="280"/>
                  </a:lnTo>
                  <a:lnTo>
                    <a:pt x="173" y="281"/>
                  </a:lnTo>
                  <a:lnTo>
                    <a:pt x="174" y="284"/>
                  </a:lnTo>
                  <a:lnTo>
                    <a:pt x="177" y="284"/>
                  </a:lnTo>
                  <a:lnTo>
                    <a:pt x="181" y="284"/>
                  </a:lnTo>
                  <a:lnTo>
                    <a:pt x="185" y="284"/>
                  </a:lnTo>
                  <a:lnTo>
                    <a:pt x="189" y="284"/>
                  </a:lnTo>
                  <a:lnTo>
                    <a:pt x="196" y="288"/>
                  </a:lnTo>
                  <a:lnTo>
                    <a:pt x="198" y="290"/>
                  </a:lnTo>
                  <a:lnTo>
                    <a:pt x="201" y="292"/>
                  </a:lnTo>
                  <a:lnTo>
                    <a:pt x="206" y="292"/>
                  </a:lnTo>
                  <a:lnTo>
                    <a:pt x="209" y="296"/>
                  </a:lnTo>
                  <a:lnTo>
                    <a:pt x="216" y="297"/>
                  </a:lnTo>
                  <a:lnTo>
                    <a:pt x="217" y="301"/>
                  </a:lnTo>
                  <a:lnTo>
                    <a:pt x="224" y="301"/>
                  </a:lnTo>
                  <a:lnTo>
                    <a:pt x="229" y="301"/>
                  </a:lnTo>
                  <a:lnTo>
                    <a:pt x="235" y="304"/>
                  </a:lnTo>
                  <a:lnTo>
                    <a:pt x="249" y="306"/>
                  </a:lnTo>
                  <a:lnTo>
                    <a:pt x="249" y="309"/>
                  </a:lnTo>
                  <a:lnTo>
                    <a:pt x="250" y="309"/>
                  </a:lnTo>
                  <a:lnTo>
                    <a:pt x="254" y="313"/>
                  </a:lnTo>
                  <a:lnTo>
                    <a:pt x="260" y="314"/>
                  </a:lnTo>
                  <a:lnTo>
                    <a:pt x="267" y="317"/>
                  </a:lnTo>
                  <a:lnTo>
                    <a:pt x="272" y="321"/>
                  </a:lnTo>
                  <a:lnTo>
                    <a:pt x="275" y="322"/>
                  </a:lnTo>
                  <a:lnTo>
                    <a:pt x="279" y="324"/>
                  </a:lnTo>
                  <a:lnTo>
                    <a:pt x="279" y="328"/>
                  </a:lnTo>
                  <a:lnTo>
                    <a:pt x="289" y="332"/>
                  </a:lnTo>
                  <a:lnTo>
                    <a:pt x="296" y="333"/>
                  </a:lnTo>
                  <a:lnTo>
                    <a:pt x="302" y="337"/>
                  </a:lnTo>
                  <a:lnTo>
                    <a:pt x="304" y="344"/>
                  </a:lnTo>
                  <a:lnTo>
                    <a:pt x="314" y="345"/>
                  </a:lnTo>
                  <a:lnTo>
                    <a:pt x="317" y="345"/>
                  </a:lnTo>
                  <a:lnTo>
                    <a:pt x="325" y="348"/>
                  </a:lnTo>
                  <a:lnTo>
                    <a:pt x="330" y="353"/>
                  </a:lnTo>
                  <a:lnTo>
                    <a:pt x="337" y="365"/>
                  </a:lnTo>
                  <a:lnTo>
                    <a:pt x="351" y="375"/>
                  </a:lnTo>
                  <a:lnTo>
                    <a:pt x="358" y="377"/>
                  </a:lnTo>
                  <a:lnTo>
                    <a:pt x="362" y="380"/>
                  </a:lnTo>
                  <a:lnTo>
                    <a:pt x="367" y="385"/>
                  </a:lnTo>
                  <a:lnTo>
                    <a:pt x="380" y="391"/>
                  </a:lnTo>
                  <a:lnTo>
                    <a:pt x="383" y="397"/>
                  </a:lnTo>
                  <a:lnTo>
                    <a:pt x="387" y="400"/>
                  </a:lnTo>
                  <a:lnTo>
                    <a:pt x="387" y="405"/>
                  </a:lnTo>
                  <a:lnTo>
                    <a:pt x="391" y="411"/>
                  </a:lnTo>
                  <a:lnTo>
                    <a:pt x="395" y="413"/>
                  </a:lnTo>
                  <a:lnTo>
                    <a:pt x="400" y="415"/>
                  </a:lnTo>
                  <a:lnTo>
                    <a:pt x="404" y="419"/>
                  </a:lnTo>
                  <a:lnTo>
                    <a:pt x="409" y="421"/>
                  </a:lnTo>
                  <a:lnTo>
                    <a:pt x="412" y="428"/>
                  </a:lnTo>
                  <a:lnTo>
                    <a:pt x="416" y="436"/>
                  </a:lnTo>
                  <a:lnTo>
                    <a:pt x="423" y="432"/>
                  </a:lnTo>
                  <a:lnTo>
                    <a:pt x="426" y="429"/>
                  </a:lnTo>
                  <a:lnTo>
                    <a:pt x="430" y="428"/>
                  </a:lnTo>
                  <a:lnTo>
                    <a:pt x="430" y="421"/>
                  </a:lnTo>
                  <a:lnTo>
                    <a:pt x="434" y="421"/>
                  </a:lnTo>
                  <a:lnTo>
                    <a:pt x="438" y="419"/>
                  </a:lnTo>
                  <a:lnTo>
                    <a:pt x="438" y="413"/>
                  </a:lnTo>
                  <a:lnTo>
                    <a:pt x="441" y="411"/>
                  </a:lnTo>
                  <a:lnTo>
                    <a:pt x="441" y="405"/>
                  </a:lnTo>
                  <a:lnTo>
                    <a:pt x="443" y="404"/>
                  </a:lnTo>
                  <a:lnTo>
                    <a:pt x="448" y="404"/>
                  </a:lnTo>
                  <a:lnTo>
                    <a:pt x="451" y="400"/>
                  </a:lnTo>
                  <a:lnTo>
                    <a:pt x="451" y="397"/>
                  </a:lnTo>
                  <a:lnTo>
                    <a:pt x="455" y="396"/>
                  </a:lnTo>
                  <a:lnTo>
                    <a:pt x="462" y="391"/>
                  </a:lnTo>
                  <a:lnTo>
                    <a:pt x="466" y="391"/>
                  </a:lnTo>
                  <a:lnTo>
                    <a:pt x="472" y="388"/>
                  </a:lnTo>
                  <a:lnTo>
                    <a:pt x="476" y="385"/>
                  </a:lnTo>
                  <a:lnTo>
                    <a:pt x="480" y="383"/>
                  </a:lnTo>
                  <a:lnTo>
                    <a:pt x="480" y="377"/>
                  </a:lnTo>
                  <a:lnTo>
                    <a:pt x="480" y="375"/>
                  </a:lnTo>
                  <a:lnTo>
                    <a:pt x="480" y="370"/>
                  </a:lnTo>
                  <a:lnTo>
                    <a:pt x="480" y="365"/>
                  </a:lnTo>
                  <a:lnTo>
                    <a:pt x="480" y="361"/>
                  </a:lnTo>
                  <a:lnTo>
                    <a:pt x="476" y="357"/>
                  </a:lnTo>
                  <a:lnTo>
                    <a:pt x="476" y="349"/>
                  </a:lnTo>
                  <a:lnTo>
                    <a:pt x="474" y="348"/>
                  </a:lnTo>
                  <a:lnTo>
                    <a:pt x="476" y="345"/>
                  </a:lnTo>
                  <a:lnTo>
                    <a:pt x="483" y="344"/>
                  </a:lnTo>
                  <a:lnTo>
                    <a:pt x="490" y="340"/>
                  </a:lnTo>
                  <a:lnTo>
                    <a:pt x="496" y="340"/>
                  </a:lnTo>
                  <a:lnTo>
                    <a:pt x="498" y="344"/>
                  </a:lnTo>
                  <a:lnTo>
                    <a:pt x="499" y="344"/>
                  </a:lnTo>
                  <a:lnTo>
                    <a:pt x="499" y="345"/>
                  </a:lnTo>
                  <a:lnTo>
                    <a:pt x="503" y="345"/>
                  </a:lnTo>
                  <a:lnTo>
                    <a:pt x="506" y="348"/>
                  </a:lnTo>
                  <a:lnTo>
                    <a:pt x="506" y="345"/>
                  </a:lnTo>
                  <a:lnTo>
                    <a:pt x="506" y="344"/>
                  </a:lnTo>
                  <a:lnTo>
                    <a:pt x="508" y="340"/>
                  </a:lnTo>
                  <a:lnTo>
                    <a:pt x="512" y="340"/>
                  </a:lnTo>
                  <a:lnTo>
                    <a:pt x="514" y="337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g3037f45beab_0_67"/>
            <p:cNvSpPr/>
            <p:nvPr/>
          </p:nvSpPr>
          <p:spPr>
            <a:xfrm>
              <a:off x="5192125" y="3393946"/>
              <a:ext cx="453375" cy="476219"/>
            </a:xfrm>
            <a:custGeom>
              <a:rect b="b" l="l" r="r" t="t"/>
              <a:pathLst>
                <a:path extrusionOk="0" h="977" w="1044">
                  <a:moveTo>
                    <a:pt x="652" y="870"/>
                  </a:moveTo>
                  <a:lnTo>
                    <a:pt x="651" y="866"/>
                  </a:lnTo>
                  <a:lnTo>
                    <a:pt x="640" y="861"/>
                  </a:lnTo>
                  <a:lnTo>
                    <a:pt x="629" y="861"/>
                  </a:lnTo>
                  <a:lnTo>
                    <a:pt x="615" y="861"/>
                  </a:lnTo>
                  <a:lnTo>
                    <a:pt x="600" y="862"/>
                  </a:lnTo>
                  <a:lnTo>
                    <a:pt x="596" y="861"/>
                  </a:lnTo>
                  <a:lnTo>
                    <a:pt x="586" y="861"/>
                  </a:lnTo>
                  <a:lnTo>
                    <a:pt x="575" y="861"/>
                  </a:lnTo>
                  <a:lnTo>
                    <a:pt x="547" y="861"/>
                  </a:lnTo>
                  <a:lnTo>
                    <a:pt x="539" y="869"/>
                  </a:lnTo>
                  <a:lnTo>
                    <a:pt x="528" y="873"/>
                  </a:lnTo>
                  <a:lnTo>
                    <a:pt x="521" y="875"/>
                  </a:lnTo>
                  <a:lnTo>
                    <a:pt x="516" y="883"/>
                  </a:lnTo>
                  <a:lnTo>
                    <a:pt x="503" y="883"/>
                  </a:lnTo>
                  <a:lnTo>
                    <a:pt x="496" y="883"/>
                  </a:lnTo>
                  <a:lnTo>
                    <a:pt x="489" y="883"/>
                  </a:lnTo>
                  <a:lnTo>
                    <a:pt x="489" y="870"/>
                  </a:lnTo>
                  <a:lnTo>
                    <a:pt x="489" y="862"/>
                  </a:lnTo>
                  <a:lnTo>
                    <a:pt x="492" y="854"/>
                  </a:lnTo>
                  <a:lnTo>
                    <a:pt x="496" y="845"/>
                  </a:lnTo>
                  <a:lnTo>
                    <a:pt x="498" y="831"/>
                  </a:lnTo>
                  <a:lnTo>
                    <a:pt x="498" y="827"/>
                  </a:lnTo>
                  <a:lnTo>
                    <a:pt x="500" y="822"/>
                  </a:lnTo>
                  <a:lnTo>
                    <a:pt x="496" y="815"/>
                  </a:lnTo>
                  <a:lnTo>
                    <a:pt x="492" y="799"/>
                  </a:lnTo>
                  <a:lnTo>
                    <a:pt x="489" y="791"/>
                  </a:lnTo>
                  <a:lnTo>
                    <a:pt x="488" y="787"/>
                  </a:lnTo>
                  <a:lnTo>
                    <a:pt x="484" y="779"/>
                  </a:lnTo>
                  <a:lnTo>
                    <a:pt x="474" y="778"/>
                  </a:lnTo>
                  <a:lnTo>
                    <a:pt x="466" y="778"/>
                  </a:lnTo>
                  <a:lnTo>
                    <a:pt x="449" y="775"/>
                  </a:lnTo>
                  <a:lnTo>
                    <a:pt x="442" y="779"/>
                  </a:lnTo>
                  <a:lnTo>
                    <a:pt x="421" y="783"/>
                  </a:lnTo>
                  <a:lnTo>
                    <a:pt x="420" y="787"/>
                  </a:lnTo>
                  <a:lnTo>
                    <a:pt x="412" y="791"/>
                  </a:lnTo>
                  <a:lnTo>
                    <a:pt x="399" y="791"/>
                  </a:lnTo>
                  <a:lnTo>
                    <a:pt x="394" y="799"/>
                  </a:lnTo>
                  <a:lnTo>
                    <a:pt x="381" y="802"/>
                  </a:lnTo>
                  <a:lnTo>
                    <a:pt x="376" y="815"/>
                  </a:lnTo>
                  <a:lnTo>
                    <a:pt x="369" y="827"/>
                  </a:lnTo>
                  <a:lnTo>
                    <a:pt x="369" y="833"/>
                  </a:lnTo>
                  <a:lnTo>
                    <a:pt x="366" y="835"/>
                  </a:lnTo>
                  <a:lnTo>
                    <a:pt x="365" y="851"/>
                  </a:lnTo>
                  <a:lnTo>
                    <a:pt x="347" y="858"/>
                  </a:lnTo>
                  <a:lnTo>
                    <a:pt x="338" y="858"/>
                  </a:lnTo>
                  <a:lnTo>
                    <a:pt x="337" y="858"/>
                  </a:lnTo>
                  <a:lnTo>
                    <a:pt x="322" y="858"/>
                  </a:lnTo>
                  <a:lnTo>
                    <a:pt x="314" y="858"/>
                  </a:lnTo>
                  <a:lnTo>
                    <a:pt x="304" y="854"/>
                  </a:lnTo>
                  <a:lnTo>
                    <a:pt x="292" y="854"/>
                  </a:lnTo>
                  <a:lnTo>
                    <a:pt x="283" y="854"/>
                  </a:lnTo>
                  <a:lnTo>
                    <a:pt x="272" y="845"/>
                  </a:lnTo>
                  <a:lnTo>
                    <a:pt x="267" y="827"/>
                  </a:lnTo>
                  <a:lnTo>
                    <a:pt x="267" y="825"/>
                  </a:lnTo>
                  <a:lnTo>
                    <a:pt x="267" y="814"/>
                  </a:lnTo>
                  <a:lnTo>
                    <a:pt x="257" y="798"/>
                  </a:lnTo>
                  <a:lnTo>
                    <a:pt x="249" y="764"/>
                  </a:lnTo>
                  <a:lnTo>
                    <a:pt x="239" y="738"/>
                  </a:lnTo>
                  <a:lnTo>
                    <a:pt x="235" y="735"/>
                  </a:lnTo>
                  <a:lnTo>
                    <a:pt x="225" y="706"/>
                  </a:lnTo>
                  <a:lnTo>
                    <a:pt x="217" y="694"/>
                  </a:lnTo>
                  <a:lnTo>
                    <a:pt x="206" y="695"/>
                  </a:lnTo>
                  <a:lnTo>
                    <a:pt x="196" y="706"/>
                  </a:lnTo>
                  <a:lnTo>
                    <a:pt x="190" y="707"/>
                  </a:lnTo>
                  <a:lnTo>
                    <a:pt x="174" y="707"/>
                  </a:lnTo>
                  <a:lnTo>
                    <a:pt x="156" y="706"/>
                  </a:lnTo>
                  <a:lnTo>
                    <a:pt x="139" y="702"/>
                  </a:lnTo>
                  <a:lnTo>
                    <a:pt x="121" y="690"/>
                  </a:lnTo>
                  <a:lnTo>
                    <a:pt x="109" y="683"/>
                  </a:lnTo>
                  <a:lnTo>
                    <a:pt x="88" y="684"/>
                  </a:lnTo>
                  <a:lnTo>
                    <a:pt x="76" y="676"/>
                  </a:lnTo>
                  <a:lnTo>
                    <a:pt x="66" y="666"/>
                  </a:lnTo>
                  <a:lnTo>
                    <a:pt x="66" y="657"/>
                  </a:lnTo>
                  <a:lnTo>
                    <a:pt x="59" y="659"/>
                  </a:lnTo>
                  <a:lnTo>
                    <a:pt x="38" y="652"/>
                  </a:lnTo>
                  <a:lnTo>
                    <a:pt x="27" y="643"/>
                  </a:lnTo>
                  <a:lnTo>
                    <a:pt x="11" y="635"/>
                  </a:lnTo>
                  <a:lnTo>
                    <a:pt x="0" y="627"/>
                  </a:lnTo>
                  <a:lnTo>
                    <a:pt x="0" y="619"/>
                  </a:lnTo>
                  <a:lnTo>
                    <a:pt x="5" y="612"/>
                  </a:lnTo>
                  <a:lnTo>
                    <a:pt x="11" y="607"/>
                  </a:lnTo>
                  <a:lnTo>
                    <a:pt x="15" y="603"/>
                  </a:lnTo>
                  <a:lnTo>
                    <a:pt x="24" y="593"/>
                  </a:lnTo>
                  <a:lnTo>
                    <a:pt x="34" y="579"/>
                  </a:lnTo>
                  <a:lnTo>
                    <a:pt x="36" y="560"/>
                  </a:lnTo>
                  <a:lnTo>
                    <a:pt x="34" y="545"/>
                  </a:lnTo>
                  <a:lnTo>
                    <a:pt x="34" y="527"/>
                  </a:lnTo>
                  <a:lnTo>
                    <a:pt x="34" y="512"/>
                  </a:lnTo>
                  <a:lnTo>
                    <a:pt x="36" y="503"/>
                  </a:lnTo>
                  <a:lnTo>
                    <a:pt x="34" y="501"/>
                  </a:lnTo>
                  <a:lnTo>
                    <a:pt x="34" y="489"/>
                  </a:lnTo>
                  <a:lnTo>
                    <a:pt x="36" y="477"/>
                  </a:lnTo>
                  <a:lnTo>
                    <a:pt x="55" y="471"/>
                  </a:lnTo>
                  <a:lnTo>
                    <a:pt x="63" y="466"/>
                  </a:lnTo>
                  <a:lnTo>
                    <a:pt x="77" y="463"/>
                  </a:lnTo>
                  <a:lnTo>
                    <a:pt x="91" y="460"/>
                  </a:lnTo>
                  <a:lnTo>
                    <a:pt x="105" y="455"/>
                  </a:lnTo>
                  <a:lnTo>
                    <a:pt x="109" y="452"/>
                  </a:lnTo>
                  <a:lnTo>
                    <a:pt x="113" y="450"/>
                  </a:lnTo>
                  <a:lnTo>
                    <a:pt x="124" y="441"/>
                  </a:lnTo>
                  <a:lnTo>
                    <a:pt x="141" y="429"/>
                  </a:lnTo>
                  <a:lnTo>
                    <a:pt x="156" y="426"/>
                  </a:lnTo>
                  <a:lnTo>
                    <a:pt x="171" y="423"/>
                  </a:lnTo>
                  <a:lnTo>
                    <a:pt x="182" y="417"/>
                  </a:lnTo>
                  <a:lnTo>
                    <a:pt x="196" y="402"/>
                  </a:lnTo>
                  <a:lnTo>
                    <a:pt x="196" y="400"/>
                  </a:lnTo>
                  <a:lnTo>
                    <a:pt x="193" y="385"/>
                  </a:lnTo>
                  <a:lnTo>
                    <a:pt x="185" y="364"/>
                  </a:lnTo>
                  <a:lnTo>
                    <a:pt x="188" y="352"/>
                  </a:lnTo>
                  <a:lnTo>
                    <a:pt x="196" y="344"/>
                  </a:lnTo>
                  <a:lnTo>
                    <a:pt x="204" y="329"/>
                  </a:lnTo>
                  <a:lnTo>
                    <a:pt x="204" y="318"/>
                  </a:lnTo>
                  <a:lnTo>
                    <a:pt x="209" y="311"/>
                  </a:lnTo>
                  <a:lnTo>
                    <a:pt x="217" y="306"/>
                  </a:lnTo>
                  <a:lnTo>
                    <a:pt x="225" y="295"/>
                  </a:lnTo>
                  <a:lnTo>
                    <a:pt x="235" y="281"/>
                  </a:lnTo>
                  <a:lnTo>
                    <a:pt x="246" y="269"/>
                  </a:lnTo>
                  <a:lnTo>
                    <a:pt x="249" y="261"/>
                  </a:lnTo>
                  <a:lnTo>
                    <a:pt x="254" y="255"/>
                  </a:lnTo>
                  <a:lnTo>
                    <a:pt x="258" y="237"/>
                  </a:lnTo>
                  <a:lnTo>
                    <a:pt x="271" y="211"/>
                  </a:lnTo>
                  <a:lnTo>
                    <a:pt x="280" y="190"/>
                  </a:lnTo>
                  <a:lnTo>
                    <a:pt x="280" y="178"/>
                  </a:lnTo>
                  <a:lnTo>
                    <a:pt x="283" y="158"/>
                  </a:lnTo>
                  <a:lnTo>
                    <a:pt x="287" y="151"/>
                  </a:lnTo>
                  <a:lnTo>
                    <a:pt x="295" y="147"/>
                  </a:lnTo>
                  <a:lnTo>
                    <a:pt x="304" y="146"/>
                  </a:lnTo>
                  <a:lnTo>
                    <a:pt x="314" y="147"/>
                  </a:lnTo>
                  <a:lnTo>
                    <a:pt x="322" y="151"/>
                  </a:lnTo>
                  <a:lnTo>
                    <a:pt x="330" y="158"/>
                  </a:lnTo>
                  <a:lnTo>
                    <a:pt x="337" y="166"/>
                  </a:lnTo>
                  <a:lnTo>
                    <a:pt x="345" y="173"/>
                  </a:lnTo>
                  <a:lnTo>
                    <a:pt x="350" y="173"/>
                  </a:lnTo>
                  <a:lnTo>
                    <a:pt x="354" y="173"/>
                  </a:lnTo>
                  <a:lnTo>
                    <a:pt x="358" y="173"/>
                  </a:lnTo>
                  <a:lnTo>
                    <a:pt x="365" y="170"/>
                  </a:lnTo>
                  <a:lnTo>
                    <a:pt x="369" y="162"/>
                  </a:lnTo>
                  <a:lnTo>
                    <a:pt x="376" y="155"/>
                  </a:lnTo>
                  <a:lnTo>
                    <a:pt x="381" y="146"/>
                  </a:lnTo>
                  <a:lnTo>
                    <a:pt x="391" y="139"/>
                  </a:lnTo>
                  <a:lnTo>
                    <a:pt x="398" y="136"/>
                  </a:lnTo>
                  <a:lnTo>
                    <a:pt x="408" y="139"/>
                  </a:lnTo>
                  <a:lnTo>
                    <a:pt x="420" y="135"/>
                  </a:lnTo>
                  <a:lnTo>
                    <a:pt x="423" y="133"/>
                  </a:lnTo>
                  <a:lnTo>
                    <a:pt x="430" y="120"/>
                  </a:lnTo>
                  <a:lnTo>
                    <a:pt x="433" y="110"/>
                  </a:lnTo>
                  <a:lnTo>
                    <a:pt x="434" y="90"/>
                  </a:lnTo>
                  <a:lnTo>
                    <a:pt x="434" y="78"/>
                  </a:lnTo>
                  <a:lnTo>
                    <a:pt x="442" y="72"/>
                  </a:lnTo>
                  <a:lnTo>
                    <a:pt x="453" y="62"/>
                  </a:lnTo>
                  <a:lnTo>
                    <a:pt x="464" y="62"/>
                  </a:lnTo>
                  <a:lnTo>
                    <a:pt x="474" y="60"/>
                  </a:lnTo>
                  <a:lnTo>
                    <a:pt x="481" y="60"/>
                  </a:lnTo>
                  <a:lnTo>
                    <a:pt x="496" y="62"/>
                  </a:lnTo>
                  <a:lnTo>
                    <a:pt x="503" y="74"/>
                  </a:lnTo>
                  <a:lnTo>
                    <a:pt x="510" y="80"/>
                  </a:lnTo>
                  <a:lnTo>
                    <a:pt x="513" y="83"/>
                  </a:lnTo>
                  <a:lnTo>
                    <a:pt x="524" y="95"/>
                  </a:lnTo>
                  <a:lnTo>
                    <a:pt x="529" y="99"/>
                  </a:lnTo>
                  <a:lnTo>
                    <a:pt x="539" y="99"/>
                  </a:lnTo>
                  <a:lnTo>
                    <a:pt x="547" y="99"/>
                  </a:lnTo>
                  <a:lnTo>
                    <a:pt x="553" y="99"/>
                  </a:lnTo>
                  <a:lnTo>
                    <a:pt x="557" y="99"/>
                  </a:lnTo>
                  <a:lnTo>
                    <a:pt x="575" y="103"/>
                  </a:lnTo>
                  <a:lnTo>
                    <a:pt x="586" y="107"/>
                  </a:lnTo>
                  <a:lnTo>
                    <a:pt x="589" y="104"/>
                  </a:lnTo>
                  <a:lnTo>
                    <a:pt x="597" y="103"/>
                  </a:lnTo>
                  <a:lnTo>
                    <a:pt x="611" y="103"/>
                  </a:lnTo>
                  <a:lnTo>
                    <a:pt x="624" y="107"/>
                  </a:lnTo>
                  <a:lnTo>
                    <a:pt x="627" y="107"/>
                  </a:lnTo>
                  <a:lnTo>
                    <a:pt x="640" y="107"/>
                  </a:lnTo>
                  <a:lnTo>
                    <a:pt x="647" y="110"/>
                  </a:lnTo>
                  <a:lnTo>
                    <a:pt x="661" y="112"/>
                  </a:lnTo>
                  <a:lnTo>
                    <a:pt x="672" y="112"/>
                  </a:lnTo>
                  <a:lnTo>
                    <a:pt x="682" y="103"/>
                  </a:lnTo>
                  <a:lnTo>
                    <a:pt x="687" y="87"/>
                  </a:lnTo>
                  <a:lnTo>
                    <a:pt x="683" y="78"/>
                  </a:lnTo>
                  <a:lnTo>
                    <a:pt x="683" y="70"/>
                  </a:lnTo>
                  <a:lnTo>
                    <a:pt x="682" y="50"/>
                  </a:lnTo>
                  <a:lnTo>
                    <a:pt x="676" y="39"/>
                  </a:lnTo>
                  <a:lnTo>
                    <a:pt x="672" y="28"/>
                  </a:lnTo>
                  <a:lnTo>
                    <a:pt x="676" y="14"/>
                  </a:lnTo>
                  <a:lnTo>
                    <a:pt x="690" y="11"/>
                  </a:lnTo>
                  <a:lnTo>
                    <a:pt x="710" y="6"/>
                  </a:lnTo>
                  <a:lnTo>
                    <a:pt x="719" y="0"/>
                  </a:lnTo>
                  <a:lnTo>
                    <a:pt x="728" y="6"/>
                  </a:lnTo>
                  <a:lnTo>
                    <a:pt x="748" y="16"/>
                  </a:lnTo>
                  <a:lnTo>
                    <a:pt x="748" y="22"/>
                  </a:lnTo>
                  <a:lnTo>
                    <a:pt x="752" y="30"/>
                  </a:lnTo>
                  <a:lnTo>
                    <a:pt x="738" y="60"/>
                  </a:lnTo>
                  <a:lnTo>
                    <a:pt x="737" y="74"/>
                  </a:lnTo>
                  <a:lnTo>
                    <a:pt x="738" y="78"/>
                  </a:lnTo>
                  <a:lnTo>
                    <a:pt x="741" y="83"/>
                  </a:lnTo>
                  <a:lnTo>
                    <a:pt x="755" y="99"/>
                  </a:lnTo>
                  <a:lnTo>
                    <a:pt x="760" y="107"/>
                  </a:lnTo>
                  <a:lnTo>
                    <a:pt x="778" y="123"/>
                  </a:lnTo>
                  <a:lnTo>
                    <a:pt x="792" y="136"/>
                  </a:lnTo>
                  <a:lnTo>
                    <a:pt x="799" y="143"/>
                  </a:lnTo>
                  <a:lnTo>
                    <a:pt x="814" y="135"/>
                  </a:lnTo>
                  <a:lnTo>
                    <a:pt x="831" y="126"/>
                  </a:lnTo>
                  <a:lnTo>
                    <a:pt x="838" y="120"/>
                  </a:lnTo>
                  <a:lnTo>
                    <a:pt x="842" y="120"/>
                  </a:lnTo>
                  <a:lnTo>
                    <a:pt x="850" y="118"/>
                  </a:lnTo>
                  <a:lnTo>
                    <a:pt x="860" y="120"/>
                  </a:lnTo>
                  <a:lnTo>
                    <a:pt x="860" y="135"/>
                  </a:lnTo>
                  <a:lnTo>
                    <a:pt x="857" y="146"/>
                  </a:lnTo>
                  <a:lnTo>
                    <a:pt x="857" y="155"/>
                  </a:lnTo>
                  <a:lnTo>
                    <a:pt x="878" y="158"/>
                  </a:lnTo>
                  <a:lnTo>
                    <a:pt x="888" y="155"/>
                  </a:lnTo>
                  <a:lnTo>
                    <a:pt x="896" y="162"/>
                  </a:lnTo>
                  <a:lnTo>
                    <a:pt x="900" y="166"/>
                  </a:lnTo>
                  <a:lnTo>
                    <a:pt x="907" y="173"/>
                  </a:lnTo>
                  <a:lnTo>
                    <a:pt x="918" y="178"/>
                  </a:lnTo>
                  <a:lnTo>
                    <a:pt x="918" y="199"/>
                  </a:lnTo>
                  <a:lnTo>
                    <a:pt x="907" y="215"/>
                  </a:lnTo>
                  <a:lnTo>
                    <a:pt x="901" y="234"/>
                  </a:lnTo>
                  <a:lnTo>
                    <a:pt x="892" y="243"/>
                  </a:lnTo>
                  <a:lnTo>
                    <a:pt x="885" y="255"/>
                  </a:lnTo>
                  <a:lnTo>
                    <a:pt x="885" y="265"/>
                  </a:lnTo>
                  <a:lnTo>
                    <a:pt x="881" y="281"/>
                  </a:lnTo>
                  <a:lnTo>
                    <a:pt x="886" y="301"/>
                  </a:lnTo>
                  <a:lnTo>
                    <a:pt x="888" y="314"/>
                  </a:lnTo>
                  <a:lnTo>
                    <a:pt x="888" y="326"/>
                  </a:lnTo>
                  <a:lnTo>
                    <a:pt x="881" y="332"/>
                  </a:lnTo>
                  <a:lnTo>
                    <a:pt x="870" y="329"/>
                  </a:lnTo>
                  <a:lnTo>
                    <a:pt x="853" y="322"/>
                  </a:lnTo>
                  <a:lnTo>
                    <a:pt x="838" y="314"/>
                  </a:lnTo>
                  <a:lnTo>
                    <a:pt x="827" y="310"/>
                  </a:lnTo>
                  <a:lnTo>
                    <a:pt x="821" y="306"/>
                  </a:lnTo>
                  <a:lnTo>
                    <a:pt x="818" y="303"/>
                  </a:lnTo>
                  <a:lnTo>
                    <a:pt x="806" y="303"/>
                  </a:lnTo>
                  <a:lnTo>
                    <a:pt x="795" y="310"/>
                  </a:lnTo>
                  <a:lnTo>
                    <a:pt x="790" y="314"/>
                  </a:lnTo>
                  <a:lnTo>
                    <a:pt x="784" y="332"/>
                  </a:lnTo>
                  <a:lnTo>
                    <a:pt x="780" y="352"/>
                  </a:lnTo>
                  <a:lnTo>
                    <a:pt x="773" y="362"/>
                  </a:lnTo>
                  <a:lnTo>
                    <a:pt x="763" y="368"/>
                  </a:lnTo>
                  <a:lnTo>
                    <a:pt x="752" y="368"/>
                  </a:lnTo>
                  <a:lnTo>
                    <a:pt x="737" y="368"/>
                  </a:lnTo>
                  <a:lnTo>
                    <a:pt x="715" y="381"/>
                  </a:lnTo>
                  <a:lnTo>
                    <a:pt x="715" y="385"/>
                  </a:lnTo>
                  <a:lnTo>
                    <a:pt x="710" y="389"/>
                  </a:lnTo>
                  <a:lnTo>
                    <a:pt x="710" y="396"/>
                  </a:lnTo>
                  <a:lnTo>
                    <a:pt x="719" y="400"/>
                  </a:lnTo>
                  <a:lnTo>
                    <a:pt x="738" y="400"/>
                  </a:lnTo>
                  <a:lnTo>
                    <a:pt x="748" y="396"/>
                  </a:lnTo>
                  <a:lnTo>
                    <a:pt x="777" y="385"/>
                  </a:lnTo>
                  <a:lnTo>
                    <a:pt x="778" y="396"/>
                  </a:lnTo>
                  <a:lnTo>
                    <a:pt x="763" y="420"/>
                  </a:lnTo>
                  <a:lnTo>
                    <a:pt x="755" y="429"/>
                  </a:lnTo>
                  <a:lnTo>
                    <a:pt x="741" y="445"/>
                  </a:lnTo>
                  <a:lnTo>
                    <a:pt x="745" y="455"/>
                  </a:lnTo>
                  <a:lnTo>
                    <a:pt x="734" y="471"/>
                  </a:lnTo>
                  <a:lnTo>
                    <a:pt x="726" y="489"/>
                  </a:lnTo>
                  <a:lnTo>
                    <a:pt x="719" y="509"/>
                  </a:lnTo>
                  <a:lnTo>
                    <a:pt x="719" y="520"/>
                  </a:lnTo>
                  <a:lnTo>
                    <a:pt x="723" y="533"/>
                  </a:lnTo>
                  <a:lnTo>
                    <a:pt x="726" y="537"/>
                  </a:lnTo>
                  <a:lnTo>
                    <a:pt x="728" y="541"/>
                  </a:lnTo>
                  <a:lnTo>
                    <a:pt x="728" y="553"/>
                  </a:lnTo>
                  <a:lnTo>
                    <a:pt x="737" y="555"/>
                  </a:lnTo>
                  <a:lnTo>
                    <a:pt x="738" y="568"/>
                  </a:lnTo>
                  <a:lnTo>
                    <a:pt x="738" y="576"/>
                  </a:lnTo>
                  <a:lnTo>
                    <a:pt x="745" y="583"/>
                  </a:lnTo>
                  <a:lnTo>
                    <a:pt x="748" y="588"/>
                  </a:lnTo>
                  <a:lnTo>
                    <a:pt x="756" y="592"/>
                  </a:lnTo>
                  <a:lnTo>
                    <a:pt x="770" y="585"/>
                  </a:lnTo>
                  <a:lnTo>
                    <a:pt x="778" y="585"/>
                  </a:lnTo>
                  <a:lnTo>
                    <a:pt x="784" y="583"/>
                  </a:lnTo>
                  <a:lnTo>
                    <a:pt x="784" y="585"/>
                  </a:lnTo>
                  <a:lnTo>
                    <a:pt x="787" y="583"/>
                  </a:lnTo>
                  <a:lnTo>
                    <a:pt x="790" y="580"/>
                  </a:lnTo>
                  <a:lnTo>
                    <a:pt x="805" y="572"/>
                  </a:lnTo>
                  <a:lnTo>
                    <a:pt x="823" y="563"/>
                  </a:lnTo>
                  <a:lnTo>
                    <a:pt x="846" y="545"/>
                  </a:lnTo>
                  <a:lnTo>
                    <a:pt x="853" y="541"/>
                  </a:lnTo>
                  <a:lnTo>
                    <a:pt x="857" y="529"/>
                  </a:lnTo>
                  <a:lnTo>
                    <a:pt x="881" y="508"/>
                  </a:lnTo>
                  <a:lnTo>
                    <a:pt x="886" y="501"/>
                  </a:lnTo>
                  <a:lnTo>
                    <a:pt x="892" y="493"/>
                  </a:lnTo>
                  <a:lnTo>
                    <a:pt x="919" y="471"/>
                  </a:lnTo>
                  <a:lnTo>
                    <a:pt x="943" y="447"/>
                  </a:lnTo>
                  <a:lnTo>
                    <a:pt x="954" y="433"/>
                  </a:lnTo>
                  <a:lnTo>
                    <a:pt x="962" y="426"/>
                  </a:lnTo>
                  <a:lnTo>
                    <a:pt x="968" y="425"/>
                  </a:lnTo>
                  <a:lnTo>
                    <a:pt x="972" y="420"/>
                  </a:lnTo>
                  <a:lnTo>
                    <a:pt x="980" y="423"/>
                  </a:lnTo>
                  <a:lnTo>
                    <a:pt x="989" y="416"/>
                  </a:lnTo>
                  <a:lnTo>
                    <a:pt x="1009" y="436"/>
                  </a:lnTo>
                  <a:lnTo>
                    <a:pt x="1022" y="452"/>
                  </a:lnTo>
                  <a:lnTo>
                    <a:pt x="1033" y="468"/>
                  </a:lnTo>
                  <a:lnTo>
                    <a:pt x="1036" y="476"/>
                  </a:lnTo>
                  <a:lnTo>
                    <a:pt x="1044" y="485"/>
                  </a:lnTo>
                  <a:lnTo>
                    <a:pt x="1041" y="489"/>
                  </a:lnTo>
                  <a:lnTo>
                    <a:pt x="1041" y="501"/>
                  </a:lnTo>
                  <a:lnTo>
                    <a:pt x="1036" y="508"/>
                  </a:lnTo>
                  <a:lnTo>
                    <a:pt x="1029" y="512"/>
                  </a:lnTo>
                  <a:lnTo>
                    <a:pt x="1020" y="524"/>
                  </a:lnTo>
                  <a:lnTo>
                    <a:pt x="1016" y="527"/>
                  </a:lnTo>
                  <a:lnTo>
                    <a:pt x="996" y="543"/>
                  </a:lnTo>
                  <a:lnTo>
                    <a:pt x="975" y="553"/>
                  </a:lnTo>
                  <a:lnTo>
                    <a:pt x="969" y="560"/>
                  </a:lnTo>
                  <a:lnTo>
                    <a:pt x="962" y="571"/>
                  </a:lnTo>
                  <a:lnTo>
                    <a:pt x="958" y="572"/>
                  </a:lnTo>
                  <a:lnTo>
                    <a:pt x="954" y="579"/>
                  </a:lnTo>
                  <a:lnTo>
                    <a:pt x="953" y="585"/>
                  </a:lnTo>
                  <a:lnTo>
                    <a:pt x="950" y="596"/>
                  </a:lnTo>
                  <a:lnTo>
                    <a:pt x="943" y="608"/>
                  </a:lnTo>
                  <a:lnTo>
                    <a:pt x="939" y="612"/>
                  </a:lnTo>
                  <a:lnTo>
                    <a:pt x="926" y="616"/>
                  </a:lnTo>
                  <a:lnTo>
                    <a:pt x="914" y="616"/>
                  </a:lnTo>
                  <a:lnTo>
                    <a:pt x="910" y="616"/>
                  </a:lnTo>
                  <a:lnTo>
                    <a:pt x="901" y="611"/>
                  </a:lnTo>
                  <a:lnTo>
                    <a:pt x="885" y="611"/>
                  </a:lnTo>
                  <a:lnTo>
                    <a:pt x="876" y="616"/>
                  </a:lnTo>
                  <a:lnTo>
                    <a:pt x="870" y="622"/>
                  </a:lnTo>
                  <a:lnTo>
                    <a:pt x="870" y="632"/>
                  </a:lnTo>
                  <a:lnTo>
                    <a:pt x="873" y="632"/>
                  </a:lnTo>
                  <a:lnTo>
                    <a:pt x="881" y="638"/>
                  </a:lnTo>
                  <a:lnTo>
                    <a:pt x="888" y="643"/>
                  </a:lnTo>
                  <a:lnTo>
                    <a:pt x="901" y="649"/>
                  </a:lnTo>
                  <a:lnTo>
                    <a:pt x="904" y="657"/>
                  </a:lnTo>
                  <a:lnTo>
                    <a:pt x="913" y="659"/>
                  </a:lnTo>
                  <a:lnTo>
                    <a:pt x="922" y="666"/>
                  </a:lnTo>
                  <a:lnTo>
                    <a:pt x="940" y="676"/>
                  </a:lnTo>
                  <a:lnTo>
                    <a:pt x="946" y="690"/>
                  </a:lnTo>
                  <a:lnTo>
                    <a:pt x="950" y="695"/>
                  </a:lnTo>
                  <a:lnTo>
                    <a:pt x="950" y="699"/>
                  </a:lnTo>
                  <a:lnTo>
                    <a:pt x="950" y="710"/>
                  </a:lnTo>
                  <a:lnTo>
                    <a:pt x="950" y="711"/>
                  </a:lnTo>
                  <a:lnTo>
                    <a:pt x="950" y="716"/>
                  </a:lnTo>
                  <a:lnTo>
                    <a:pt x="950" y="719"/>
                  </a:lnTo>
                  <a:lnTo>
                    <a:pt x="940" y="732"/>
                  </a:lnTo>
                  <a:lnTo>
                    <a:pt x="933" y="737"/>
                  </a:lnTo>
                  <a:lnTo>
                    <a:pt x="931" y="750"/>
                  </a:lnTo>
                  <a:lnTo>
                    <a:pt x="933" y="753"/>
                  </a:lnTo>
                  <a:lnTo>
                    <a:pt x="933" y="764"/>
                  </a:lnTo>
                  <a:lnTo>
                    <a:pt x="933" y="775"/>
                  </a:lnTo>
                  <a:lnTo>
                    <a:pt x="933" y="779"/>
                  </a:lnTo>
                  <a:lnTo>
                    <a:pt x="922" y="798"/>
                  </a:lnTo>
                  <a:lnTo>
                    <a:pt x="913" y="810"/>
                  </a:lnTo>
                  <a:lnTo>
                    <a:pt x="910" y="814"/>
                  </a:lnTo>
                  <a:lnTo>
                    <a:pt x="901" y="825"/>
                  </a:lnTo>
                  <a:lnTo>
                    <a:pt x="896" y="833"/>
                  </a:lnTo>
                  <a:lnTo>
                    <a:pt x="892" y="850"/>
                  </a:lnTo>
                  <a:lnTo>
                    <a:pt x="886" y="869"/>
                  </a:lnTo>
                  <a:lnTo>
                    <a:pt x="886" y="873"/>
                  </a:lnTo>
                  <a:lnTo>
                    <a:pt x="886" y="881"/>
                  </a:lnTo>
                  <a:lnTo>
                    <a:pt x="888" y="893"/>
                  </a:lnTo>
                  <a:lnTo>
                    <a:pt x="900" y="906"/>
                  </a:lnTo>
                  <a:lnTo>
                    <a:pt x="901" y="915"/>
                  </a:lnTo>
                  <a:lnTo>
                    <a:pt x="901" y="922"/>
                  </a:lnTo>
                  <a:lnTo>
                    <a:pt x="886" y="928"/>
                  </a:lnTo>
                  <a:lnTo>
                    <a:pt x="870" y="928"/>
                  </a:lnTo>
                  <a:lnTo>
                    <a:pt x="856" y="939"/>
                  </a:lnTo>
                  <a:lnTo>
                    <a:pt x="835" y="950"/>
                  </a:lnTo>
                  <a:lnTo>
                    <a:pt x="823" y="965"/>
                  </a:lnTo>
                  <a:lnTo>
                    <a:pt x="810" y="974"/>
                  </a:lnTo>
                  <a:lnTo>
                    <a:pt x="803" y="974"/>
                  </a:lnTo>
                  <a:lnTo>
                    <a:pt x="799" y="976"/>
                  </a:lnTo>
                  <a:lnTo>
                    <a:pt x="778" y="977"/>
                  </a:lnTo>
                  <a:lnTo>
                    <a:pt x="763" y="977"/>
                  </a:lnTo>
                  <a:lnTo>
                    <a:pt x="748" y="974"/>
                  </a:lnTo>
                  <a:lnTo>
                    <a:pt x="745" y="974"/>
                  </a:lnTo>
                  <a:lnTo>
                    <a:pt x="734" y="976"/>
                  </a:lnTo>
                  <a:lnTo>
                    <a:pt x="722" y="977"/>
                  </a:lnTo>
                  <a:lnTo>
                    <a:pt x="710" y="977"/>
                  </a:lnTo>
                  <a:lnTo>
                    <a:pt x="697" y="976"/>
                  </a:lnTo>
                  <a:lnTo>
                    <a:pt x="690" y="974"/>
                  </a:lnTo>
                  <a:lnTo>
                    <a:pt x="679" y="974"/>
                  </a:lnTo>
                  <a:lnTo>
                    <a:pt x="682" y="965"/>
                  </a:lnTo>
                  <a:lnTo>
                    <a:pt x="683" y="961"/>
                  </a:lnTo>
                  <a:lnTo>
                    <a:pt x="687" y="950"/>
                  </a:lnTo>
                  <a:lnTo>
                    <a:pt x="687" y="945"/>
                  </a:lnTo>
                  <a:lnTo>
                    <a:pt x="683" y="936"/>
                  </a:lnTo>
                  <a:lnTo>
                    <a:pt x="683" y="931"/>
                  </a:lnTo>
                  <a:lnTo>
                    <a:pt x="682" y="925"/>
                  </a:lnTo>
                  <a:lnTo>
                    <a:pt x="672" y="909"/>
                  </a:lnTo>
                  <a:lnTo>
                    <a:pt x="669" y="902"/>
                  </a:lnTo>
                  <a:lnTo>
                    <a:pt x="664" y="894"/>
                  </a:lnTo>
                  <a:lnTo>
                    <a:pt x="664" y="891"/>
                  </a:lnTo>
                  <a:lnTo>
                    <a:pt x="658" y="875"/>
                  </a:lnTo>
                  <a:lnTo>
                    <a:pt x="652" y="870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g3037f45beab_0_67"/>
            <p:cNvSpPr/>
            <p:nvPr/>
          </p:nvSpPr>
          <p:spPr>
            <a:xfrm>
              <a:off x="5088188" y="3700192"/>
              <a:ext cx="409080" cy="486476"/>
            </a:xfrm>
            <a:custGeom>
              <a:rect b="b" l="l" r="r" t="t"/>
              <a:pathLst>
                <a:path extrusionOk="0" h="996" w="944">
                  <a:moveTo>
                    <a:pt x="926" y="603"/>
                  </a:moveTo>
                  <a:lnTo>
                    <a:pt x="926" y="617"/>
                  </a:lnTo>
                  <a:lnTo>
                    <a:pt x="926" y="618"/>
                  </a:lnTo>
                  <a:lnTo>
                    <a:pt x="927" y="621"/>
                  </a:lnTo>
                  <a:lnTo>
                    <a:pt x="927" y="625"/>
                  </a:lnTo>
                  <a:lnTo>
                    <a:pt x="927" y="629"/>
                  </a:lnTo>
                  <a:lnTo>
                    <a:pt x="927" y="634"/>
                  </a:lnTo>
                  <a:lnTo>
                    <a:pt x="928" y="635"/>
                  </a:lnTo>
                  <a:lnTo>
                    <a:pt x="928" y="638"/>
                  </a:lnTo>
                  <a:lnTo>
                    <a:pt x="931" y="640"/>
                  </a:lnTo>
                  <a:lnTo>
                    <a:pt x="931" y="646"/>
                  </a:lnTo>
                  <a:lnTo>
                    <a:pt x="931" y="650"/>
                  </a:lnTo>
                  <a:lnTo>
                    <a:pt x="931" y="654"/>
                  </a:lnTo>
                  <a:lnTo>
                    <a:pt x="928" y="661"/>
                  </a:lnTo>
                  <a:lnTo>
                    <a:pt x="928" y="662"/>
                  </a:lnTo>
                  <a:lnTo>
                    <a:pt x="928" y="665"/>
                  </a:lnTo>
                  <a:lnTo>
                    <a:pt x="928" y="669"/>
                  </a:lnTo>
                  <a:lnTo>
                    <a:pt x="927" y="677"/>
                  </a:lnTo>
                  <a:lnTo>
                    <a:pt x="927" y="680"/>
                  </a:lnTo>
                  <a:lnTo>
                    <a:pt x="928" y="685"/>
                  </a:lnTo>
                  <a:lnTo>
                    <a:pt x="927" y="692"/>
                  </a:lnTo>
                  <a:lnTo>
                    <a:pt x="927" y="693"/>
                  </a:lnTo>
                  <a:lnTo>
                    <a:pt x="927" y="696"/>
                  </a:lnTo>
                  <a:lnTo>
                    <a:pt x="928" y="702"/>
                  </a:lnTo>
                  <a:lnTo>
                    <a:pt x="927" y="696"/>
                  </a:lnTo>
                  <a:lnTo>
                    <a:pt x="926" y="702"/>
                  </a:lnTo>
                  <a:lnTo>
                    <a:pt x="916" y="710"/>
                  </a:lnTo>
                  <a:lnTo>
                    <a:pt x="916" y="712"/>
                  </a:lnTo>
                  <a:lnTo>
                    <a:pt x="915" y="717"/>
                  </a:lnTo>
                  <a:lnTo>
                    <a:pt x="909" y="726"/>
                  </a:lnTo>
                  <a:lnTo>
                    <a:pt x="907" y="729"/>
                  </a:lnTo>
                  <a:lnTo>
                    <a:pt x="897" y="733"/>
                  </a:lnTo>
                  <a:lnTo>
                    <a:pt x="894" y="733"/>
                  </a:lnTo>
                  <a:lnTo>
                    <a:pt x="883" y="733"/>
                  </a:lnTo>
                  <a:lnTo>
                    <a:pt x="880" y="733"/>
                  </a:lnTo>
                  <a:lnTo>
                    <a:pt x="873" y="733"/>
                  </a:lnTo>
                  <a:lnTo>
                    <a:pt x="872" y="733"/>
                  </a:lnTo>
                  <a:lnTo>
                    <a:pt x="869" y="733"/>
                  </a:lnTo>
                  <a:lnTo>
                    <a:pt x="864" y="733"/>
                  </a:lnTo>
                  <a:lnTo>
                    <a:pt x="862" y="733"/>
                  </a:lnTo>
                  <a:lnTo>
                    <a:pt x="854" y="733"/>
                  </a:lnTo>
                  <a:lnTo>
                    <a:pt x="848" y="729"/>
                  </a:lnTo>
                  <a:lnTo>
                    <a:pt x="843" y="729"/>
                  </a:lnTo>
                  <a:lnTo>
                    <a:pt x="839" y="726"/>
                  </a:lnTo>
                  <a:lnTo>
                    <a:pt x="832" y="721"/>
                  </a:lnTo>
                  <a:lnTo>
                    <a:pt x="832" y="717"/>
                  </a:lnTo>
                  <a:lnTo>
                    <a:pt x="830" y="713"/>
                  </a:lnTo>
                  <a:lnTo>
                    <a:pt x="827" y="708"/>
                  </a:lnTo>
                  <a:lnTo>
                    <a:pt x="827" y="700"/>
                  </a:lnTo>
                  <a:lnTo>
                    <a:pt x="827" y="693"/>
                  </a:lnTo>
                  <a:lnTo>
                    <a:pt x="819" y="692"/>
                  </a:lnTo>
                  <a:lnTo>
                    <a:pt x="818" y="685"/>
                  </a:lnTo>
                  <a:lnTo>
                    <a:pt x="814" y="680"/>
                  </a:lnTo>
                  <a:lnTo>
                    <a:pt x="814" y="677"/>
                  </a:lnTo>
                  <a:lnTo>
                    <a:pt x="808" y="673"/>
                  </a:lnTo>
                  <a:lnTo>
                    <a:pt x="804" y="670"/>
                  </a:lnTo>
                  <a:lnTo>
                    <a:pt x="796" y="670"/>
                  </a:lnTo>
                  <a:lnTo>
                    <a:pt x="786" y="669"/>
                  </a:lnTo>
                  <a:lnTo>
                    <a:pt x="772" y="665"/>
                  </a:lnTo>
                  <a:lnTo>
                    <a:pt x="772" y="661"/>
                  </a:lnTo>
                  <a:lnTo>
                    <a:pt x="772" y="659"/>
                  </a:lnTo>
                  <a:lnTo>
                    <a:pt x="769" y="651"/>
                  </a:lnTo>
                  <a:lnTo>
                    <a:pt x="765" y="640"/>
                  </a:lnTo>
                  <a:lnTo>
                    <a:pt x="769" y="638"/>
                  </a:lnTo>
                  <a:lnTo>
                    <a:pt x="769" y="630"/>
                  </a:lnTo>
                  <a:lnTo>
                    <a:pt x="772" y="629"/>
                  </a:lnTo>
                  <a:lnTo>
                    <a:pt x="778" y="625"/>
                  </a:lnTo>
                  <a:lnTo>
                    <a:pt x="772" y="618"/>
                  </a:lnTo>
                  <a:lnTo>
                    <a:pt x="772" y="617"/>
                  </a:lnTo>
                  <a:lnTo>
                    <a:pt x="772" y="613"/>
                  </a:lnTo>
                  <a:lnTo>
                    <a:pt x="772" y="609"/>
                  </a:lnTo>
                  <a:lnTo>
                    <a:pt x="772" y="603"/>
                  </a:lnTo>
                  <a:lnTo>
                    <a:pt x="769" y="603"/>
                  </a:lnTo>
                  <a:lnTo>
                    <a:pt x="765" y="601"/>
                  </a:lnTo>
                  <a:lnTo>
                    <a:pt x="764" y="598"/>
                  </a:lnTo>
                  <a:lnTo>
                    <a:pt x="764" y="590"/>
                  </a:lnTo>
                  <a:lnTo>
                    <a:pt x="764" y="586"/>
                  </a:lnTo>
                  <a:lnTo>
                    <a:pt x="765" y="582"/>
                  </a:lnTo>
                  <a:lnTo>
                    <a:pt x="772" y="578"/>
                  </a:lnTo>
                  <a:lnTo>
                    <a:pt x="775" y="578"/>
                  </a:lnTo>
                  <a:lnTo>
                    <a:pt x="778" y="577"/>
                  </a:lnTo>
                  <a:lnTo>
                    <a:pt x="778" y="573"/>
                  </a:lnTo>
                  <a:lnTo>
                    <a:pt x="775" y="570"/>
                  </a:lnTo>
                  <a:lnTo>
                    <a:pt x="769" y="565"/>
                  </a:lnTo>
                  <a:lnTo>
                    <a:pt x="764" y="555"/>
                  </a:lnTo>
                  <a:lnTo>
                    <a:pt x="764" y="551"/>
                  </a:lnTo>
                  <a:lnTo>
                    <a:pt x="764" y="546"/>
                  </a:lnTo>
                  <a:lnTo>
                    <a:pt x="764" y="535"/>
                  </a:lnTo>
                  <a:lnTo>
                    <a:pt x="765" y="523"/>
                  </a:lnTo>
                  <a:lnTo>
                    <a:pt x="764" y="518"/>
                  </a:lnTo>
                  <a:lnTo>
                    <a:pt x="760" y="514"/>
                  </a:lnTo>
                  <a:lnTo>
                    <a:pt x="757" y="510"/>
                  </a:lnTo>
                  <a:lnTo>
                    <a:pt x="753" y="505"/>
                  </a:lnTo>
                  <a:lnTo>
                    <a:pt x="749" y="505"/>
                  </a:lnTo>
                  <a:lnTo>
                    <a:pt x="744" y="503"/>
                  </a:lnTo>
                  <a:lnTo>
                    <a:pt x="738" y="498"/>
                  </a:lnTo>
                  <a:lnTo>
                    <a:pt x="732" y="494"/>
                  </a:lnTo>
                  <a:lnTo>
                    <a:pt x="731" y="490"/>
                  </a:lnTo>
                  <a:lnTo>
                    <a:pt x="722" y="484"/>
                  </a:lnTo>
                  <a:lnTo>
                    <a:pt x="721" y="482"/>
                  </a:lnTo>
                  <a:lnTo>
                    <a:pt x="721" y="478"/>
                  </a:lnTo>
                  <a:lnTo>
                    <a:pt x="721" y="468"/>
                  </a:lnTo>
                  <a:lnTo>
                    <a:pt x="721" y="462"/>
                  </a:lnTo>
                  <a:lnTo>
                    <a:pt x="722" y="457"/>
                  </a:lnTo>
                  <a:lnTo>
                    <a:pt x="721" y="454"/>
                  </a:lnTo>
                  <a:lnTo>
                    <a:pt x="714" y="444"/>
                  </a:lnTo>
                  <a:lnTo>
                    <a:pt x="710" y="435"/>
                  </a:lnTo>
                  <a:lnTo>
                    <a:pt x="704" y="435"/>
                  </a:lnTo>
                  <a:lnTo>
                    <a:pt x="703" y="431"/>
                  </a:lnTo>
                  <a:lnTo>
                    <a:pt x="695" y="431"/>
                  </a:lnTo>
                  <a:lnTo>
                    <a:pt x="691" y="430"/>
                  </a:lnTo>
                  <a:lnTo>
                    <a:pt x="689" y="427"/>
                  </a:lnTo>
                  <a:lnTo>
                    <a:pt x="686" y="426"/>
                  </a:lnTo>
                  <a:lnTo>
                    <a:pt x="682" y="420"/>
                  </a:lnTo>
                  <a:lnTo>
                    <a:pt x="682" y="414"/>
                  </a:lnTo>
                  <a:lnTo>
                    <a:pt x="682" y="410"/>
                  </a:lnTo>
                  <a:lnTo>
                    <a:pt x="682" y="399"/>
                  </a:lnTo>
                  <a:lnTo>
                    <a:pt x="686" y="395"/>
                  </a:lnTo>
                  <a:lnTo>
                    <a:pt x="682" y="391"/>
                  </a:lnTo>
                  <a:lnTo>
                    <a:pt x="679" y="387"/>
                  </a:lnTo>
                  <a:lnTo>
                    <a:pt x="677" y="390"/>
                  </a:lnTo>
                  <a:lnTo>
                    <a:pt x="677" y="391"/>
                  </a:lnTo>
                  <a:lnTo>
                    <a:pt x="677" y="395"/>
                  </a:lnTo>
                  <a:lnTo>
                    <a:pt x="673" y="398"/>
                  </a:lnTo>
                  <a:lnTo>
                    <a:pt x="670" y="402"/>
                  </a:lnTo>
                  <a:lnTo>
                    <a:pt x="664" y="404"/>
                  </a:lnTo>
                  <a:lnTo>
                    <a:pt x="659" y="410"/>
                  </a:lnTo>
                  <a:lnTo>
                    <a:pt x="656" y="411"/>
                  </a:lnTo>
                  <a:lnTo>
                    <a:pt x="656" y="414"/>
                  </a:lnTo>
                  <a:lnTo>
                    <a:pt x="659" y="420"/>
                  </a:lnTo>
                  <a:lnTo>
                    <a:pt x="656" y="422"/>
                  </a:lnTo>
                  <a:lnTo>
                    <a:pt x="656" y="427"/>
                  </a:lnTo>
                  <a:lnTo>
                    <a:pt x="655" y="430"/>
                  </a:lnTo>
                  <a:lnTo>
                    <a:pt x="652" y="431"/>
                  </a:lnTo>
                  <a:lnTo>
                    <a:pt x="655" y="435"/>
                  </a:lnTo>
                  <a:lnTo>
                    <a:pt x="656" y="438"/>
                  </a:lnTo>
                  <a:lnTo>
                    <a:pt x="656" y="447"/>
                  </a:lnTo>
                  <a:lnTo>
                    <a:pt x="655" y="447"/>
                  </a:lnTo>
                  <a:lnTo>
                    <a:pt x="649" y="444"/>
                  </a:lnTo>
                  <a:lnTo>
                    <a:pt x="648" y="444"/>
                  </a:lnTo>
                  <a:lnTo>
                    <a:pt x="638" y="444"/>
                  </a:lnTo>
                  <a:lnTo>
                    <a:pt x="633" y="444"/>
                  </a:lnTo>
                  <a:lnTo>
                    <a:pt x="633" y="451"/>
                  </a:lnTo>
                  <a:lnTo>
                    <a:pt x="633" y="454"/>
                  </a:lnTo>
                  <a:lnTo>
                    <a:pt x="637" y="457"/>
                  </a:lnTo>
                  <a:lnTo>
                    <a:pt x="637" y="462"/>
                  </a:lnTo>
                  <a:lnTo>
                    <a:pt x="637" y="465"/>
                  </a:lnTo>
                  <a:lnTo>
                    <a:pt x="637" y="468"/>
                  </a:lnTo>
                  <a:lnTo>
                    <a:pt x="624" y="473"/>
                  </a:lnTo>
                  <a:lnTo>
                    <a:pt x="623" y="468"/>
                  </a:lnTo>
                  <a:lnTo>
                    <a:pt x="621" y="473"/>
                  </a:lnTo>
                  <a:lnTo>
                    <a:pt x="623" y="474"/>
                  </a:lnTo>
                  <a:lnTo>
                    <a:pt x="624" y="478"/>
                  </a:lnTo>
                  <a:lnTo>
                    <a:pt x="628" y="479"/>
                  </a:lnTo>
                  <a:lnTo>
                    <a:pt x="624" y="482"/>
                  </a:lnTo>
                  <a:lnTo>
                    <a:pt x="623" y="487"/>
                  </a:lnTo>
                  <a:lnTo>
                    <a:pt x="621" y="484"/>
                  </a:lnTo>
                  <a:lnTo>
                    <a:pt x="615" y="487"/>
                  </a:lnTo>
                  <a:lnTo>
                    <a:pt x="613" y="490"/>
                  </a:lnTo>
                  <a:lnTo>
                    <a:pt x="613" y="494"/>
                  </a:lnTo>
                  <a:lnTo>
                    <a:pt x="609" y="495"/>
                  </a:lnTo>
                  <a:lnTo>
                    <a:pt x="603" y="498"/>
                  </a:lnTo>
                  <a:lnTo>
                    <a:pt x="596" y="505"/>
                  </a:lnTo>
                  <a:lnTo>
                    <a:pt x="594" y="510"/>
                  </a:lnTo>
                  <a:lnTo>
                    <a:pt x="594" y="506"/>
                  </a:lnTo>
                  <a:lnTo>
                    <a:pt x="587" y="505"/>
                  </a:lnTo>
                  <a:lnTo>
                    <a:pt x="583" y="506"/>
                  </a:lnTo>
                  <a:lnTo>
                    <a:pt x="581" y="510"/>
                  </a:lnTo>
                  <a:lnTo>
                    <a:pt x="581" y="513"/>
                  </a:lnTo>
                  <a:lnTo>
                    <a:pt x="578" y="513"/>
                  </a:lnTo>
                  <a:lnTo>
                    <a:pt x="572" y="518"/>
                  </a:lnTo>
                  <a:lnTo>
                    <a:pt x="569" y="514"/>
                  </a:lnTo>
                  <a:lnTo>
                    <a:pt x="569" y="518"/>
                  </a:lnTo>
                  <a:lnTo>
                    <a:pt x="570" y="523"/>
                  </a:lnTo>
                  <a:lnTo>
                    <a:pt x="570" y="529"/>
                  </a:lnTo>
                  <a:lnTo>
                    <a:pt x="569" y="530"/>
                  </a:lnTo>
                  <a:lnTo>
                    <a:pt x="570" y="537"/>
                  </a:lnTo>
                  <a:lnTo>
                    <a:pt x="570" y="539"/>
                  </a:lnTo>
                  <a:lnTo>
                    <a:pt x="572" y="546"/>
                  </a:lnTo>
                  <a:lnTo>
                    <a:pt x="572" y="551"/>
                  </a:lnTo>
                  <a:lnTo>
                    <a:pt x="570" y="555"/>
                  </a:lnTo>
                  <a:lnTo>
                    <a:pt x="570" y="561"/>
                  </a:lnTo>
                  <a:lnTo>
                    <a:pt x="570" y="565"/>
                  </a:lnTo>
                  <a:lnTo>
                    <a:pt x="572" y="570"/>
                  </a:lnTo>
                  <a:lnTo>
                    <a:pt x="572" y="573"/>
                  </a:lnTo>
                  <a:lnTo>
                    <a:pt x="570" y="577"/>
                  </a:lnTo>
                  <a:lnTo>
                    <a:pt x="572" y="578"/>
                  </a:lnTo>
                  <a:lnTo>
                    <a:pt x="578" y="581"/>
                  </a:lnTo>
                  <a:lnTo>
                    <a:pt x="583" y="582"/>
                  </a:lnTo>
                  <a:lnTo>
                    <a:pt x="587" y="586"/>
                  </a:lnTo>
                  <a:lnTo>
                    <a:pt x="590" y="587"/>
                  </a:lnTo>
                  <a:lnTo>
                    <a:pt x="594" y="590"/>
                  </a:lnTo>
                  <a:lnTo>
                    <a:pt x="594" y="601"/>
                  </a:lnTo>
                  <a:lnTo>
                    <a:pt x="587" y="601"/>
                  </a:lnTo>
                  <a:lnTo>
                    <a:pt x="590" y="606"/>
                  </a:lnTo>
                  <a:lnTo>
                    <a:pt x="594" y="613"/>
                  </a:lnTo>
                  <a:lnTo>
                    <a:pt x="595" y="621"/>
                  </a:lnTo>
                  <a:lnTo>
                    <a:pt x="595" y="630"/>
                  </a:lnTo>
                  <a:lnTo>
                    <a:pt x="603" y="634"/>
                  </a:lnTo>
                  <a:lnTo>
                    <a:pt x="601" y="643"/>
                  </a:lnTo>
                  <a:lnTo>
                    <a:pt x="603" y="650"/>
                  </a:lnTo>
                  <a:lnTo>
                    <a:pt x="603" y="659"/>
                  </a:lnTo>
                  <a:lnTo>
                    <a:pt x="601" y="661"/>
                  </a:lnTo>
                  <a:lnTo>
                    <a:pt x="601" y="662"/>
                  </a:lnTo>
                  <a:lnTo>
                    <a:pt x="601" y="669"/>
                  </a:lnTo>
                  <a:lnTo>
                    <a:pt x="601" y="673"/>
                  </a:lnTo>
                  <a:lnTo>
                    <a:pt x="596" y="680"/>
                  </a:lnTo>
                  <a:lnTo>
                    <a:pt x="596" y="685"/>
                  </a:lnTo>
                  <a:lnTo>
                    <a:pt x="596" y="693"/>
                  </a:lnTo>
                  <a:lnTo>
                    <a:pt x="596" y="700"/>
                  </a:lnTo>
                  <a:lnTo>
                    <a:pt x="596" y="704"/>
                  </a:lnTo>
                  <a:lnTo>
                    <a:pt x="594" y="708"/>
                  </a:lnTo>
                  <a:lnTo>
                    <a:pt x="583" y="710"/>
                  </a:lnTo>
                  <a:lnTo>
                    <a:pt x="578" y="712"/>
                  </a:lnTo>
                  <a:lnTo>
                    <a:pt x="572" y="721"/>
                  </a:lnTo>
                  <a:lnTo>
                    <a:pt x="569" y="729"/>
                  </a:lnTo>
                  <a:lnTo>
                    <a:pt x="563" y="733"/>
                  </a:lnTo>
                  <a:lnTo>
                    <a:pt x="558" y="734"/>
                  </a:lnTo>
                  <a:lnTo>
                    <a:pt x="551" y="739"/>
                  </a:lnTo>
                  <a:lnTo>
                    <a:pt x="547" y="742"/>
                  </a:lnTo>
                  <a:lnTo>
                    <a:pt x="541" y="750"/>
                  </a:lnTo>
                  <a:lnTo>
                    <a:pt x="541" y="756"/>
                  </a:lnTo>
                  <a:lnTo>
                    <a:pt x="540" y="760"/>
                  </a:lnTo>
                  <a:lnTo>
                    <a:pt x="532" y="766"/>
                  </a:lnTo>
                  <a:lnTo>
                    <a:pt x="523" y="777"/>
                  </a:lnTo>
                  <a:lnTo>
                    <a:pt x="513" y="789"/>
                  </a:lnTo>
                  <a:lnTo>
                    <a:pt x="511" y="795"/>
                  </a:lnTo>
                  <a:lnTo>
                    <a:pt x="511" y="803"/>
                  </a:lnTo>
                  <a:lnTo>
                    <a:pt x="511" y="804"/>
                  </a:lnTo>
                  <a:lnTo>
                    <a:pt x="507" y="811"/>
                  </a:lnTo>
                  <a:lnTo>
                    <a:pt x="501" y="817"/>
                  </a:lnTo>
                  <a:lnTo>
                    <a:pt x="495" y="827"/>
                  </a:lnTo>
                  <a:lnTo>
                    <a:pt x="489" y="833"/>
                  </a:lnTo>
                  <a:lnTo>
                    <a:pt x="487" y="837"/>
                  </a:lnTo>
                  <a:lnTo>
                    <a:pt x="486" y="845"/>
                  </a:lnTo>
                  <a:lnTo>
                    <a:pt x="471" y="841"/>
                  </a:lnTo>
                  <a:lnTo>
                    <a:pt x="458" y="836"/>
                  </a:lnTo>
                  <a:lnTo>
                    <a:pt x="439" y="836"/>
                  </a:lnTo>
                  <a:lnTo>
                    <a:pt x="431" y="836"/>
                  </a:lnTo>
                  <a:lnTo>
                    <a:pt x="407" y="836"/>
                  </a:lnTo>
                  <a:lnTo>
                    <a:pt x="392" y="829"/>
                  </a:lnTo>
                  <a:lnTo>
                    <a:pt x="377" y="827"/>
                  </a:lnTo>
                  <a:lnTo>
                    <a:pt x="366" y="829"/>
                  </a:lnTo>
                  <a:lnTo>
                    <a:pt x="357" y="836"/>
                  </a:lnTo>
                  <a:lnTo>
                    <a:pt x="354" y="841"/>
                  </a:lnTo>
                  <a:lnTo>
                    <a:pt x="339" y="867"/>
                  </a:lnTo>
                  <a:lnTo>
                    <a:pt x="334" y="877"/>
                  </a:lnTo>
                  <a:lnTo>
                    <a:pt x="326" y="893"/>
                  </a:lnTo>
                  <a:lnTo>
                    <a:pt x="323" y="899"/>
                  </a:lnTo>
                  <a:lnTo>
                    <a:pt x="316" y="909"/>
                  </a:lnTo>
                  <a:lnTo>
                    <a:pt x="302" y="909"/>
                  </a:lnTo>
                  <a:lnTo>
                    <a:pt x="298" y="912"/>
                  </a:lnTo>
                  <a:lnTo>
                    <a:pt x="292" y="912"/>
                  </a:lnTo>
                  <a:lnTo>
                    <a:pt x="288" y="909"/>
                  </a:lnTo>
                  <a:lnTo>
                    <a:pt x="280" y="909"/>
                  </a:lnTo>
                  <a:lnTo>
                    <a:pt x="267" y="909"/>
                  </a:lnTo>
                  <a:lnTo>
                    <a:pt x="246" y="909"/>
                  </a:lnTo>
                  <a:lnTo>
                    <a:pt x="244" y="912"/>
                  </a:lnTo>
                  <a:lnTo>
                    <a:pt x="233" y="912"/>
                  </a:lnTo>
                  <a:lnTo>
                    <a:pt x="226" y="912"/>
                  </a:lnTo>
                  <a:lnTo>
                    <a:pt x="186" y="907"/>
                  </a:lnTo>
                  <a:lnTo>
                    <a:pt x="184" y="907"/>
                  </a:lnTo>
                  <a:lnTo>
                    <a:pt x="176" y="919"/>
                  </a:lnTo>
                  <a:lnTo>
                    <a:pt x="166" y="928"/>
                  </a:lnTo>
                  <a:lnTo>
                    <a:pt x="158" y="943"/>
                  </a:lnTo>
                  <a:lnTo>
                    <a:pt x="153" y="959"/>
                  </a:lnTo>
                  <a:lnTo>
                    <a:pt x="140" y="976"/>
                  </a:lnTo>
                  <a:lnTo>
                    <a:pt x="132" y="986"/>
                  </a:lnTo>
                  <a:lnTo>
                    <a:pt x="125" y="992"/>
                  </a:lnTo>
                  <a:lnTo>
                    <a:pt x="122" y="994"/>
                  </a:lnTo>
                  <a:lnTo>
                    <a:pt x="117" y="996"/>
                  </a:lnTo>
                  <a:lnTo>
                    <a:pt x="99" y="996"/>
                  </a:lnTo>
                  <a:lnTo>
                    <a:pt x="86" y="996"/>
                  </a:lnTo>
                  <a:lnTo>
                    <a:pt x="78" y="994"/>
                  </a:lnTo>
                  <a:lnTo>
                    <a:pt x="74" y="992"/>
                  </a:lnTo>
                  <a:lnTo>
                    <a:pt x="61" y="988"/>
                  </a:lnTo>
                  <a:lnTo>
                    <a:pt x="56" y="983"/>
                  </a:lnTo>
                  <a:lnTo>
                    <a:pt x="56" y="976"/>
                  </a:lnTo>
                  <a:lnTo>
                    <a:pt x="52" y="960"/>
                  </a:lnTo>
                  <a:lnTo>
                    <a:pt x="52" y="943"/>
                  </a:lnTo>
                  <a:lnTo>
                    <a:pt x="50" y="928"/>
                  </a:lnTo>
                  <a:lnTo>
                    <a:pt x="49" y="903"/>
                  </a:lnTo>
                  <a:lnTo>
                    <a:pt x="43" y="899"/>
                  </a:lnTo>
                  <a:lnTo>
                    <a:pt x="40" y="891"/>
                  </a:lnTo>
                  <a:lnTo>
                    <a:pt x="32" y="879"/>
                  </a:lnTo>
                  <a:lnTo>
                    <a:pt x="24" y="863"/>
                  </a:lnTo>
                  <a:lnTo>
                    <a:pt x="14" y="849"/>
                  </a:lnTo>
                  <a:lnTo>
                    <a:pt x="9" y="825"/>
                  </a:lnTo>
                  <a:lnTo>
                    <a:pt x="3" y="816"/>
                  </a:lnTo>
                  <a:lnTo>
                    <a:pt x="0" y="808"/>
                  </a:lnTo>
                  <a:lnTo>
                    <a:pt x="7" y="780"/>
                  </a:lnTo>
                  <a:lnTo>
                    <a:pt x="22" y="739"/>
                  </a:lnTo>
                  <a:lnTo>
                    <a:pt x="32" y="717"/>
                  </a:lnTo>
                  <a:lnTo>
                    <a:pt x="35" y="710"/>
                  </a:lnTo>
                  <a:lnTo>
                    <a:pt x="56" y="693"/>
                  </a:lnTo>
                  <a:lnTo>
                    <a:pt x="58" y="677"/>
                  </a:lnTo>
                  <a:lnTo>
                    <a:pt x="61" y="661"/>
                  </a:lnTo>
                  <a:lnTo>
                    <a:pt x="64" y="659"/>
                  </a:lnTo>
                  <a:lnTo>
                    <a:pt x="67" y="651"/>
                  </a:lnTo>
                  <a:lnTo>
                    <a:pt x="78" y="629"/>
                  </a:lnTo>
                  <a:lnTo>
                    <a:pt x="90" y="590"/>
                  </a:lnTo>
                  <a:lnTo>
                    <a:pt x="93" y="582"/>
                  </a:lnTo>
                  <a:lnTo>
                    <a:pt x="93" y="567"/>
                  </a:lnTo>
                  <a:lnTo>
                    <a:pt x="93" y="551"/>
                  </a:lnTo>
                  <a:lnTo>
                    <a:pt x="93" y="543"/>
                  </a:lnTo>
                  <a:lnTo>
                    <a:pt x="101" y="514"/>
                  </a:lnTo>
                  <a:lnTo>
                    <a:pt x="103" y="506"/>
                  </a:lnTo>
                  <a:lnTo>
                    <a:pt x="105" y="498"/>
                  </a:lnTo>
                  <a:lnTo>
                    <a:pt x="103" y="494"/>
                  </a:lnTo>
                  <a:lnTo>
                    <a:pt x="105" y="482"/>
                  </a:lnTo>
                  <a:lnTo>
                    <a:pt x="105" y="479"/>
                  </a:lnTo>
                  <a:lnTo>
                    <a:pt x="101" y="454"/>
                  </a:lnTo>
                  <a:lnTo>
                    <a:pt x="101" y="451"/>
                  </a:lnTo>
                  <a:lnTo>
                    <a:pt x="101" y="435"/>
                  </a:lnTo>
                  <a:lnTo>
                    <a:pt x="105" y="420"/>
                  </a:lnTo>
                  <a:lnTo>
                    <a:pt x="105" y="418"/>
                  </a:lnTo>
                  <a:lnTo>
                    <a:pt x="105" y="391"/>
                  </a:lnTo>
                  <a:lnTo>
                    <a:pt x="108" y="372"/>
                  </a:lnTo>
                  <a:lnTo>
                    <a:pt x="117" y="347"/>
                  </a:lnTo>
                  <a:lnTo>
                    <a:pt x="117" y="331"/>
                  </a:lnTo>
                  <a:lnTo>
                    <a:pt x="114" y="320"/>
                  </a:lnTo>
                  <a:lnTo>
                    <a:pt x="118" y="308"/>
                  </a:lnTo>
                  <a:lnTo>
                    <a:pt x="122" y="304"/>
                  </a:lnTo>
                  <a:lnTo>
                    <a:pt x="135" y="297"/>
                  </a:lnTo>
                  <a:lnTo>
                    <a:pt x="158" y="261"/>
                  </a:lnTo>
                  <a:lnTo>
                    <a:pt x="172" y="236"/>
                  </a:lnTo>
                  <a:lnTo>
                    <a:pt x="172" y="233"/>
                  </a:lnTo>
                  <a:lnTo>
                    <a:pt x="180" y="204"/>
                  </a:lnTo>
                  <a:lnTo>
                    <a:pt x="176" y="167"/>
                  </a:lnTo>
                  <a:lnTo>
                    <a:pt x="176" y="164"/>
                  </a:lnTo>
                  <a:lnTo>
                    <a:pt x="176" y="161"/>
                  </a:lnTo>
                  <a:lnTo>
                    <a:pt x="176" y="148"/>
                  </a:lnTo>
                  <a:lnTo>
                    <a:pt x="172" y="132"/>
                  </a:lnTo>
                  <a:lnTo>
                    <a:pt x="183" y="114"/>
                  </a:lnTo>
                  <a:lnTo>
                    <a:pt x="190" y="108"/>
                  </a:lnTo>
                  <a:lnTo>
                    <a:pt x="191" y="105"/>
                  </a:lnTo>
                  <a:lnTo>
                    <a:pt x="201" y="92"/>
                  </a:lnTo>
                  <a:lnTo>
                    <a:pt x="211" y="82"/>
                  </a:lnTo>
                  <a:lnTo>
                    <a:pt x="218" y="62"/>
                  </a:lnTo>
                  <a:lnTo>
                    <a:pt x="233" y="57"/>
                  </a:lnTo>
                  <a:lnTo>
                    <a:pt x="244" y="58"/>
                  </a:lnTo>
                  <a:lnTo>
                    <a:pt x="246" y="62"/>
                  </a:lnTo>
                  <a:lnTo>
                    <a:pt x="262" y="58"/>
                  </a:lnTo>
                  <a:lnTo>
                    <a:pt x="276" y="57"/>
                  </a:lnTo>
                  <a:lnTo>
                    <a:pt x="271" y="49"/>
                  </a:lnTo>
                  <a:lnTo>
                    <a:pt x="262" y="45"/>
                  </a:lnTo>
                  <a:lnTo>
                    <a:pt x="256" y="32"/>
                  </a:lnTo>
                  <a:lnTo>
                    <a:pt x="252" y="14"/>
                  </a:lnTo>
                  <a:lnTo>
                    <a:pt x="256" y="0"/>
                  </a:lnTo>
                  <a:lnTo>
                    <a:pt x="267" y="8"/>
                  </a:lnTo>
                  <a:lnTo>
                    <a:pt x="284" y="16"/>
                  </a:lnTo>
                  <a:lnTo>
                    <a:pt x="294" y="25"/>
                  </a:lnTo>
                  <a:lnTo>
                    <a:pt x="316" y="32"/>
                  </a:lnTo>
                  <a:lnTo>
                    <a:pt x="323" y="30"/>
                  </a:lnTo>
                  <a:lnTo>
                    <a:pt x="323" y="38"/>
                  </a:lnTo>
                  <a:lnTo>
                    <a:pt x="332" y="49"/>
                  </a:lnTo>
                  <a:lnTo>
                    <a:pt x="345" y="57"/>
                  </a:lnTo>
                  <a:lnTo>
                    <a:pt x="366" y="56"/>
                  </a:lnTo>
                  <a:lnTo>
                    <a:pt x="377" y="62"/>
                  </a:lnTo>
                  <a:lnTo>
                    <a:pt x="396" y="74"/>
                  </a:lnTo>
                  <a:lnTo>
                    <a:pt x="412" y="78"/>
                  </a:lnTo>
                  <a:lnTo>
                    <a:pt x="431" y="80"/>
                  </a:lnTo>
                  <a:lnTo>
                    <a:pt x="447" y="80"/>
                  </a:lnTo>
                  <a:lnTo>
                    <a:pt x="451" y="78"/>
                  </a:lnTo>
                  <a:lnTo>
                    <a:pt x="462" y="68"/>
                  </a:lnTo>
                  <a:lnTo>
                    <a:pt x="473" y="66"/>
                  </a:lnTo>
                  <a:lnTo>
                    <a:pt x="482" y="78"/>
                  </a:lnTo>
                  <a:lnTo>
                    <a:pt x="492" y="108"/>
                  </a:lnTo>
                  <a:lnTo>
                    <a:pt x="495" y="112"/>
                  </a:lnTo>
                  <a:lnTo>
                    <a:pt x="505" y="137"/>
                  </a:lnTo>
                  <a:lnTo>
                    <a:pt x="513" y="170"/>
                  </a:lnTo>
                  <a:lnTo>
                    <a:pt x="523" y="186"/>
                  </a:lnTo>
                  <a:lnTo>
                    <a:pt x="523" y="197"/>
                  </a:lnTo>
                  <a:lnTo>
                    <a:pt x="523" y="200"/>
                  </a:lnTo>
                  <a:lnTo>
                    <a:pt x="529" y="217"/>
                  </a:lnTo>
                  <a:lnTo>
                    <a:pt x="540" y="228"/>
                  </a:lnTo>
                  <a:lnTo>
                    <a:pt x="548" y="228"/>
                  </a:lnTo>
                  <a:lnTo>
                    <a:pt x="559" y="228"/>
                  </a:lnTo>
                  <a:lnTo>
                    <a:pt x="570" y="231"/>
                  </a:lnTo>
                  <a:lnTo>
                    <a:pt x="578" y="231"/>
                  </a:lnTo>
                  <a:lnTo>
                    <a:pt x="594" y="231"/>
                  </a:lnTo>
                  <a:lnTo>
                    <a:pt x="595" y="231"/>
                  </a:lnTo>
                  <a:lnTo>
                    <a:pt x="603" y="231"/>
                  </a:lnTo>
                  <a:lnTo>
                    <a:pt x="621" y="224"/>
                  </a:lnTo>
                  <a:lnTo>
                    <a:pt x="623" y="208"/>
                  </a:lnTo>
                  <a:lnTo>
                    <a:pt x="624" y="205"/>
                  </a:lnTo>
                  <a:lnTo>
                    <a:pt x="624" y="200"/>
                  </a:lnTo>
                  <a:lnTo>
                    <a:pt x="633" y="188"/>
                  </a:lnTo>
                  <a:lnTo>
                    <a:pt x="638" y="175"/>
                  </a:lnTo>
                  <a:lnTo>
                    <a:pt x="649" y="172"/>
                  </a:lnTo>
                  <a:lnTo>
                    <a:pt x="656" y="164"/>
                  </a:lnTo>
                  <a:lnTo>
                    <a:pt x="667" y="164"/>
                  </a:lnTo>
                  <a:lnTo>
                    <a:pt x="677" y="161"/>
                  </a:lnTo>
                  <a:lnTo>
                    <a:pt x="678" y="156"/>
                  </a:lnTo>
                  <a:lnTo>
                    <a:pt x="699" y="153"/>
                  </a:lnTo>
                  <a:lnTo>
                    <a:pt x="706" y="148"/>
                  </a:lnTo>
                  <a:lnTo>
                    <a:pt x="722" y="151"/>
                  </a:lnTo>
                  <a:lnTo>
                    <a:pt x="731" y="151"/>
                  </a:lnTo>
                  <a:lnTo>
                    <a:pt x="741" y="153"/>
                  </a:lnTo>
                  <a:lnTo>
                    <a:pt x="744" y="161"/>
                  </a:lnTo>
                  <a:lnTo>
                    <a:pt x="746" y="164"/>
                  </a:lnTo>
                  <a:lnTo>
                    <a:pt x="749" y="172"/>
                  </a:lnTo>
                  <a:lnTo>
                    <a:pt x="753" y="188"/>
                  </a:lnTo>
                  <a:lnTo>
                    <a:pt x="757" y="194"/>
                  </a:lnTo>
                  <a:lnTo>
                    <a:pt x="754" y="200"/>
                  </a:lnTo>
                  <a:lnTo>
                    <a:pt x="754" y="204"/>
                  </a:lnTo>
                  <a:lnTo>
                    <a:pt x="753" y="217"/>
                  </a:lnTo>
                  <a:lnTo>
                    <a:pt x="749" y="228"/>
                  </a:lnTo>
                  <a:lnTo>
                    <a:pt x="746" y="236"/>
                  </a:lnTo>
                  <a:lnTo>
                    <a:pt x="746" y="244"/>
                  </a:lnTo>
                  <a:lnTo>
                    <a:pt x="746" y="256"/>
                  </a:lnTo>
                  <a:lnTo>
                    <a:pt x="753" y="256"/>
                  </a:lnTo>
                  <a:lnTo>
                    <a:pt x="760" y="256"/>
                  </a:lnTo>
                  <a:lnTo>
                    <a:pt x="772" y="256"/>
                  </a:lnTo>
                  <a:lnTo>
                    <a:pt x="778" y="248"/>
                  </a:lnTo>
                  <a:lnTo>
                    <a:pt x="783" y="245"/>
                  </a:lnTo>
                  <a:lnTo>
                    <a:pt x="796" y="241"/>
                  </a:lnTo>
                  <a:lnTo>
                    <a:pt x="804" y="233"/>
                  </a:lnTo>
                  <a:lnTo>
                    <a:pt x="832" y="233"/>
                  </a:lnTo>
                  <a:lnTo>
                    <a:pt x="843" y="233"/>
                  </a:lnTo>
                  <a:lnTo>
                    <a:pt x="852" y="233"/>
                  </a:lnTo>
                  <a:lnTo>
                    <a:pt x="857" y="236"/>
                  </a:lnTo>
                  <a:lnTo>
                    <a:pt x="872" y="233"/>
                  </a:lnTo>
                  <a:lnTo>
                    <a:pt x="886" y="233"/>
                  </a:lnTo>
                  <a:lnTo>
                    <a:pt x="897" y="233"/>
                  </a:lnTo>
                  <a:lnTo>
                    <a:pt x="907" y="239"/>
                  </a:lnTo>
                  <a:lnTo>
                    <a:pt x="909" y="244"/>
                  </a:lnTo>
                  <a:lnTo>
                    <a:pt x="915" y="248"/>
                  </a:lnTo>
                  <a:lnTo>
                    <a:pt x="920" y="264"/>
                  </a:lnTo>
                  <a:lnTo>
                    <a:pt x="920" y="267"/>
                  </a:lnTo>
                  <a:lnTo>
                    <a:pt x="926" y="275"/>
                  </a:lnTo>
                  <a:lnTo>
                    <a:pt x="928" y="281"/>
                  </a:lnTo>
                  <a:lnTo>
                    <a:pt x="938" y="297"/>
                  </a:lnTo>
                  <a:lnTo>
                    <a:pt x="940" y="304"/>
                  </a:lnTo>
                  <a:lnTo>
                    <a:pt x="940" y="308"/>
                  </a:lnTo>
                  <a:lnTo>
                    <a:pt x="944" y="319"/>
                  </a:lnTo>
                  <a:lnTo>
                    <a:pt x="944" y="323"/>
                  </a:lnTo>
                  <a:lnTo>
                    <a:pt x="940" y="335"/>
                  </a:lnTo>
                  <a:lnTo>
                    <a:pt x="938" y="338"/>
                  </a:lnTo>
                  <a:lnTo>
                    <a:pt x="935" y="347"/>
                  </a:lnTo>
                  <a:lnTo>
                    <a:pt x="931" y="347"/>
                  </a:lnTo>
                  <a:lnTo>
                    <a:pt x="915" y="354"/>
                  </a:lnTo>
                  <a:lnTo>
                    <a:pt x="880" y="372"/>
                  </a:lnTo>
                  <a:lnTo>
                    <a:pt x="883" y="374"/>
                  </a:lnTo>
                  <a:lnTo>
                    <a:pt x="888" y="379"/>
                  </a:lnTo>
                  <a:lnTo>
                    <a:pt x="894" y="380"/>
                  </a:lnTo>
                  <a:lnTo>
                    <a:pt x="897" y="380"/>
                  </a:lnTo>
                  <a:lnTo>
                    <a:pt x="901" y="383"/>
                  </a:lnTo>
                  <a:lnTo>
                    <a:pt x="904" y="383"/>
                  </a:lnTo>
                  <a:lnTo>
                    <a:pt x="904" y="387"/>
                  </a:lnTo>
                  <a:lnTo>
                    <a:pt x="904" y="391"/>
                  </a:lnTo>
                  <a:lnTo>
                    <a:pt x="904" y="395"/>
                  </a:lnTo>
                  <a:lnTo>
                    <a:pt x="907" y="399"/>
                  </a:lnTo>
                  <a:lnTo>
                    <a:pt x="907" y="402"/>
                  </a:lnTo>
                  <a:lnTo>
                    <a:pt x="904" y="410"/>
                  </a:lnTo>
                  <a:lnTo>
                    <a:pt x="907" y="411"/>
                  </a:lnTo>
                  <a:lnTo>
                    <a:pt x="909" y="414"/>
                  </a:lnTo>
                  <a:lnTo>
                    <a:pt x="912" y="418"/>
                  </a:lnTo>
                  <a:lnTo>
                    <a:pt x="915" y="420"/>
                  </a:lnTo>
                  <a:lnTo>
                    <a:pt x="920" y="426"/>
                  </a:lnTo>
                  <a:lnTo>
                    <a:pt x="920" y="427"/>
                  </a:lnTo>
                  <a:lnTo>
                    <a:pt x="926" y="447"/>
                  </a:lnTo>
                  <a:lnTo>
                    <a:pt x="926" y="462"/>
                  </a:lnTo>
                  <a:lnTo>
                    <a:pt x="926" y="473"/>
                  </a:lnTo>
                  <a:lnTo>
                    <a:pt x="927" y="478"/>
                  </a:lnTo>
                  <a:lnTo>
                    <a:pt x="927" y="484"/>
                  </a:lnTo>
                  <a:lnTo>
                    <a:pt x="927" y="490"/>
                  </a:lnTo>
                  <a:lnTo>
                    <a:pt x="927" y="495"/>
                  </a:lnTo>
                  <a:lnTo>
                    <a:pt x="928" y="503"/>
                  </a:lnTo>
                  <a:lnTo>
                    <a:pt x="928" y="506"/>
                  </a:lnTo>
                  <a:lnTo>
                    <a:pt x="928" y="510"/>
                  </a:lnTo>
                  <a:lnTo>
                    <a:pt x="928" y="514"/>
                  </a:lnTo>
                  <a:lnTo>
                    <a:pt x="928" y="523"/>
                  </a:lnTo>
                  <a:lnTo>
                    <a:pt x="927" y="526"/>
                  </a:lnTo>
                  <a:lnTo>
                    <a:pt x="928" y="530"/>
                  </a:lnTo>
                  <a:lnTo>
                    <a:pt x="931" y="537"/>
                  </a:lnTo>
                  <a:lnTo>
                    <a:pt x="931" y="543"/>
                  </a:lnTo>
                  <a:lnTo>
                    <a:pt x="935" y="554"/>
                  </a:lnTo>
                  <a:lnTo>
                    <a:pt x="931" y="555"/>
                  </a:lnTo>
                  <a:lnTo>
                    <a:pt x="931" y="561"/>
                  </a:lnTo>
                  <a:lnTo>
                    <a:pt x="931" y="565"/>
                  </a:lnTo>
                  <a:lnTo>
                    <a:pt x="931" y="573"/>
                  </a:lnTo>
                  <a:lnTo>
                    <a:pt x="931" y="578"/>
                  </a:lnTo>
                  <a:lnTo>
                    <a:pt x="928" y="581"/>
                  </a:lnTo>
                  <a:lnTo>
                    <a:pt x="927" y="582"/>
                  </a:lnTo>
                  <a:lnTo>
                    <a:pt x="927" y="586"/>
                  </a:lnTo>
                  <a:lnTo>
                    <a:pt x="927" y="590"/>
                  </a:lnTo>
                  <a:lnTo>
                    <a:pt x="927" y="598"/>
                  </a:lnTo>
                  <a:lnTo>
                    <a:pt x="926" y="601"/>
                  </a:lnTo>
                  <a:lnTo>
                    <a:pt x="926" y="603"/>
                  </a:lnTo>
                  <a:close/>
                </a:path>
              </a:pathLst>
            </a:custGeom>
            <a:solidFill>
              <a:srgbClr val="93C47D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g3037f45beab_0_67"/>
            <p:cNvSpPr/>
            <p:nvPr/>
          </p:nvSpPr>
          <p:spPr>
            <a:xfrm>
              <a:off x="5396953" y="3556594"/>
              <a:ext cx="512002" cy="760483"/>
            </a:xfrm>
            <a:custGeom>
              <a:rect b="b" l="l" r="r" t="t"/>
              <a:pathLst>
                <a:path extrusionOk="0" h="1556" w="1180">
                  <a:moveTo>
                    <a:pt x="949" y="904"/>
                  </a:moveTo>
                  <a:lnTo>
                    <a:pt x="967" y="897"/>
                  </a:lnTo>
                  <a:lnTo>
                    <a:pt x="978" y="894"/>
                  </a:lnTo>
                  <a:lnTo>
                    <a:pt x="994" y="893"/>
                  </a:lnTo>
                  <a:lnTo>
                    <a:pt x="1008" y="888"/>
                  </a:lnTo>
                  <a:lnTo>
                    <a:pt x="1027" y="885"/>
                  </a:lnTo>
                  <a:lnTo>
                    <a:pt x="1037" y="880"/>
                  </a:lnTo>
                  <a:lnTo>
                    <a:pt x="1048" y="874"/>
                  </a:lnTo>
                  <a:lnTo>
                    <a:pt x="1055" y="864"/>
                  </a:lnTo>
                  <a:lnTo>
                    <a:pt x="1061" y="848"/>
                  </a:lnTo>
                  <a:lnTo>
                    <a:pt x="1066" y="840"/>
                  </a:lnTo>
                  <a:lnTo>
                    <a:pt x="1061" y="837"/>
                  </a:lnTo>
                  <a:lnTo>
                    <a:pt x="1048" y="829"/>
                  </a:lnTo>
                  <a:lnTo>
                    <a:pt x="1036" y="824"/>
                  </a:lnTo>
                  <a:lnTo>
                    <a:pt x="1017" y="819"/>
                  </a:lnTo>
                  <a:lnTo>
                    <a:pt x="1003" y="819"/>
                  </a:lnTo>
                  <a:lnTo>
                    <a:pt x="986" y="819"/>
                  </a:lnTo>
                  <a:lnTo>
                    <a:pt x="972" y="811"/>
                  </a:lnTo>
                  <a:lnTo>
                    <a:pt x="947" y="806"/>
                  </a:lnTo>
                  <a:lnTo>
                    <a:pt x="936" y="803"/>
                  </a:lnTo>
                  <a:lnTo>
                    <a:pt x="929" y="800"/>
                  </a:lnTo>
                  <a:lnTo>
                    <a:pt x="917" y="789"/>
                  </a:lnTo>
                  <a:lnTo>
                    <a:pt x="909" y="789"/>
                  </a:lnTo>
                  <a:lnTo>
                    <a:pt x="899" y="784"/>
                  </a:lnTo>
                  <a:lnTo>
                    <a:pt x="874" y="771"/>
                  </a:lnTo>
                  <a:lnTo>
                    <a:pt x="871" y="755"/>
                  </a:lnTo>
                  <a:lnTo>
                    <a:pt x="882" y="738"/>
                  </a:lnTo>
                  <a:lnTo>
                    <a:pt x="876" y="721"/>
                  </a:lnTo>
                  <a:lnTo>
                    <a:pt x="859" y="707"/>
                  </a:lnTo>
                  <a:lnTo>
                    <a:pt x="859" y="689"/>
                  </a:lnTo>
                  <a:lnTo>
                    <a:pt x="871" y="667"/>
                  </a:lnTo>
                  <a:lnTo>
                    <a:pt x="879" y="662"/>
                  </a:lnTo>
                  <a:lnTo>
                    <a:pt x="882" y="654"/>
                  </a:lnTo>
                  <a:lnTo>
                    <a:pt x="888" y="635"/>
                  </a:lnTo>
                  <a:lnTo>
                    <a:pt x="903" y="606"/>
                  </a:lnTo>
                  <a:lnTo>
                    <a:pt x="914" y="560"/>
                  </a:lnTo>
                  <a:lnTo>
                    <a:pt x="922" y="532"/>
                  </a:lnTo>
                  <a:lnTo>
                    <a:pt x="932" y="516"/>
                  </a:lnTo>
                  <a:lnTo>
                    <a:pt x="936" y="505"/>
                  </a:lnTo>
                  <a:lnTo>
                    <a:pt x="939" y="491"/>
                  </a:lnTo>
                  <a:lnTo>
                    <a:pt x="954" y="480"/>
                  </a:lnTo>
                  <a:lnTo>
                    <a:pt x="962" y="465"/>
                  </a:lnTo>
                  <a:lnTo>
                    <a:pt x="975" y="449"/>
                  </a:lnTo>
                  <a:lnTo>
                    <a:pt x="989" y="435"/>
                  </a:lnTo>
                  <a:lnTo>
                    <a:pt x="994" y="425"/>
                  </a:lnTo>
                  <a:lnTo>
                    <a:pt x="1008" y="424"/>
                  </a:lnTo>
                  <a:lnTo>
                    <a:pt x="1015" y="403"/>
                  </a:lnTo>
                  <a:lnTo>
                    <a:pt x="989" y="401"/>
                  </a:lnTo>
                  <a:lnTo>
                    <a:pt x="975" y="396"/>
                  </a:lnTo>
                  <a:lnTo>
                    <a:pt x="944" y="381"/>
                  </a:lnTo>
                  <a:lnTo>
                    <a:pt x="914" y="368"/>
                  </a:lnTo>
                  <a:lnTo>
                    <a:pt x="899" y="356"/>
                  </a:lnTo>
                  <a:lnTo>
                    <a:pt x="888" y="343"/>
                  </a:lnTo>
                  <a:lnTo>
                    <a:pt x="871" y="343"/>
                  </a:lnTo>
                  <a:lnTo>
                    <a:pt x="866" y="343"/>
                  </a:lnTo>
                  <a:lnTo>
                    <a:pt x="855" y="343"/>
                  </a:lnTo>
                  <a:lnTo>
                    <a:pt x="842" y="356"/>
                  </a:lnTo>
                  <a:lnTo>
                    <a:pt x="834" y="376"/>
                  </a:lnTo>
                  <a:lnTo>
                    <a:pt x="824" y="385"/>
                  </a:lnTo>
                  <a:lnTo>
                    <a:pt x="816" y="393"/>
                  </a:lnTo>
                  <a:lnTo>
                    <a:pt x="803" y="408"/>
                  </a:lnTo>
                  <a:lnTo>
                    <a:pt x="787" y="416"/>
                  </a:lnTo>
                  <a:lnTo>
                    <a:pt x="778" y="416"/>
                  </a:lnTo>
                  <a:lnTo>
                    <a:pt x="772" y="408"/>
                  </a:lnTo>
                  <a:lnTo>
                    <a:pt x="766" y="401"/>
                  </a:lnTo>
                  <a:lnTo>
                    <a:pt x="758" y="385"/>
                  </a:lnTo>
                  <a:lnTo>
                    <a:pt x="751" y="381"/>
                  </a:lnTo>
                  <a:lnTo>
                    <a:pt x="730" y="381"/>
                  </a:lnTo>
                  <a:lnTo>
                    <a:pt x="725" y="373"/>
                  </a:lnTo>
                  <a:lnTo>
                    <a:pt x="708" y="361"/>
                  </a:lnTo>
                  <a:lnTo>
                    <a:pt x="697" y="356"/>
                  </a:lnTo>
                  <a:lnTo>
                    <a:pt x="693" y="343"/>
                  </a:lnTo>
                  <a:lnTo>
                    <a:pt x="693" y="332"/>
                  </a:lnTo>
                  <a:lnTo>
                    <a:pt x="701" y="320"/>
                  </a:lnTo>
                  <a:lnTo>
                    <a:pt x="701" y="309"/>
                  </a:lnTo>
                  <a:lnTo>
                    <a:pt x="701" y="285"/>
                  </a:lnTo>
                  <a:lnTo>
                    <a:pt x="705" y="252"/>
                  </a:lnTo>
                  <a:lnTo>
                    <a:pt x="705" y="249"/>
                  </a:lnTo>
                  <a:lnTo>
                    <a:pt x="701" y="226"/>
                  </a:lnTo>
                  <a:lnTo>
                    <a:pt x="705" y="215"/>
                  </a:lnTo>
                  <a:lnTo>
                    <a:pt x="716" y="207"/>
                  </a:lnTo>
                  <a:lnTo>
                    <a:pt x="740" y="215"/>
                  </a:lnTo>
                  <a:lnTo>
                    <a:pt x="758" y="209"/>
                  </a:lnTo>
                  <a:lnTo>
                    <a:pt x="778" y="193"/>
                  </a:lnTo>
                  <a:lnTo>
                    <a:pt x="790" y="186"/>
                  </a:lnTo>
                  <a:lnTo>
                    <a:pt x="809" y="165"/>
                  </a:lnTo>
                  <a:lnTo>
                    <a:pt x="775" y="133"/>
                  </a:lnTo>
                  <a:lnTo>
                    <a:pt x="762" y="123"/>
                  </a:lnTo>
                  <a:lnTo>
                    <a:pt x="748" y="123"/>
                  </a:lnTo>
                  <a:lnTo>
                    <a:pt x="725" y="102"/>
                  </a:lnTo>
                  <a:lnTo>
                    <a:pt x="708" y="91"/>
                  </a:lnTo>
                  <a:lnTo>
                    <a:pt x="705" y="62"/>
                  </a:lnTo>
                  <a:lnTo>
                    <a:pt x="712" y="30"/>
                  </a:lnTo>
                  <a:lnTo>
                    <a:pt x="685" y="0"/>
                  </a:lnTo>
                  <a:lnTo>
                    <a:pt x="672" y="10"/>
                  </a:lnTo>
                  <a:lnTo>
                    <a:pt x="633" y="10"/>
                  </a:lnTo>
                  <a:lnTo>
                    <a:pt x="630" y="23"/>
                  </a:lnTo>
                  <a:lnTo>
                    <a:pt x="625" y="48"/>
                  </a:lnTo>
                  <a:lnTo>
                    <a:pt x="589" y="51"/>
                  </a:lnTo>
                  <a:lnTo>
                    <a:pt x="585" y="69"/>
                  </a:lnTo>
                  <a:lnTo>
                    <a:pt x="596" y="93"/>
                  </a:lnTo>
                  <a:lnTo>
                    <a:pt x="577" y="134"/>
                  </a:lnTo>
                  <a:lnTo>
                    <a:pt x="581" y="142"/>
                  </a:lnTo>
                  <a:lnTo>
                    <a:pt x="589" y="151"/>
                  </a:lnTo>
                  <a:lnTo>
                    <a:pt x="585" y="157"/>
                  </a:lnTo>
                  <a:lnTo>
                    <a:pt x="585" y="167"/>
                  </a:lnTo>
                  <a:lnTo>
                    <a:pt x="581" y="174"/>
                  </a:lnTo>
                  <a:lnTo>
                    <a:pt x="574" y="178"/>
                  </a:lnTo>
                  <a:lnTo>
                    <a:pt x="566" y="190"/>
                  </a:lnTo>
                  <a:lnTo>
                    <a:pt x="560" y="193"/>
                  </a:lnTo>
                  <a:lnTo>
                    <a:pt x="541" y="209"/>
                  </a:lnTo>
                  <a:lnTo>
                    <a:pt x="519" y="220"/>
                  </a:lnTo>
                  <a:lnTo>
                    <a:pt x="514" y="226"/>
                  </a:lnTo>
                  <a:lnTo>
                    <a:pt x="507" y="237"/>
                  </a:lnTo>
                  <a:lnTo>
                    <a:pt x="502" y="239"/>
                  </a:lnTo>
                  <a:lnTo>
                    <a:pt x="499" y="245"/>
                  </a:lnTo>
                  <a:lnTo>
                    <a:pt x="498" y="252"/>
                  </a:lnTo>
                  <a:lnTo>
                    <a:pt x="494" y="262"/>
                  </a:lnTo>
                  <a:lnTo>
                    <a:pt x="488" y="274"/>
                  </a:lnTo>
                  <a:lnTo>
                    <a:pt x="484" y="280"/>
                  </a:lnTo>
                  <a:lnTo>
                    <a:pt x="471" y="282"/>
                  </a:lnTo>
                  <a:lnTo>
                    <a:pt x="459" y="282"/>
                  </a:lnTo>
                  <a:lnTo>
                    <a:pt x="455" y="282"/>
                  </a:lnTo>
                  <a:lnTo>
                    <a:pt x="446" y="277"/>
                  </a:lnTo>
                  <a:lnTo>
                    <a:pt x="430" y="277"/>
                  </a:lnTo>
                  <a:lnTo>
                    <a:pt x="422" y="282"/>
                  </a:lnTo>
                  <a:lnTo>
                    <a:pt x="415" y="289"/>
                  </a:lnTo>
                  <a:lnTo>
                    <a:pt x="415" y="298"/>
                  </a:lnTo>
                  <a:lnTo>
                    <a:pt x="418" y="298"/>
                  </a:lnTo>
                  <a:lnTo>
                    <a:pt x="426" y="305"/>
                  </a:lnTo>
                  <a:lnTo>
                    <a:pt x="433" y="309"/>
                  </a:lnTo>
                  <a:lnTo>
                    <a:pt x="446" y="316"/>
                  </a:lnTo>
                  <a:lnTo>
                    <a:pt x="449" y="324"/>
                  </a:lnTo>
                  <a:lnTo>
                    <a:pt x="458" y="325"/>
                  </a:lnTo>
                  <a:lnTo>
                    <a:pt x="467" y="332"/>
                  </a:lnTo>
                  <a:lnTo>
                    <a:pt x="485" y="343"/>
                  </a:lnTo>
                  <a:lnTo>
                    <a:pt x="491" y="356"/>
                  </a:lnTo>
                  <a:lnTo>
                    <a:pt x="494" y="361"/>
                  </a:lnTo>
                  <a:lnTo>
                    <a:pt x="494" y="365"/>
                  </a:lnTo>
                  <a:lnTo>
                    <a:pt x="494" y="376"/>
                  </a:lnTo>
                  <a:lnTo>
                    <a:pt x="494" y="377"/>
                  </a:lnTo>
                  <a:lnTo>
                    <a:pt x="494" y="383"/>
                  </a:lnTo>
                  <a:lnTo>
                    <a:pt x="494" y="385"/>
                  </a:lnTo>
                  <a:lnTo>
                    <a:pt x="485" y="399"/>
                  </a:lnTo>
                  <a:lnTo>
                    <a:pt x="477" y="403"/>
                  </a:lnTo>
                  <a:lnTo>
                    <a:pt x="476" y="416"/>
                  </a:lnTo>
                  <a:lnTo>
                    <a:pt x="477" y="419"/>
                  </a:lnTo>
                  <a:lnTo>
                    <a:pt x="477" y="431"/>
                  </a:lnTo>
                  <a:lnTo>
                    <a:pt x="477" y="441"/>
                  </a:lnTo>
                  <a:lnTo>
                    <a:pt x="477" y="447"/>
                  </a:lnTo>
                  <a:lnTo>
                    <a:pt x="467" y="464"/>
                  </a:lnTo>
                  <a:lnTo>
                    <a:pt x="458" y="476"/>
                  </a:lnTo>
                  <a:lnTo>
                    <a:pt x="455" y="480"/>
                  </a:lnTo>
                  <a:lnTo>
                    <a:pt x="446" y="491"/>
                  </a:lnTo>
                  <a:lnTo>
                    <a:pt x="441" y="499"/>
                  </a:lnTo>
                  <a:lnTo>
                    <a:pt x="436" y="516"/>
                  </a:lnTo>
                  <a:lnTo>
                    <a:pt x="431" y="535"/>
                  </a:lnTo>
                  <a:lnTo>
                    <a:pt x="431" y="539"/>
                  </a:lnTo>
                  <a:lnTo>
                    <a:pt x="431" y="547"/>
                  </a:lnTo>
                  <a:lnTo>
                    <a:pt x="433" y="559"/>
                  </a:lnTo>
                  <a:lnTo>
                    <a:pt x="444" y="572"/>
                  </a:lnTo>
                  <a:lnTo>
                    <a:pt x="446" y="582"/>
                  </a:lnTo>
                  <a:lnTo>
                    <a:pt x="446" y="588"/>
                  </a:lnTo>
                  <a:lnTo>
                    <a:pt x="436" y="614"/>
                  </a:lnTo>
                  <a:lnTo>
                    <a:pt x="452" y="620"/>
                  </a:lnTo>
                  <a:lnTo>
                    <a:pt x="467" y="620"/>
                  </a:lnTo>
                  <a:lnTo>
                    <a:pt x="481" y="622"/>
                  </a:lnTo>
                  <a:lnTo>
                    <a:pt x="488" y="631"/>
                  </a:lnTo>
                  <a:lnTo>
                    <a:pt x="499" y="631"/>
                  </a:lnTo>
                  <a:lnTo>
                    <a:pt x="509" y="622"/>
                  </a:lnTo>
                  <a:lnTo>
                    <a:pt x="513" y="625"/>
                  </a:lnTo>
                  <a:lnTo>
                    <a:pt x="529" y="641"/>
                  </a:lnTo>
                  <a:lnTo>
                    <a:pt x="534" y="643"/>
                  </a:lnTo>
                  <a:lnTo>
                    <a:pt x="546" y="643"/>
                  </a:lnTo>
                  <a:lnTo>
                    <a:pt x="557" y="654"/>
                  </a:lnTo>
                  <a:lnTo>
                    <a:pt x="566" y="658"/>
                  </a:lnTo>
                  <a:lnTo>
                    <a:pt x="572" y="667"/>
                  </a:lnTo>
                  <a:lnTo>
                    <a:pt x="589" y="667"/>
                  </a:lnTo>
                  <a:lnTo>
                    <a:pt x="596" y="678"/>
                  </a:lnTo>
                  <a:lnTo>
                    <a:pt x="593" y="689"/>
                  </a:lnTo>
                  <a:lnTo>
                    <a:pt x="592" y="695"/>
                  </a:lnTo>
                  <a:lnTo>
                    <a:pt x="599" y="707"/>
                  </a:lnTo>
                  <a:lnTo>
                    <a:pt x="596" y="723"/>
                  </a:lnTo>
                  <a:lnTo>
                    <a:pt x="607" y="723"/>
                  </a:lnTo>
                  <a:lnTo>
                    <a:pt x="622" y="723"/>
                  </a:lnTo>
                  <a:lnTo>
                    <a:pt x="643" y="719"/>
                  </a:lnTo>
                  <a:lnTo>
                    <a:pt x="657" y="719"/>
                  </a:lnTo>
                  <a:lnTo>
                    <a:pt x="665" y="725"/>
                  </a:lnTo>
                  <a:lnTo>
                    <a:pt x="671" y="731"/>
                  </a:lnTo>
                  <a:lnTo>
                    <a:pt x="675" y="741"/>
                  </a:lnTo>
                  <a:lnTo>
                    <a:pt x="680" y="758"/>
                  </a:lnTo>
                  <a:lnTo>
                    <a:pt x="692" y="769"/>
                  </a:lnTo>
                  <a:lnTo>
                    <a:pt x="701" y="758"/>
                  </a:lnTo>
                  <a:lnTo>
                    <a:pt x="713" y="766"/>
                  </a:lnTo>
                  <a:lnTo>
                    <a:pt x="720" y="771"/>
                  </a:lnTo>
                  <a:lnTo>
                    <a:pt x="720" y="773"/>
                  </a:lnTo>
                  <a:lnTo>
                    <a:pt x="720" y="787"/>
                  </a:lnTo>
                  <a:lnTo>
                    <a:pt x="713" y="798"/>
                  </a:lnTo>
                  <a:lnTo>
                    <a:pt x="708" y="803"/>
                  </a:lnTo>
                  <a:lnTo>
                    <a:pt x="705" y="808"/>
                  </a:lnTo>
                  <a:lnTo>
                    <a:pt x="697" y="814"/>
                  </a:lnTo>
                  <a:lnTo>
                    <a:pt x="685" y="811"/>
                  </a:lnTo>
                  <a:lnTo>
                    <a:pt x="680" y="811"/>
                  </a:lnTo>
                  <a:lnTo>
                    <a:pt x="665" y="811"/>
                  </a:lnTo>
                  <a:lnTo>
                    <a:pt x="650" y="806"/>
                  </a:lnTo>
                  <a:lnTo>
                    <a:pt x="627" y="811"/>
                  </a:lnTo>
                  <a:lnTo>
                    <a:pt x="621" y="817"/>
                  </a:lnTo>
                  <a:lnTo>
                    <a:pt x="617" y="830"/>
                  </a:lnTo>
                  <a:lnTo>
                    <a:pt x="617" y="837"/>
                  </a:lnTo>
                  <a:lnTo>
                    <a:pt x="621" y="841"/>
                  </a:lnTo>
                  <a:lnTo>
                    <a:pt x="607" y="845"/>
                  </a:lnTo>
                  <a:lnTo>
                    <a:pt x="599" y="854"/>
                  </a:lnTo>
                  <a:lnTo>
                    <a:pt x="593" y="864"/>
                  </a:lnTo>
                  <a:lnTo>
                    <a:pt x="589" y="866"/>
                  </a:lnTo>
                  <a:lnTo>
                    <a:pt x="585" y="870"/>
                  </a:lnTo>
                  <a:lnTo>
                    <a:pt x="577" y="870"/>
                  </a:lnTo>
                  <a:lnTo>
                    <a:pt x="574" y="858"/>
                  </a:lnTo>
                  <a:lnTo>
                    <a:pt x="567" y="858"/>
                  </a:lnTo>
                  <a:lnTo>
                    <a:pt x="563" y="854"/>
                  </a:lnTo>
                  <a:lnTo>
                    <a:pt x="554" y="850"/>
                  </a:lnTo>
                  <a:lnTo>
                    <a:pt x="552" y="841"/>
                  </a:lnTo>
                  <a:lnTo>
                    <a:pt x="542" y="840"/>
                  </a:lnTo>
                  <a:lnTo>
                    <a:pt x="531" y="845"/>
                  </a:lnTo>
                  <a:lnTo>
                    <a:pt x="514" y="850"/>
                  </a:lnTo>
                  <a:lnTo>
                    <a:pt x="513" y="858"/>
                  </a:lnTo>
                  <a:lnTo>
                    <a:pt x="509" y="872"/>
                  </a:lnTo>
                  <a:lnTo>
                    <a:pt x="498" y="877"/>
                  </a:lnTo>
                  <a:lnTo>
                    <a:pt x="485" y="885"/>
                  </a:lnTo>
                  <a:lnTo>
                    <a:pt x="477" y="893"/>
                  </a:lnTo>
                  <a:lnTo>
                    <a:pt x="463" y="894"/>
                  </a:lnTo>
                  <a:lnTo>
                    <a:pt x="449" y="893"/>
                  </a:lnTo>
                  <a:lnTo>
                    <a:pt x="446" y="893"/>
                  </a:lnTo>
                  <a:lnTo>
                    <a:pt x="444" y="881"/>
                  </a:lnTo>
                  <a:lnTo>
                    <a:pt x="436" y="877"/>
                  </a:lnTo>
                  <a:lnTo>
                    <a:pt x="423" y="874"/>
                  </a:lnTo>
                  <a:lnTo>
                    <a:pt x="415" y="872"/>
                  </a:lnTo>
                  <a:lnTo>
                    <a:pt x="405" y="866"/>
                  </a:lnTo>
                  <a:lnTo>
                    <a:pt x="398" y="864"/>
                  </a:lnTo>
                  <a:lnTo>
                    <a:pt x="386" y="858"/>
                  </a:lnTo>
                  <a:lnTo>
                    <a:pt x="383" y="848"/>
                  </a:lnTo>
                  <a:lnTo>
                    <a:pt x="376" y="841"/>
                  </a:lnTo>
                  <a:lnTo>
                    <a:pt x="363" y="837"/>
                  </a:lnTo>
                  <a:lnTo>
                    <a:pt x="360" y="833"/>
                  </a:lnTo>
                  <a:lnTo>
                    <a:pt x="355" y="824"/>
                  </a:lnTo>
                  <a:lnTo>
                    <a:pt x="351" y="814"/>
                  </a:lnTo>
                  <a:lnTo>
                    <a:pt x="350" y="806"/>
                  </a:lnTo>
                  <a:lnTo>
                    <a:pt x="344" y="798"/>
                  </a:lnTo>
                  <a:lnTo>
                    <a:pt x="335" y="792"/>
                  </a:lnTo>
                  <a:lnTo>
                    <a:pt x="325" y="784"/>
                  </a:lnTo>
                  <a:lnTo>
                    <a:pt x="323" y="781"/>
                  </a:lnTo>
                  <a:lnTo>
                    <a:pt x="318" y="771"/>
                  </a:lnTo>
                  <a:lnTo>
                    <a:pt x="305" y="747"/>
                  </a:lnTo>
                  <a:lnTo>
                    <a:pt x="301" y="746"/>
                  </a:lnTo>
                  <a:lnTo>
                    <a:pt x="300" y="745"/>
                  </a:lnTo>
                  <a:lnTo>
                    <a:pt x="290" y="729"/>
                  </a:lnTo>
                  <a:lnTo>
                    <a:pt x="286" y="723"/>
                  </a:lnTo>
                  <a:lnTo>
                    <a:pt x="278" y="721"/>
                  </a:lnTo>
                  <a:lnTo>
                    <a:pt x="270" y="721"/>
                  </a:lnTo>
                  <a:lnTo>
                    <a:pt x="264" y="725"/>
                  </a:lnTo>
                  <a:lnTo>
                    <a:pt x="247" y="737"/>
                  </a:lnTo>
                  <a:lnTo>
                    <a:pt x="227" y="729"/>
                  </a:lnTo>
                  <a:lnTo>
                    <a:pt x="214" y="725"/>
                  </a:lnTo>
                  <a:lnTo>
                    <a:pt x="209" y="721"/>
                  </a:lnTo>
                  <a:lnTo>
                    <a:pt x="214" y="741"/>
                  </a:lnTo>
                  <a:lnTo>
                    <a:pt x="214" y="755"/>
                  </a:lnTo>
                  <a:lnTo>
                    <a:pt x="214" y="766"/>
                  </a:lnTo>
                  <a:lnTo>
                    <a:pt x="216" y="771"/>
                  </a:lnTo>
                  <a:lnTo>
                    <a:pt x="216" y="778"/>
                  </a:lnTo>
                  <a:lnTo>
                    <a:pt x="216" y="784"/>
                  </a:lnTo>
                  <a:lnTo>
                    <a:pt x="216" y="789"/>
                  </a:lnTo>
                  <a:lnTo>
                    <a:pt x="217" y="797"/>
                  </a:lnTo>
                  <a:lnTo>
                    <a:pt x="217" y="800"/>
                  </a:lnTo>
                  <a:lnTo>
                    <a:pt x="217" y="803"/>
                  </a:lnTo>
                  <a:lnTo>
                    <a:pt x="217" y="808"/>
                  </a:lnTo>
                  <a:lnTo>
                    <a:pt x="217" y="817"/>
                  </a:lnTo>
                  <a:lnTo>
                    <a:pt x="216" y="819"/>
                  </a:lnTo>
                  <a:lnTo>
                    <a:pt x="217" y="824"/>
                  </a:lnTo>
                  <a:lnTo>
                    <a:pt x="220" y="830"/>
                  </a:lnTo>
                  <a:lnTo>
                    <a:pt x="220" y="837"/>
                  </a:lnTo>
                  <a:lnTo>
                    <a:pt x="224" y="848"/>
                  </a:lnTo>
                  <a:lnTo>
                    <a:pt x="220" y="849"/>
                  </a:lnTo>
                  <a:lnTo>
                    <a:pt x="220" y="854"/>
                  </a:lnTo>
                  <a:lnTo>
                    <a:pt x="220" y="858"/>
                  </a:lnTo>
                  <a:lnTo>
                    <a:pt x="220" y="866"/>
                  </a:lnTo>
                  <a:lnTo>
                    <a:pt x="220" y="872"/>
                  </a:lnTo>
                  <a:lnTo>
                    <a:pt x="217" y="874"/>
                  </a:lnTo>
                  <a:lnTo>
                    <a:pt x="216" y="877"/>
                  </a:lnTo>
                  <a:lnTo>
                    <a:pt x="216" y="880"/>
                  </a:lnTo>
                  <a:lnTo>
                    <a:pt x="216" y="885"/>
                  </a:lnTo>
                  <a:lnTo>
                    <a:pt x="216" y="893"/>
                  </a:lnTo>
                  <a:lnTo>
                    <a:pt x="214" y="894"/>
                  </a:lnTo>
                  <a:lnTo>
                    <a:pt x="214" y="897"/>
                  </a:lnTo>
                  <a:lnTo>
                    <a:pt x="214" y="910"/>
                  </a:lnTo>
                  <a:lnTo>
                    <a:pt x="214" y="912"/>
                  </a:lnTo>
                  <a:lnTo>
                    <a:pt x="216" y="914"/>
                  </a:lnTo>
                  <a:lnTo>
                    <a:pt x="216" y="918"/>
                  </a:lnTo>
                  <a:lnTo>
                    <a:pt x="216" y="922"/>
                  </a:lnTo>
                  <a:lnTo>
                    <a:pt x="216" y="928"/>
                  </a:lnTo>
                  <a:lnTo>
                    <a:pt x="217" y="929"/>
                  </a:lnTo>
                  <a:lnTo>
                    <a:pt x="217" y="932"/>
                  </a:lnTo>
                  <a:lnTo>
                    <a:pt x="220" y="933"/>
                  </a:lnTo>
                  <a:lnTo>
                    <a:pt x="220" y="940"/>
                  </a:lnTo>
                  <a:lnTo>
                    <a:pt x="220" y="944"/>
                  </a:lnTo>
                  <a:lnTo>
                    <a:pt x="220" y="948"/>
                  </a:lnTo>
                  <a:lnTo>
                    <a:pt x="217" y="955"/>
                  </a:lnTo>
                  <a:lnTo>
                    <a:pt x="217" y="956"/>
                  </a:lnTo>
                  <a:lnTo>
                    <a:pt x="217" y="960"/>
                  </a:lnTo>
                  <a:lnTo>
                    <a:pt x="217" y="963"/>
                  </a:lnTo>
                  <a:lnTo>
                    <a:pt x="216" y="971"/>
                  </a:lnTo>
                  <a:lnTo>
                    <a:pt x="216" y="973"/>
                  </a:lnTo>
                  <a:lnTo>
                    <a:pt x="217" y="979"/>
                  </a:lnTo>
                  <a:lnTo>
                    <a:pt x="216" y="985"/>
                  </a:lnTo>
                  <a:lnTo>
                    <a:pt x="216" y="987"/>
                  </a:lnTo>
                  <a:lnTo>
                    <a:pt x="216" y="989"/>
                  </a:lnTo>
                  <a:lnTo>
                    <a:pt x="217" y="996"/>
                  </a:lnTo>
                  <a:lnTo>
                    <a:pt x="217" y="997"/>
                  </a:lnTo>
                  <a:lnTo>
                    <a:pt x="217" y="1007"/>
                  </a:lnTo>
                  <a:lnTo>
                    <a:pt x="217" y="1020"/>
                  </a:lnTo>
                  <a:lnTo>
                    <a:pt x="220" y="1028"/>
                  </a:lnTo>
                  <a:lnTo>
                    <a:pt x="217" y="1036"/>
                  </a:lnTo>
                  <a:lnTo>
                    <a:pt x="220" y="1040"/>
                  </a:lnTo>
                  <a:lnTo>
                    <a:pt x="217" y="1048"/>
                  </a:lnTo>
                  <a:lnTo>
                    <a:pt x="214" y="1053"/>
                  </a:lnTo>
                  <a:lnTo>
                    <a:pt x="206" y="1059"/>
                  </a:lnTo>
                  <a:lnTo>
                    <a:pt x="203" y="1060"/>
                  </a:lnTo>
                  <a:lnTo>
                    <a:pt x="209" y="1063"/>
                  </a:lnTo>
                  <a:lnTo>
                    <a:pt x="214" y="1068"/>
                  </a:lnTo>
                  <a:lnTo>
                    <a:pt x="214" y="1071"/>
                  </a:lnTo>
                  <a:lnTo>
                    <a:pt x="206" y="1079"/>
                  </a:lnTo>
                  <a:lnTo>
                    <a:pt x="203" y="1079"/>
                  </a:lnTo>
                  <a:lnTo>
                    <a:pt x="197" y="1084"/>
                  </a:lnTo>
                  <a:lnTo>
                    <a:pt x="192" y="1088"/>
                  </a:lnTo>
                  <a:lnTo>
                    <a:pt x="189" y="1090"/>
                  </a:lnTo>
                  <a:lnTo>
                    <a:pt x="185" y="1096"/>
                  </a:lnTo>
                  <a:lnTo>
                    <a:pt x="185" y="1101"/>
                  </a:lnTo>
                  <a:lnTo>
                    <a:pt x="185" y="1111"/>
                  </a:lnTo>
                  <a:lnTo>
                    <a:pt x="185" y="1112"/>
                  </a:lnTo>
                  <a:lnTo>
                    <a:pt x="185" y="1119"/>
                  </a:lnTo>
                  <a:lnTo>
                    <a:pt x="185" y="1120"/>
                  </a:lnTo>
                  <a:lnTo>
                    <a:pt x="192" y="1123"/>
                  </a:lnTo>
                  <a:lnTo>
                    <a:pt x="200" y="1123"/>
                  </a:lnTo>
                  <a:lnTo>
                    <a:pt x="203" y="1127"/>
                  </a:lnTo>
                  <a:lnTo>
                    <a:pt x="206" y="1130"/>
                  </a:lnTo>
                  <a:lnTo>
                    <a:pt x="206" y="1139"/>
                  </a:lnTo>
                  <a:lnTo>
                    <a:pt x="209" y="1139"/>
                  </a:lnTo>
                  <a:lnTo>
                    <a:pt x="214" y="1140"/>
                  </a:lnTo>
                  <a:lnTo>
                    <a:pt x="214" y="1146"/>
                  </a:lnTo>
                  <a:lnTo>
                    <a:pt x="217" y="1148"/>
                  </a:lnTo>
                  <a:lnTo>
                    <a:pt x="220" y="1151"/>
                  </a:lnTo>
                  <a:lnTo>
                    <a:pt x="224" y="1154"/>
                  </a:lnTo>
                  <a:lnTo>
                    <a:pt x="224" y="1160"/>
                  </a:lnTo>
                  <a:lnTo>
                    <a:pt x="224" y="1162"/>
                  </a:lnTo>
                  <a:lnTo>
                    <a:pt x="224" y="1163"/>
                  </a:lnTo>
                  <a:lnTo>
                    <a:pt x="220" y="1167"/>
                  </a:lnTo>
                  <a:lnTo>
                    <a:pt x="216" y="1167"/>
                  </a:lnTo>
                  <a:lnTo>
                    <a:pt x="209" y="1167"/>
                  </a:lnTo>
                  <a:lnTo>
                    <a:pt x="206" y="1171"/>
                  </a:lnTo>
                  <a:lnTo>
                    <a:pt x="200" y="1171"/>
                  </a:lnTo>
                  <a:lnTo>
                    <a:pt x="195" y="1167"/>
                  </a:lnTo>
                  <a:lnTo>
                    <a:pt x="192" y="1167"/>
                  </a:lnTo>
                  <a:lnTo>
                    <a:pt x="189" y="1171"/>
                  </a:lnTo>
                  <a:lnTo>
                    <a:pt x="189" y="1176"/>
                  </a:lnTo>
                  <a:lnTo>
                    <a:pt x="192" y="1183"/>
                  </a:lnTo>
                  <a:lnTo>
                    <a:pt x="192" y="1187"/>
                  </a:lnTo>
                  <a:lnTo>
                    <a:pt x="192" y="1190"/>
                  </a:lnTo>
                  <a:lnTo>
                    <a:pt x="189" y="1192"/>
                  </a:lnTo>
                  <a:lnTo>
                    <a:pt x="189" y="1200"/>
                  </a:lnTo>
                  <a:lnTo>
                    <a:pt x="189" y="1210"/>
                  </a:lnTo>
                  <a:lnTo>
                    <a:pt x="192" y="1214"/>
                  </a:lnTo>
                  <a:lnTo>
                    <a:pt x="189" y="1219"/>
                  </a:lnTo>
                  <a:lnTo>
                    <a:pt x="189" y="1223"/>
                  </a:lnTo>
                  <a:lnTo>
                    <a:pt x="189" y="1235"/>
                  </a:lnTo>
                  <a:lnTo>
                    <a:pt x="189" y="1239"/>
                  </a:lnTo>
                  <a:lnTo>
                    <a:pt x="189" y="1244"/>
                  </a:lnTo>
                  <a:lnTo>
                    <a:pt x="189" y="1252"/>
                  </a:lnTo>
                  <a:lnTo>
                    <a:pt x="189" y="1258"/>
                  </a:lnTo>
                  <a:lnTo>
                    <a:pt x="189" y="1266"/>
                  </a:lnTo>
                  <a:lnTo>
                    <a:pt x="185" y="1267"/>
                  </a:lnTo>
                  <a:lnTo>
                    <a:pt x="182" y="1271"/>
                  </a:lnTo>
                  <a:lnTo>
                    <a:pt x="174" y="1275"/>
                  </a:lnTo>
                  <a:lnTo>
                    <a:pt x="166" y="1270"/>
                  </a:lnTo>
                  <a:lnTo>
                    <a:pt x="160" y="1266"/>
                  </a:lnTo>
                  <a:lnTo>
                    <a:pt x="156" y="1258"/>
                  </a:lnTo>
                  <a:lnTo>
                    <a:pt x="151" y="1252"/>
                  </a:lnTo>
                  <a:lnTo>
                    <a:pt x="145" y="1246"/>
                  </a:lnTo>
                  <a:lnTo>
                    <a:pt x="141" y="1246"/>
                  </a:lnTo>
                  <a:lnTo>
                    <a:pt x="137" y="1246"/>
                  </a:lnTo>
                  <a:lnTo>
                    <a:pt x="131" y="1243"/>
                  </a:lnTo>
                  <a:lnTo>
                    <a:pt x="131" y="1239"/>
                  </a:lnTo>
                  <a:lnTo>
                    <a:pt x="124" y="1236"/>
                  </a:lnTo>
                  <a:lnTo>
                    <a:pt x="120" y="1236"/>
                  </a:lnTo>
                  <a:lnTo>
                    <a:pt x="111" y="1250"/>
                  </a:lnTo>
                  <a:lnTo>
                    <a:pt x="106" y="1254"/>
                  </a:lnTo>
                  <a:lnTo>
                    <a:pt x="98" y="1266"/>
                  </a:lnTo>
                  <a:lnTo>
                    <a:pt x="95" y="1267"/>
                  </a:lnTo>
                  <a:lnTo>
                    <a:pt x="87" y="1270"/>
                  </a:lnTo>
                  <a:lnTo>
                    <a:pt x="79" y="1270"/>
                  </a:lnTo>
                  <a:lnTo>
                    <a:pt x="74" y="1270"/>
                  </a:lnTo>
                  <a:lnTo>
                    <a:pt x="66" y="1271"/>
                  </a:lnTo>
                  <a:lnTo>
                    <a:pt x="66" y="1279"/>
                  </a:lnTo>
                  <a:lnTo>
                    <a:pt x="65" y="1286"/>
                  </a:lnTo>
                  <a:lnTo>
                    <a:pt x="65" y="1295"/>
                  </a:lnTo>
                  <a:lnTo>
                    <a:pt x="58" y="1297"/>
                  </a:lnTo>
                  <a:lnTo>
                    <a:pt x="52" y="1302"/>
                  </a:lnTo>
                  <a:lnTo>
                    <a:pt x="43" y="1302"/>
                  </a:lnTo>
                  <a:lnTo>
                    <a:pt x="41" y="1302"/>
                  </a:lnTo>
                  <a:lnTo>
                    <a:pt x="34" y="1299"/>
                  </a:lnTo>
                  <a:lnTo>
                    <a:pt x="29" y="1305"/>
                  </a:lnTo>
                  <a:lnTo>
                    <a:pt x="23" y="1306"/>
                  </a:lnTo>
                  <a:lnTo>
                    <a:pt x="21" y="1310"/>
                  </a:lnTo>
                  <a:lnTo>
                    <a:pt x="15" y="1310"/>
                  </a:lnTo>
                  <a:lnTo>
                    <a:pt x="11" y="1317"/>
                  </a:lnTo>
                  <a:lnTo>
                    <a:pt x="11" y="1321"/>
                  </a:lnTo>
                  <a:lnTo>
                    <a:pt x="9" y="1322"/>
                  </a:lnTo>
                  <a:lnTo>
                    <a:pt x="7" y="1327"/>
                  </a:lnTo>
                  <a:lnTo>
                    <a:pt x="0" y="1329"/>
                  </a:lnTo>
                  <a:lnTo>
                    <a:pt x="9" y="1338"/>
                  </a:lnTo>
                  <a:lnTo>
                    <a:pt x="19" y="1346"/>
                  </a:lnTo>
                  <a:lnTo>
                    <a:pt x="29" y="1357"/>
                  </a:lnTo>
                  <a:lnTo>
                    <a:pt x="37" y="1362"/>
                  </a:lnTo>
                  <a:lnTo>
                    <a:pt x="43" y="1370"/>
                  </a:lnTo>
                  <a:lnTo>
                    <a:pt x="58" y="1370"/>
                  </a:lnTo>
                  <a:lnTo>
                    <a:pt x="66" y="1374"/>
                  </a:lnTo>
                  <a:lnTo>
                    <a:pt x="69" y="1375"/>
                  </a:lnTo>
                  <a:lnTo>
                    <a:pt x="73" y="1383"/>
                  </a:lnTo>
                  <a:lnTo>
                    <a:pt x="76" y="1396"/>
                  </a:lnTo>
                  <a:lnTo>
                    <a:pt x="79" y="1405"/>
                  </a:lnTo>
                  <a:lnTo>
                    <a:pt x="87" y="1410"/>
                  </a:lnTo>
                  <a:lnTo>
                    <a:pt x="95" y="1421"/>
                  </a:lnTo>
                  <a:lnTo>
                    <a:pt x="116" y="1421"/>
                  </a:lnTo>
                  <a:lnTo>
                    <a:pt x="131" y="1422"/>
                  </a:lnTo>
                  <a:lnTo>
                    <a:pt x="142" y="1433"/>
                  </a:lnTo>
                  <a:lnTo>
                    <a:pt x="151" y="1442"/>
                  </a:lnTo>
                  <a:lnTo>
                    <a:pt x="156" y="1461"/>
                  </a:lnTo>
                  <a:lnTo>
                    <a:pt x="173" y="1469"/>
                  </a:lnTo>
                  <a:lnTo>
                    <a:pt x="192" y="1478"/>
                  </a:lnTo>
                  <a:lnTo>
                    <a:pt x="197" y="1485"/>
                  </a:lnTo>
                  <a:lnTo>
                    <a:pt x="206" y="1488"/>
                  </a:lnTo>
                  <a:lnTo>
                    <a:pt x="214" y="1496"/>
                  </a:lnTo>
                  <a:lnTo>
                    <a:pt x="220" y="1496"/>
                  </a:lnTo>
                  <a:lnTo>
                    <a:pt x="232" y="1496"/>
                  </a:lnTo>
                  <a:lnTo>
                    <a:pt x="249" y="1496"/>
                  </a:lnTo>
                  <a:lnTo>
                    <a:pt x="264" y="1493"/>
                  </a:lnTo>
                  <a:lnTo>
                    <a:pt x="264" y="1496"/>
                  </a:lnTo>
                  <a:lnTo>
                    <a:pt x="278" y="1502"/>
                  </a:lnTo>
                  <a:lnTo>
                    <a:pt x="293" y="1518"/>
                  </a:lnTo>
                  <a:lnTo>
                    <a:pt x="305" y="1529"/>
                  </a:lnTo>
                  <a:lnTo>
                    <a:pt x="323" y="1536"/>
                  </a:lnTo>
                  <a:lnTo>
                    <a:pt x="335" y="1534"/>
                  </a:lnTo>
                  <a:lnTo>
                    <a:pt x="340" y="1525"/>
                  </a:lnTo>
                  <a:lnTo>
                    <a:pt x="344" y="1532"/>
                  </a:lnTo>
                  <a:lnTo>
                    <a:pt x="344" y="1534"/>
                  </a:lnTo>
                  <a:lnTo>
                    <a:pt x="355" y="1540"/>
                  </a:lnTo>
                  <a:lnTo>
                    <a:pt x="357" y="1534"/>
                  </a:lnTo>
                  <a:lnTo>
                    <a:pt x="363" y="1532"/>
                  </a:lnTo>
                  <a:lnTo>
                    <a:pt x="372" y="1512"/>
                  </a:lnTo>
                  <a:lnTo>
                    <a:pt x="376" y="1516"/>
                  </a:lnTo>
                  <a:lnTo>
                    <a:pt x="383" y="1518"/>
                  </a:lnTo>
                  <a:lnTo>
                    <a:pt x="380" y="1534"/>
                  </a:lnTo>
                  <a:lnTo>
                    <a:pt x="390" y="1536"/>
                  </a:lnTo>
                  <a:lnTo>
                    <a:pt x="398" y="1556"/>
                  </a:lnTo>
                  <a:lnTo>
                    <a:pt x="405" y="1549"/>
                  </a:lnTo>
                  <a:lnTo>
                    <a:pt x="405" y="1502"/>
                  </a:lnTo>
                  <a:lnTo>
                    <a:pt x="418" y="1488"/>
                  </a:lnTo>
                  <a:lnTo>
                    <a:pt x="423" y="1478"/>
                  </a:lnTo>
                  <a:lnTo>
                    <a:pt x="431" y="1488"/>
                  </a:lnTo>
                  <a:lnTo>
                    <a:pt x="449" y="1488"/>
                  </a:lnTo>
                  <a:lnTo>
                    <a:pt x="463" y="1488"/>
                  </a:lnTo>
                  <a:lnTo>
                    <a:pt x="467" y="1488"/>
                  </a:lnTo>
                  <a:lnTo>
                    <a:pt x="476" y="1488"/>
                  </a:lnTo>
                  <a:lnTo>
                    <a:pt x="484" y="1484"/>
                  </a:lnTo>
                  <a:lnTo>
                    <a:pt x="498" y="1485"/>
                  </a:lnTo>
                  <a:lnTo>
                    <a:pt x="509" y="1485"/>
                  </a:lnTo>
                  <a:lnTo>
                    <a:pt x="513" y="1485"/>
                  </a:lnTo>
                  <a:lnTo>
                    <a:pt x="523" y="1478"/>
                  </a:lnTo>
                  <a:lnTo>
                    <a:pt x="526" y="1477"/>
                  </a:lnTo>
                  <a:lnTo>
                    <a:pt x="529" y="1478"/>
                  </a:lnTo>
                  <a:lnTo>
                    <a:pt x="529" y="1485"/>
                  </a:lnTo>
                  <a:lnTo>
                    <a:pt x="541" y="1488"/>
                  </a:lnTo>
                  <a:lnTo>
                    <a:pt x="546" y="1496"/>
                  </a:lnTo>
                  <a:lnTo>
                    <a:pt x="549" y="1504"/>
                  </a:lnTo>
                  <a:lnTo>
                    <a:pt x="557" y="1505"/>
                  </a:lnTo>
                  <a:lnTo>
                    <a:pt x="577" y="1516"/>
                  </a:lnTo>
                  <a:lnTo>
                    <a:pt x="592" y="1518"/>
                  </a:lnTo>
                  <a:lnTo>
                    <a:pt x="599" y="1516"/>
                  </a:lnTo>
                  <a:lnTo>
                    <a:pt x="609" y="1516"/>
                  </a:lnTo>
                  <a:lnTo>
                    <a:pt x="615" y="1512"/>
                  </a:lnTo>
                  <a:lnTo>
                    <a:pt x="617" y="1505"/>
                  </a:lnTo>
                  <a:lnTo>
                    <a:pt x="625" y="1502"/>
                  </a:lnTo>
                  <a:lnTo>
                    <a:pt x="633" y="1493"/>
                  </a:lnTo>
                  <a:lnTo>
                    <a:pt x="639" y="1485"/>
                  </a:lnTo>
                  <a:lnTo>
                    <a:pt x="633" y="1474"/>
                  </a:lnTo>
                  <a:lnTo>
                    <a:pt x="622" y="1466"/>
                  </a:lnTo>
                  <a:lnTo>
                    <a:pt x="621" y="1462"/>
                  </a:lnTo>
                  <a:lnTo>
                    <a:pt x="615" y="1461"/>
                  </a:lnTo>
                  <a:lnTo>
                    <a:pt x="612" y="1458"/>
                  </a:lnTo>
                  <a:lnTo>
                    <a:pt x="607" y="1446"/>
                  </a:lnTo>
                  <a:lnTo>
                    <a:pt x="604" y="1430"/>
                  </a:lnTo>
                  <a:lnTo>
                    <a:pt x="592" y="1426"/>
                  </a:lnTo>
                  <a:lnTo>
                    <a:pt x="596" y="1409"/>
                  </a:lnTo>
                  <a:lnTo>
                    <a:pt x="607" y="1396"/>
                  </a:lnTo>
                  <a:lnTo>
                    <a:pt x="609" y="1386"/>
                  </a:lnTo>
                  <a:lnTo>
                    <a:pt x="615" y="1375"/>
                  </a:lnTo>
                  <a:lnTo>
                    <a:pt x="621" y="1357"/>
                  </a:lnTo>
                  <a:lnTo>
                    <a:pt x="630" y="1350"/>
                  </a:lnTo>
                  <a:lnTo>
                    <a:pt x="640" y="1349"/>
                  </a:lnTo>
                  <a:lnTo>
                    <a:pt x="650" y="1338"/>
                  </a:lnTo>
                  <a:lnTo>
                    <a:pt x="654" y="1329"/>
                  </a:lnTo>
                  <a:lnTo>
                    <a:pt x="665" y="1322"/>
                  </a:lnTo>
                  <a:lnTo>
                    <a:pt x="676" y="1321"/>
                  </a:lnTo>
                  <a:lnTo>
                    <a:pt x="692" y="1318"/>
                  </a:lnTo>
                  <a:lnTo>
                    <a:pt x="705" y="1318"/>
                  </a:lnTo>
                  <a:lnTo>
                    <a:pt x="716" y="1322"/>
                  </a:lnTo>
                  <a:lnTo>
                    <a:pt x="716" y="1329"/>
                  </a:lnTo>
                  <a:lnTo>
                    <a:pt x="716" y="1341"/>
                  </a:lnTo>
                  <a:lnTo>
                    <a:pt x="713" y="1353"/>
                  </a:lnTo>
                  <a:lnTo>
                    <a:pt x="713" y="1369"/>
                  </a:lnTo>
                  <a:lnTo>
                    <a:pt x="712" y="1383"/>
                  </a:lnTo>
                  <a:lnTo>
                    <a:pt x="713" y="1386"/>
                  </a:lnTo>
                  <a:lnTo>
                    <a:pt x="730" y="1401"/>
                  </a:lnTo>
                  <a:lnTo>
                    <a:pt x="748" y="1410"/>
                  </a:lnTo>
                  <a:lnTo>
                    <a:pt x="751" y="1417"/>
                  </a:lnTo>
                  <a:lnTo>
                    <a:pt x="755" y="1426"/>
                  </a:lnTo>
                  <a:lnTo>
                    <a:pt x="762" y="1442"/>
                  </a:lnTo>
                  <a:lnTo>
                    <a:pt x="768" y="1461"/>
                  </a:lnTo>
                  <a:lnTo>
                    <a:pt x="783" y="1473"/>
                  </a:lnTo>
                  <a:lnTo>
                    <a:pt x="790" y="1469"/>
                  </a:lnTo>
                  <a:lnTo>
                    <a:pt x="790" y="1458"/>
                  </a:lnTo>
                  <a:lnTo>
                    <a:pt x="793" y="1446"/>
                  </a:lnTo>
                  <a:lnTo>
                    <a:pt x="813" y="1466"/>
                  </a:lnTo>
                  <a:lnTo>
                    <a:pt x="803" y="1474"/>
                  </a:lnTo>
                  <a:lnTo>
                    <a:pt x="809" y="1492"/>
                  </a:lnTo>
                  <a:lnTo>
                    <a:pt x="803" y="1504"/>
                  </a:lnTo>
                  <a:lnTo>
                    <a:pt x="813" y="1512"/>
                  </a:lnTo>
                  <a:lnTo>
                    <a:pt x="820" y="1509"/>
                  </a:lnTo>
                  <a:lnTo>
                    <a:pt x="856" y="1504"/>
                  </a:lnTo>
                  <a:lnTo>
                    <a:pt x="874" y="1500"/>
                  </a:lnTo>
                  <a:lnTo>
                    <a:pt x="879" y="1496"/>
                  </a:lnTo>
                  <a:lnTo>
                    <a:pt x="874" y="1477"/>
                  </a:lnTo>
                  <a:lnTo>
                    <a:pt x="871" y="1461"/>
                  </a:lnTo>
                  <a:lnTo>
                    <a:pt x="891" y="1453"/>
                  </a:lnTo>
                  <a:lnTo>
                    <a:pt x="888" y="1436"/>
                  </a:lnTo>
                  <a:lnTo>
                    <a:pt x="903" y="1430"/>
                  </a:lnTo>
                  <a:lnTo>
                    <a:pt x="911" y="1426"/>
                  </a:lnTo>
                  <a:lnTo>
                    <a:pt x="914" y="1421"/>
                  </a:lnTo>
                  <a:lnTo>
                    <a:pt x="914" y="1409"/>
                  </a:lnTo>
                  <a:lnTo>
                    <a:pt x="929" y="1413"/>
                  </a:lnTo>
                  <a:lnTo>
                    <a:pt x="932" y="1421"/>
                  </a:lnTo>
                  <a:lnTo>
                    <a:pt x="944" y="1428"/>
                  </a:lnTo>
                  <a:lnTo>
                    <a:pt x="962" y="1430"/>
                  </a:lnTo>
                  <a:lnTo>
                    <a:pt x="982" y="1426"/>
                  </a:lnTo>
                  <a:lnTo>
                    <a:pt x="1008" y="1421"/>
                  </a:lnTo>
                  <a:lnTo>
                    <a:pt x="1015" y="1417"/>
                  </a:lnTo>
                  <a:lnTo>
                    <a:pt x="1024" y="1413"/>
                  </a:lnTo>
                  <a:lnTo>
                    <a:pt x="1061" y="1413"/>
                  </a:lnTo>
                  <a:lnTo>
                    <a:pt x="1064" y="1413"/>
                  </a:lnTo>
                  <a:lnTo>
                    <a:pt x="1079" y="1410"/>
                  </a:lnTo>
                  <a:lnTo>
                    <a:pt x="1083" y="1409"/>
                  </a:lnTo>
                  <a:lnTo>
                    <a:pt x="1107" y="1391"/>
                  </a:lnTo>
                  <a:lnTo>
                    <a:pt x="1112" y="1383"/>
                  </a:lnTo>
                  <a:lnTo>
                    <a:pt x="1120" y="1378"/>
                  </a:lnTo>
                  <a:lnTo>
                    <a:pt x="1127" y="1375"/>
                  </a:lnTo>
                  <a:lnTo>
                    <a:pt x="1135" y="1366"/>
                  </a:lnTo>
                  <a:lnTo>
                    <a:pt x="1145" y="1353"/>
                  </a:lnTo>
                  <a:lnTo>
                    <a:pt x="1152" y="1350"/>
                  </a:lnTo>
                  <a:lnTo>
                    <a:pt x="1162" y="1343"/>
                  </a:lnTo>
                  <a:lnTo>
                    <a:pt x="1169" y="1333"/>
                  </a:lnTo>
                  <a:lnTo>
                    <a:pt x="1169" y="1317"/>
                  </a:lnTo>
                  <a:lnTo>
                    <a:pt x="1177" y="1302"/>
                  </a:lnTo>
                  <a:lnTo>
                    <a:pt x="1180" y="1291"/>
                  </a:lnTo>
                  <a:lnTo>
                    <a:pt x="1177" y="1287"/>
                  </a:lnTo>
                  <a:lnTo>
                    <a:pt x="1152" y="1275"/>
                  </a:lnTo>
                  <a:lnTo>
                    <a:pt x="1140" y="1252"/>
                  </a:lnTo>
                  <a:lnTo>
                    <a:pt x="1122" y="1230"/>
                  </a:lnTo>
                  <a:lnTo>
                    <a:pt x="1102" y="1236"/>
                  </a:lnTo>
                  <a:lnTo>
                    <a:pt x="1086" y="1244"/>
                  </a:lnTo>
                  <a:lnTo>
                    <a:pt x="1052" y="1252"/>
                  </a:lnTo>
                  <a:lnTo>
                    <a:pt x="1036" y="1254"/>
                  </a:lnTo>
                  <a:lnTo>
                    <a:pt x="1017" y="1266"/>
                  </a:lnTo>
                  <a:lnTo>
                    <a:pt x="996" y="1258"/>
                  </a:lnTo>
                  <a:lnTo>
                    <a:pt x="994" y="1243"/>
                  </a:lnTo>
                  <a:lnTo>
                    <a:pt x="982" y="1223"/>
                  </a:lnTo>
                  <a:lnTo>
                    <a:pt x="975" y="1214"/>
                  </a:lnTo>
                  <a:lnTo>
                    <a:pt x="975" y="1196"/>
                  </a:lnTo>
                  <a:lnTo>
                    <a:pt x="975" y="1187"/>
                  </a:lnTo>
                  <a:lnTo>
                    <a:pt x="975" y="1171"/>
                  </a:lnTo>
                  <a:lnTo>
                    <a:pt x="962" y="1160"/>
                  </a:lnTo>
                  <a:lnTo>
                    <a:pt x="947" y="1156"/>
                  </a:lnTo>
                  <a:lnTo>
                    <a:pt x="939" y="1154"/>
                  </a:lnTo>
                  <a:lnTo>
                    <a:pt x="932" y="1154"/>
                  </a:lnTo>
                  <a:lnTo>
                    <a:pt x="920" y="1148"/>
                  </a:lnTo>
                  <a:lnTo>
                    <a:pt x="903" y="1148"/>
                  </a:lnTo>
                  <a:lnTo>
                    <a:pt x="886" y="1143"/>
                  </a:lnTo>
                  <a:lnTo>
                    <a:pt x="874" y="1139"/>
                  </a:lnTo>
                  <a:lnTo>
                    <a:pt x="866" y="1119"/>
                  </a:lnTo>
                  <a:lnTo>
                    <a:pt x="866" y="1104"/>
                  </a:lnTo>
                  <a:lnTo>
                    <a:pt x="864" y="1088"/>
                  </a:lnTo>
                  <a:lnTo>
                    <a:pt x="870" y="1080"/>
                  </a:lnTo>
                  <a:lnTo>
                    <a:pt x="879" y="1068"/>
                  </a:lnTo>
                  <a:lnTo>
                    <a:pt x="888" y="1053"/>
                  </a:lnTo>
                  <a:lnTo>
                    <a:pt x="891" y="1048"/>
                  </a:lnTo>
                  <a:lnTo>
                    <a:pt x="903" y="1032"/>
                  </a:lnTo>
                  <a:lnTo>
                    <a:pt x="917" y="1027"/>
                  </a:lnTo>
                  <a:lnTo>
                    <a:pt x="920" y="1004"/>
                  </a:lnTo>
                  <a:lnTo>
                    <a:pt x="920" y="993"/>
                  </a:lnTo>
                  <a:lnTo>
                    <a:pt x="920" y="980"/>
                  </a:lnTo>
                  <a:lnTo>
                    <a:pt x="922" y="960"/>
                  </a:lnTo>
                  <a:lnTo>
                    <a:pt x="920" y="948"/>
                  </a:lnTo>
                  <a:lnTo>
                    <a:pt x="920" y="918"/>
                  </a:lnTo>
                  <a:lnTo>
                    <a:pt x="924" y="904"/>
                  </a:lnTo>
                  <a:lnTo>
                    <a:pt x="936" y="904"/>
                  </a:lnTo>
                  <a:lnTo>
                    <a:pt x="949" y="904"/>
                  </a:lnTo>
                  <a:close/>
                </a:path>
              </a:pathLst>
            </a:custGeom>
            <a:solidFill>
              <a:srgbClr val="93C47D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g3037f45beab_0_67"/>
            <p:cNvSpPr/>
            <p:nvPr/>
          </p:nvSpPr>
          <p:spPr>
            <a:xfrm>
              <a:off x="5042590" y="3326117"/>
              <a:ext cx="345243" cy="423469"/>
            </a:xfrm>
            <a:custGeom>
              <a:rect b="b" l="l" r="r" t="t"/>
              <a:pathLst>
                <a:path extrusionOk="0" h="867" w="795">
                  <a:moveTo>
                    <a:pt x="50" y="576"/>
                  </a:moveTo>
                  <a:lnTo>
                    <a:pt x="50" y="568"/>
                  </a:lnTo>
                  <a:lnTo>
                    <a:pt x="50" y="560"/>
                  </a:lnTo>
                  <a:lnTo>
                    <a:pt x="40" y="556"/>
                  </a:lnTo>
                  <a:lnTo>
                    <a:pt x="32" y="556"/>
                  </a:lnTo>
                  <a:lnTo>
                    <a:pt x="27" y="549"/>
                  </a:lnTo>
                  <a:lnTo>
                    <a:pt x="21" y="541"/>
                  </a:lnTo>
                  <a:lnTo>
                    <a:pt x="15" y="532"/>
                  </a:lnTo>
                  <a:lnTo>
                    <a:pt x="8" y="520"/>
                  </a:lnTo>
                  <a:lnTo>
                    <a:pt x="5" y="511"/>
                  </a:lnTo>
                  <a:lnTo>
                    <a:pt x="4" y="504"/>
                  </a:lnTo>
                  <a:lnTo>
                    <a:pt x="0" y="495"/>
                  </a:lnTo>
                  <a:lnTo>
                    <a:pt x="0" y="485"/>
                  </a:lnTo>
                  <a:lnTo>
                    <a:pt x="0" y="476"/>
                  </a:lnTo>
                  <a:lnTo>
                    <a:pt x="4" y="465"/>
                  </a:lnTo>
                  <a:lnTo>
                    <a:pt x="8" y="449"/>
                  </a:lnTo>
                  <a:lnTo>
                    <a:pt x="12" y="441"/>
                  </a:lnTo>
                  <a:lnTo>
                    <a:pt x="8" y="434"/>
                  </a:lnTo>
                  <a:lnTo>
                    <a:pt x="15" y="429"/>
                  </a:lnTo>
                  <a:lnTo>
                    <a:pt x="17" y="420"/>
                  </a:lnTo>
                  <a:lnTo>
                    <a:pt x="24" y="418"/>
                  </a:lnTo>
                  <a:lnTo>
                    <a:pt x="32" y="412"/>
                  </a:lnTo>
                  <a:lnTo>
                    <a:pt x="29" y="401"/>
                  </a:lnTo>
                  <a:lnTo>
                    <a:pt x="36" y="390"/>
                  </a:lnTo>
                  <a:lnTo>
                    <a:pt x="36" y="382"/>
                  </a:lnTo>
                  <a:lnTo>
                    <a:pt x="40" y="377"/>
                  </a:lnTo>
                  <a:lnTo>
                    <a:pt x="47" y="377"/>
                  </a:lnTo>
                  <a:lnTo>
                    <a:pt x="55" y="382"/>
                  </a:lnTo>
                  <a:lnTo>
                    <a:pt x="64" y="385"/>
                  </a:lnTo>
                  <a:lnTo>
                    <a:pt x="66" y="388"/>
                  </a:lnTo>
                  <a:lnTo>
                    <a:pt x="70" y="393"/>
                  </a:lnTo>
                  <a:lnTo>
                    <a:pt x="80" y="398"/>
                  </a:lnTo>
                  <a:lnTo>
                    <a:pt x="98" y="398"/>
                  </a:lnTo>
                  <a:lnTo>
                    <a:pt x="112" y="393"/>
                  </a:lnTo>
                  <a:lnTo>
                    <a:pt x="127" y="388"/>
                  </a:lnTo>
                  <a:lnTo>
                    <a:pt x="135" y="388"/>
                  </a:lnTo>
                  <a:lnTo>
                    <a:pt x="140" y="378"/>
                  </a:lnTo>
                  <a:lnTo>
                    <a:pt x="144" y="374"/>
                  </a:lnTo>
                  <a:lnTo>
                    <a:pt x="144" y="365"/>
                  </a:lnTo>
                  <a:lnTo>
                    <a:pt x="144" y="352"/>
                  </a:lnTo>
                  <a:lnTo>
                    <a:pt x="148" y="345"/>
                  </a:lnTo>
                  <a:lnTo>
                    <a:pt x="155" y="342"/>
                  </a:lnTo>
                  <a:lnTo>
                    <a:pt x="160" y="345"/>
                  </a:lnTo>
                  <a:lnTo>
                    <a:pt x="163" y="349"/>
                  </a:lnTo>
                  <a:lnTo>
                    <a:pt x="174" y="349"/>
                  </a:lnTo>
                  <a:lnTo>
                    <a:pt x="190" y="354"/>
                  </a:lnTo>
                  <a:lnTo>
                    <a:pt x="199" y="354"/>
                  </a:lnTo>
                  <a:lnTo>
                    <a:pt x="203" y="368"/>
                  </a:lnTo>
                  <a:lnTo>
                    <a:pt x="206" y="377"/>
                  </a:lnTo>
                  <a:lnTo>
                    <a:pt x="213" y="377"/>
                  </a:lnTo>
                  <a:lnTo>
                    <a:pt x="221" y="378"/>
                  </a:lnTo>
                  <a:lnTo>
                    <a:pt x="227" y="382"/>
                  </a:lnTo>
                  <a:lnTo>
                    <a:pt x="235" y="378"/>
                  </a:lnTo>
                  <a:lnTo>
                    <a:pt x="236" y="374"/>
                  </a:lnTo>
                  <a:lnTo>
                    <a:pt x="245" y="374"/>
                  </a:lnTo>
                  <a:lnTo>
                    <a:pt x="249" y="373"/>
                  </a:lnTo>
                  <a:lnTo>
                    <a:pt x="253" y="368"/>
                  </a:lnTo>
                  <a:lnTo>
                    <a:pt x="254" y="365"/>
                  </a:lnTo>
                  <a:lnTo>
                    <a:pt x="257" y="352"/>
                  </a:lnTo>
                  <a:lnTo>
                    <a:pt x="254" y="338"/>
                  </a:lnTo>
                  <a:lnTo>
                    <a:pt x="254" y="325"/>
                  </a:lnTo>
                  <a:lnTo>
                    <a:pt x="257" y="315"/>
                  </a:lnTo>
                  <a:lnTo>
                    <a:pt x="257" y="307"/>
                  </a:lnTo>
                  <a:lnTo>
                    <a:pt x="261" y="304"/>
                  </a:lnTo>
                  <a:lnTo>
                    <a:pt x="263" y="299"/>
                  </a:lnTo>
                  <a:lnTo>
                    <a:pt x="268" y="294"/>
                  </a:lnTo>
                  <a:lnTo>
                    <a:pt x="271" y="286"/>
                  </a:lnTo>
                  <a:lnTo>
                    <a:pt x="276" y="278"/>
                  </a:lnTo>
                  <a:lnTo>
                    <a:pt x="281" y="274"/>
                  </a:lnTo>
                  <a:lnTo>
                    <a:pt x="288" y="259"/>
                  </a:lnTo>
                  <a:lnTo>
                    <a:pt x="289" y="247"/>
                  </a:lnTo>
                  <a:lnTo>
                    <a:pt x="289" y="237"/>
                  </a:lnTo>
                  <a:lnTo>
                    <a:pt x="294" y="226"/>
                  </a:lnTo>
                  <a:lnTo>
                    <a:pt x="299" y="229"/>
                  </a:lnTo>
                  <a:lnTo>
                    <a:pt x="303" y="229"/>
                  </a:lnTo>
                  <a:lnTo>
                    <a:pt x="307" y="226"/>
                  </a:lnTo>
                  <a:lnTo>
                    <a:pt x="315" y="222"/>
                  </a:lnTo>
                  <a:lnTo>
                    <a:pt x="326" y="222"/>
                  </a:lnTo>
                  <a:lnTo>
                    <a:pt x="331" y="229"/>
                  </a:lnTo>
                  <a:lnTo>
                    <a:pt x="331" y="234"/>
                  </a:lnTo>
                  <a:lnTo>
                    <a:pt x="340" y="234"/>
                  </a:lnTo>
                  <a:lnTo>
                    <a:pt x="346" y="237"/>
                  </a:lnTo>
                  <a:lnTo>
                    <a:pt x="351" y="243"/>
                  </a:lnTo>
                  <a:lnTo>
                    <a:pt x="361" y="251"/>
                  </a:lnTo>
                  <a:lnTo>
                    <a:pt x="369" y="254"/>
                  </a:lnTo>
                  <a:lnTo>
                    <a:pt x="384" y="247"/>
                  </a:lnTo>
                  <a:lnTo>
                    <a:pt x="397" y="243"/>
                  </a:lnTo>
                  <a:lnTo>
                    <a:pt x="412" y="232"/>
                  </a:lnTo>
                  <a:lnTo>
                    <a:pt x="415" y="222"/>
                  </a:lnTo>
                  <a:lnTo>
                    <a:pt x="423" y="221"/>
                  </a:lnTo>
                  <a:lnTo>
                    <a:pt x="430" y="218"/>
                  </a:lnTo>
                  <a:lnTo>
                    <a:pt x="438" y="213"/>
                  </a:lnTo>
                  <a:lnTo>
                    <a:pt x="452" y="208"/>
                  </a:lnTo>
                  <a:lnTo>
                    <a:pt x="459" y="199"/>
                  </a:lnTo>
                  <a:lnTo>
                    <a:pt x="459" y="195"/>
                  </a:lnTo>
                  <a:lnTo>
                    <a:pt x="459" y="186"/>
                  </a:lnTo>
                  <a:lnTo>
                    <a:pt x="457" y="181"/>
                  </a:lnTo>
                  <a:lnTo>
                    <a:pt x="448" y="181"/>
                  </a:lnTo>
                  <a:lnTo>
                    <a:pt x="447" y="181"/>
                  </a:lnTo>
                  <a:lnTo>
                    <a:pt x="437" y="181"/>
                  </a:lnTo>
                  <a:lnTo>
                    <a:pt x="427" y="181"/>
                  </a:lnTo>
                  <a:lnTo>
                    <a:pt x="420" y="181"/>
                  </a:lnTo>
                  <a:lnTo>
                    <a:pt x="418" y="174"/>
                  </a:lnTo>
                  <a:lnTo>
                    <a:pt x="415" y="168"/>
                  </a:lnTo>
                  <a:lnTo>
                    <a:pt x="415" y="160"/>
                  </a:lnTo>
                  <a:lnTo>
                    <a:pt x="415" y="151"/>
                  </a:lnTo>
                  <a:lnTo>
                    <a:pt x="418" y="139"/>
                  </a:lnTo>
                  <a:lnTo>
                    <a:pt x="407" y="134"/>
                  </a:lnTo>
                  <a:lnTo>
                    <a:pt x="402" y="130"/>
                  </a:lnTo>
                  <a:lnTo>
                    <a:pt x="404" y="119"/>
                  </a:lnTo>
                  <a:lnTo>
                    <a:pt x="404" y="111"/>
                  </a:lnTo>
                  <a:lnTo>
                    <a:pt x="404" y="106"/>
                  </a:lnTo>
                  <a:lnTo>
                    <a:pt x="412" y="95"/>
                  </a:lnTo>
                  <a:lnTo>
                    <a:pt x="415" y="87"/>
                  </a:lnTo>
                  <a:lnTo>
                    <a:pt x="420" y="67"/>
                  </a:lnTo>
                  <a:lnTo>
                    <a:pt x="427" y="52"/>
                  </a:lnTo>
                  <a:lnTo>
                    <a:pt x="427" y="47"/>
                  </a:lnTo>
                  <a:lnTo>
                    <a:pt x="434" y="46"/>
                  </a:lnTo>
                  <a:lnTo>
                    <a:pt x="437" y="43"/>
                  </a:lnTo>
                  <a:lnTo>
                    <a:pt x="444" y="43"/>
                  </a:lnTo>
                  <a:lnTo>
                    <a:pt x="447" y="43"/>
                  </a:lnTo>
                  <a:lnTo>
                    <a:pt x="457" y="46"/>
                  </a:lnTo>
                  <a:lnTo>
                    <a:pt x="465" y="55"/>
                  </a:lnTo>
                  <a:lnTo>
                    <a:pt x="479" y="62"/>
                  </a:lnTo>
                  <a:lnTo>
                    <a:pt x="488" y="70"/>
                  </a:lnTo>
                  <a:lnTo>
                    <a:pt x="505" y="80"/>
                  </a:lnTo>
                  <a:lnTo>
                    <a:pt x="528" y="98"/>
                  </a:lnTo>
                  <a:lnTo>
                    <a:pt x="548" y="103"/>
                  </a:lnTo>
                  <a:lnTo>
                    <a:pt x="560" y="110"/>
                  </a:lnTo>
                  <a:lnTo>
                    <a:pt x="567" y="103"/>
                  </a:lnTo>
                  <a:lnTo>
                    <a:pt x="570" y="103"/>
                  </a:lnTo>
                  <a:lnTo>
                    <a:pt x="575" y="103"/>
                  </a:lnTo>
                  <a:lnTo>
                    <a:pt x="584" y="103"/>
                  </a:lnTo>
                  <a:lnTo>
                    <a:pt x="589" y="110"/>
                  </a:lnTo>
                  <a:lnTo>
                    <a:pt x="596" y="118"/>
                  </a:lnTo>
                  <a:lnTo>
                    <a:pt x="611" y="119"/>
                  </a:lnTo>
                  <a:lnTo>
                    <a:pt x="614" y="114"/>
                  </a:lnTo>
                  <a:lnTo>
                    <a:pt x="620" y="110"/>
                  </a:lnTo>
                  <a:lnTo>
                    <a:pt x="620" y="100"/>
                  </a:lnTo>
                  <a:lnTo>
                    <a:pt x="620" y="86"/>
                  </a:lnTo>
                  <a:lnTo>
                    <a:pt x="620" y="76"/>
                  </a:lnTo>
                  <a:lnTo>
                    <a:pt x="620" y="62"/>
                  </a:lnTo>
                  <a:lnTo>
                    <a:pt x="625" y="47"/>
                  </a:lnTo>
                  <a:lnTo>
                    <a:pt x="636" y="32"/>
                  </a:lnTo>
                  <a:lnTo>
                    <a:pt x="647" y="17"/>
                  </a:lnTo>
                  <a:lnTo>
                    <a:pt x="664" y="12"/>
                  </a:lnTo>
                  <a:lnTo>
                    <a:pt x="675" y="3"/>
                  </a:lnTo>
                  <a:lnTo>
                    <a:pt x="676" y="0"/>
                  </a:lnTo>
                  <a:lnTo>
                    <a:pt x="687" y="0"/>
                  </a:lnTo>
                  <a:lnTo>
                    <a:pt x="697" y="0"/>
                  </a:lnTo>
                  <a:lnTo>
                    <a:pt x="700" y="0"/>
                  </a:lnTo>
                  <a:lnTo>
                    <a:pt x="711" y="6"/>
                  </a:lnTo>
                  <a:lnTo>
                    <a:pt x="718" y="14"/>
                  </a:lnTo>
                  <a:lnTo>
                    <a:pt x="719" y="9"/>
                  </a:lnTo>
                  <a:lnTo>
                    <a:pt x="719" y="30"/>
                  </a:lnTo>
                  <a:lnTo>
                    <a:pt x="722" y="36"/>
                  </a:lnTo>
                  <a:lnTo>
                    <a:pt x="722" y="39"/>
                  </a:lnTo>
                  <a:lnTo>
                    <a:pt x="726" y="60"/>
                  </a:lnTo>
                  <a:lnTo>
                    <a:pt x="729" y="64"/>
                  </a:lnTo>
                  <a:lnTo>
                    <a:pt x="737" y="76"/>
                  </a:lnTo>
                  <a:lnTo>
                    <a:pt x="743" y="88"/>
                  </a:lnTo>
                  <a:lnTo>
                    <a:pt x="746" y="100"/>
                  </a:lnTo>
                  <a:lnTo>
                    <a:pt x="750" y="103"/>
                  </a:lnTo>
                  <a:lnTo>
                    <a:pt x="754" y="111"/>
                  </a:lnTo>
                  <a:lnTo>
                    <a:pt x="761" y="128"/>
                  </a:lnTo>
                  <a:lnTo>
                    <a:pt x="764" y="130"/>
                  </a:lnTo>
                  <a:lnTo>
                    <a:pt x="777" y="152"/>
                  </a:lnTo>
                  <a:lnTo>
                    <a:pt x="784" y="178"/>
                  </a:lnTo>
                  <a:lnTo>
                    <a:pt x="795" y="199"/>
                  </a:lnTo>
                  <a:lnTo>
                    <a:pt x="794" y="218"/>
                  </a:lnTo>
                  <a:lnTo>
                    <a:pt x="791" y="229"/>
                  </a:lnTo>
                  <a:lnTo>
                    <a:pt x="784" y="242"/>
                  </a:lnTo>
                  <a:lnTo>
                    <a:pt x="780" y="243"/>
                  </a:lnTo>
                  <a:lnTo>
                    <a:pt x="769" y="247"/>
                  </a:lnTo>
                  <a:lnTo>
                    <a:pt x="759" y="245"/>
                  </a:lnTo>
                  <a:lnTo>
                    <a:pt x="752" y="247"/>
                  </a:lnTo>
                  <a:lnTo>
                    <a:pt x="743" y="254"/>
                  </a:lnTo>
                  <a:lnTo>
                    <a:pt x="737" y="264"/>
                  </a:lnTo>
                  <a:lnTo>
                    <a:pt x="729" y="270"/>
                  </a:lnTo>
                  <a:lnTo>
                    <a:pt x="726" y="278"/>
                  </a:lnTo>
                  <a:lnTo>
                    <a:pt x="719" y="282"/>
                  </a:lnTo>
                  <a:lnTo>
                    <a:pt x="714" y="282"/>
                  </a:lnTo>
                  <a:lnTo>
                    <a:pt x="711" y="282"/>
                  </a:lnTo>
                  <a:lnTo>
                    <a:pt x="706" y="282"/>
                  </a:lnTo>
                  <a:lnTo>
                    <a:pt x="697" y="275"/>
                  </a:lnTo>
                  <a:lnTo>
                    <a:pt x="691" y="267"/>
                  </a:lnTo>
                  <a:lnTo>
                    <a:pt x="683" y="259"/>
                  </a:lnTo>
                  <a:lnTo>
                    <a:pt x="675" y="255"/>
                  </a:lnTo>
                  <a:lnTo>
                    <a:pt x="664" y="254"/>
                  </a:lnTo>
                  <a:lnTo>
                    <a:pt x="656" y="255"/>
                  </a:lnTo>
                  <a:lnTo>
                    <a:pt x="647" y="259"/>
                  </a:lnTo>
                  <a:lnTo>
                    <a:pt x="645" y="267"/>
                  </a:lnTo>
                  <a:lnTo>
                    <a:pt x="642" y="286"/>
                  </a:lnTo>
                  <a:lnTo>
                    <a:pt x="642" y="299"/>
                  </a:lnTo>
                  <a:lnTo>
                    <a:pt x="631" y="320"/>
                  </a:lnTo>
                  <a:lnTo>
                    <a:pt x="620" y="345"/>
                  </a:lnTo>
                  <a:lnTo>
                    <a:pt x="614" y="365"/>
                  </a:lnTo>
                  <a:lnTo>
                    <a:pt x="610" y="369"/>
                  </a:lnTo>
                  <a:lnTo>
                    <a:pt x="606" y="377"/>
                  </a:lnTo>
                  <a:lnTo>
                    <a:pt x="596" y="390"/>
                  </a:lnTo>
                  <a:lnTo>
                    <a:pt x="586" y="404"/>
                  </a:lnTo>
                  <a:lnTo>
                    <a:pt x="578" y="416"/>
                  </a:lnTo>
                  <a:lnTo>
                    <a:pt x="570" y="420"/>
                  </a:lnTo>
                  <a:lnTo>
                    <a:pt x="564" y="426"/>
                  </a:lnTo>
                  <a:lnTo>
                    <a:pt x="564" y="437"/>
                  </a:lnTo>
                  <a:lnTo>
                    <a:pt x="556" y="452"/>
                  </a:lnTo>
                  <a:lnTo>
                    <a:pt x="548" y="460"/>
                  </a:lnTo>
                  <a:lnTo>
                    <a:pt x="546" y="473"/>
                  </a:lnTo>
                  <a:lnTo>
                    <a:pt x="555" y="493"/>
                  </a:lnTo>
                  <a:lnTo>
                    <a:pt x="556" y="508"/>
                  </a:lnTo>
                  <a:lnTo>
                    <a:pt x="556" y="511"/>
                  </a:lnTo>
                  <a:lnTo>
                    <a:pt x="543" y="525"/>
                  </a:lnTo>
                  <a:lnTo>
                    <a:pt x="531" y="532"/>
                  </a:lnTo>
                  <a:lnTo>
                    <a:pt x="517" y="535"/>
                  </a:lnTo>
                  <a:lnTo>
                    <a:pt x="502" y="537"/>
                  </a:lnTo>
                  <a:lnTo>
                    <a:pt x="485" y="549"/>
                  </a:lnTo>
                  <a:lnTo>
                    <a:pt x="473" y="559"/>
                  </a:lnTo>
                  <a:lnTo>
                    <a:pt x="470" y="560"/>
                  </a:lnTo>
                  <a:lnTo>
                    <a:pt x="465" y="564"/>
                  </a:lnTo>
                  <a:lnTo>
                    <a:pt x="452" y="568"/>
                  </a:lnTo>
                  <a:lnTo>
                    <a:pt x="438" y="572"/>
                  </a:lnTo>
                  <a:lnTo>
                    <a:pt x="423" y="575"/>
                  </a:lnTo>
                  <a:lnTo>
                    <a:pt x="415" y="580"/>
                  </a:lnTo>
                  <a:lnTo>
                    <a:pt x="397" y="585"/>
                  </a:lnTo>
                  <a:lnTo>
                    <a:pt x="396" y="599"/>
                  </a:lnTo>
                  <a:lnTo>
                    <a:pt x="396" y="610"/>
                  </a:lnTo>
                  <a:lnTo>
                    <a:pt x="397" y="611"/>
                  </a:lnTo>
                  <a:lnTo>
                    <a:pt x="396" y="620"/>
                  </a:lnTo>
                  <a:lnTo>
                    <a:pt x="396" y="635"/>
                  </a:lnTo>
                  <a:lnTo>
                    <a:pt x="396" y="655"/>
                  </a:lnTo>
                  <a:lnTo>
                    <a:pt x="397" y="668"/>
                  </a:lnTo>
                  <a:lnTo>
                    <a:pt x="396" y="688"/>
                  </a:lnTo>
                  <a:lnTo>
                    <a:pt x="386" y="702"/>
                  </a:lnTo>
                  <a:lnTo>
                    <a:pt x="376" y="711"/>
                  </a:lnTo>
                  <a:lnTo>
                    <a:pt x="372" y="715"/>
                  </a:lnTo>
                  <a:lnTo>
                    <a:pt x="365" y="722"/>
                  </a:lnTo>
                  <a:lnTo>
                    <a:pt x="361" y="727"/>
                  </a:lnTo>
                  <a:lnTo>
                    <a:pt x="361" y="735"/>
                  </a:lnTo>
                  <a:lnTo>
                    <a:pt x="357" y="750"/>
                  </a:lnTo>
                  <a:lnTo>
                    <a:pt x="361" y="767"/>
                  </a:lnTo>
                  <a:lnTo>
                    <a:pt x="365" y="780"/>
                  </a:lnTo>
                  <a:lnTo>
                    <a:pt x="376" y="785"/>
                  </a:lnTo>
                  <a:lnTo>
                    <a:pt x="380" y="793"/>
                  </a:lnTo>
                  <a:lnTo>
                    <a:pt x="365" y="794"/>
                  </a:lnTo>
                  <a:lnTo>
                    <a:pt x="351" y="798"/>
                  </a:lnTo>
                  <a:lnTo>
                    <a:pt x="349" y="794"/>
                  </a:lnTo>
                  <a:lnTo>
                    <a:pt x="337" y="793"/>
                  </a:lnTo>
                  <a:lnTo>
                    <a:pt x="322" y="798"/>
                  </a:lnTo>
                  <a:lnTo>
                    <a:pt x="315" y="818"/>
                  </a:lnTo>
                  <a:lnTo>
                    <a:pt x="306" y="827"/>
                  </a:lnTo>
                  <a:lnTo>
                    <a:pt x="296" y="841"/>
                  </a:lnTo>
                  <a:lnTo>
                    <a:pt x="294" y="843"/>
                  </a:lnTo>
                  <a:lnTo>
                    <a:pt x="288" y="850"/>
                  </a:lnTo>
                  <a:lnTo>
                    <a:pt x="276" y="867"/>
                  </a:lnTo>
                  <a:lnTo>
                    <a:pt x="264" y="858"/>
                  </a:lnTo>
                  <a:lnTo>
                    <a:pt x="254" y="847"/>
                  </a:lnTo>
                  <a:lnTo>
                    <a:pt x="236" y="838"/>
                  </a:lnTo>
                  <a:lnTo>
                    <a:pt x="232" y="833"/>
                  </a:lnTo>
                  <a:lnTo>
                    <a:pt x="223" y="823"/>
                  </a:lnTo>
                  <a:lnTo>
                    <a:pt x="223" y="818"/>
                  </a:lnTo>
                  <a:lnTo>
                    <a:pt x="223" y="810"/>
                  </a:lnTo>
                  <a:lnTo>
                    <a:pt x="223" y="804"/>
                  </a:lnTo>
                  <a:lnTo>
                    <a:pt x="223" y="793"/>
                  </a:lnTo>
                  <a:lnTo>
                    <a:pt x="221" y="785"/>
                  </a:lnTo>
                  <a:lnTo>
                    <a:pt x="213" y="774"/>
                  </a:lnTo>
                  <a:lnTo>
                    <a:pt x="203" y="766"/>
                  </a:lnTo>
                  <a:lnTo>
                    <a:pt x="198" y="758"/>
                  </a:lnTo>
                  <a:lnTo>
                    <a:pt x="190" y="751"/>
                  </a:lnTo>
                  <a:lnTo>
                    <a:pt x="178" y="751"/>
                  </a:lnTo>
                  <a:lnTo>
                    <a:pt x="171" y="750"/>
                  </a:lnTo>
                  <a:lnTo>
                    <a:pt x="160" y="747"/>
                  </a:lnTo>
                  <a:lnTo>
                    <a:pt x="148" y="740"/>
                  </a:lnTo>
                  <a:lnTo>
                    <a:pt x="137" y="735"/>
                  </a:lnTo>
                  <a:lnTo>
                    <a:pt x="131" y="727"/>
                  </a:lnTo>
                  <a:lnTo>
                    <a:pt x="122" y="716"/>
                  </a:lnTo>
                  <a:lnTo>
                    <a:pt x="127" y="715"/>
                  </a:lnTo>
                  <a:lnTo>
                    <a:pt x="127" y="710"/>
                  </a:lnTo>
                  <a:lnTo>
                    <a:pt x="122" y="706"/>
                  </a:lnTo>
                  <a:lnTo>
                    <a:pt x="113" y="700"/>
                  </a:lnTo>
                  <a:lnTo>
                    <a:pt x="108" y="698"/>
                  </a:lnTo>
                  <a:lnTo>
                    <a:pt x="100" y="694"/>
                  </a:lnTo>
                  <a:lnTo>
                    <a:pt x="95" y="690"/>
                  </a:lnTo>
                  <a:lnTo>
                    <a:pt x="90" y="690"/>
                  </a:lnTo>
                  <a:lnTo>
                    <a:pt x="77" y="682"/>
                  </a:lnTo>
                  <a:lnTo>
                    <a:pt x="73" y="680"/>
                  </a:lnTo>
                  <a:lnTo>
                    <a:pt x="73" y="672"/>
                  </a:lnTo>
                  <a:lnTo>
                    <a:pt x="72" y="667"/>
                  </a:lnTo>
                  <a:lnTo>
                    <a:pt x="66" y="663"/>
                  </a:lnTo>
                  <a:lnTo>
                    <a:pt x="64" y="655"/>
                  </a:lnTo>
                  <a:lnTo>
                    <a:pt x="61" y="650"/>
                  </a:lnTo>
                  <a:lnTo>
                    <a:pt x="61" y="636"/>
                  </a:lnTo>
                  <a:lnTo>
                    <a:pt x="58" y="628"/>
                  </a:lnTo>
                  <a:lnTo>
                    <a:pt x="55" y="618"/>
                  </a:lnTo>
                  <a:lnTo>
                    <a:pt x="45" y="607"/>
                  </a:lnTo>
                  <a:lnTo>
                    <a:pt x="40" y="597"/>
                  </a:lnTo>
                  <a:lnTo>
                    <a:pt x="44" y="587"/>
                  </a:lnTo>
                  <a:lnTo>
                    <a:pt x="45" y="584"/>
                  </a:lnTo>
                  <a:lnTo>
                    <a:pt x="50" y="576"/>
                  </a:lnTo>
                  <a:close/>
                </a:path>
              </a:pathLst>
            </a:custGeom>
            <a:solidFill>
              <a:srgbClr val="EEECE1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highlight>
                  <a:srgbClr val="92D05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g3037f45beab_0_67"/>
            <p:cNvSpPr/>
            <p:nvPr/>
          </p:nvSpPr>
          <p:spPr>
            <a:xfrm>
              <a:off x="5299242" y="4010833"/>
              <a:ext cx="195421" cy="196349"/>
            </a:xfrm>
            <a:custGeom>
              <a:rect b="b" l="l" r="r" t="t"/>
              <a:pathLst>
                <a:path extrusionOk="0" h="402" w="450">
                  <a:moveTo>
                    <a:pt x="400" y="348"/>
                  </a:moveTo>
                  <a:lnTo>
                    <a:pt x="391" y="343"/>
                  </a:lnTo>
                  <a:lnTo>
                    <a:pt x="386" y="338"/>
                  </a:lnTo>
                  <a:lnTo>
                    <a:pt x="382" y="330"/>
                  </a:lnTo>
                  <a:lnTo>
                    <a:pt x="376" y="325"/>
                  </a:lnTo>
                  <a:lnTo>
                    <a:pt x="371" y="319"/>
                  </a:lnTo>
                  <a:lnTo>
                    <a:pt x="367" y="319"/>
                  </a:lnTo>
                  <a:lnTo>
                    <a:pt x="363" y="319"/>
                  </a:lnTo>
                  <a:lnTo>
                    <a:pt x="357" y="316"/>
                  </a:lnTo>
                  <a:lnTo>
                    <a:pt x="357" y="313"/>
                  </a:lnTo>
                  <a:lnTo>
                    <a:pt x="350" y="309"/>
                  </a:lnTo>
                  <a:lnTo>
                    <a:pt x="346" y="309"/>
                  </a:lnTo>
                  <a:lnTo>
                    <a:pt x="336" y="322"/>
                  </a:lnTo>
                  <a:lnTo>
                    <a:pt x="332" y="327"/>
                  </a:lnTo>
                  <a:lnTo>
                    <a:pt x="324" y="338"/>
                  </a:lnTo>
                  <a:lnTo>
                    <a:pt x="321" y="340"/>
                  </a:lnTo>
                  <a:lnTo>
                    <a:pt x="313" y="343"/>
                  </a:lnTo>
                  <a:lnTo>
                    <a:pt x="305" y="343"/>
                  </a:lnTo>
                  <a:lnTo>
                    <a:pt x="300" y="343"/>
                  </a:lnTo>
                  <a:lnTo>
                    <a:pt x="292" y="344"/>
                  </a:lnTo>
                  <a:lnTo>
                    <a:pt x="292" y="352"/>
                  </a:lnTo>
                  <a:lnTo>
                    <a:pt x="289" y="359"/>
                  </a:lnTo>
                  <a:lnTo>
                    <a:pt x="289" y="368"/>
                  </a:lnTo>
                  <a:lnTo>
                    <a:pt x="284" y="369"/>
                  </a:lnTo>
                  <a:lnTo>
                    <a:pt x="278" y="375"/>
                  </a:lnTo>
                  <a:lnTo>
                    <a:pt x="268" y="375"/>
                  </a:lnTo>
                  <a:lnTo>
                    <a:pt x="267" y="375"/>
                  </a:lnTo>
                  <a:lnTo>
                    <a:pt x="260" y="372"/>
                  </a:lnTo>
                  <a:lnTo>
                    <a:pt x="255" y="378"/>
                  </a:lnTo>
                  <a:lnTo>
                    <a:pt x="249" y="380"/>
                  </a:lnTo>
                  <a:lnTo>
                    <a:pt x="246" y="383"/>
                  </a:lnTo>
                  <a:lnTo>
                    <a:pt x="241" y="383"/>
                  </a:lnTo>
                  <a:lnTo>
                    <a:pt x="237" y="389"/>
                  </a:lnTo>
                  <a:lnTo>
                    <a:pt x="237" y="394"/>
                  </a:lnTo>
                  <a:lnTo>
                    <a:pt x="235" y="396"/>
                  </a:lnTo>
                  <a:lnTo>
                    <a:pt x="231" y="400"/>
                  </a:lnTo>
                  <a:lnTo>
                    <a:pt x="225" y="402"/>
                  </a:lnTo>
                  <a:lnTo>
                    <a:pt x="220" y="396"/>
                  </a:lnTo>
                  <a:lnTo>
                    <a:pt x="219" y="386"/>
                  </a:lnTo>
                  <a:lnTo>
                    <a:pt x="217" y="380"/>
                  </a:lnTo>
                  <a:lnTo>
                    <a:pt x="217" y="372"/>
                  </a:lnTo>
                  <a:lnTo>
                    <a:pt x="213" y="368"/>
                  </a:lnTo>
                  <a:lnTo>
                    <a:pt x="203" y="364"/>
                  </a:lnTo>
                  <a:lnTo>
                    <a:pt x="197" y="359"/>
                  </a:lnTo>
                  <a:lnTo>
                    <a:pt x="192" y="352"/>
                  </a:lnTo>
                  <a:lnTo>
                    <a:pt x="187" y="344"/>
                  </a:lnTo>
                  <a:lnTo>
                    <a:pt x="183" y="340"/>
                  </a:lnTo>
                  <a:lnTo>
                    <a:pt x="170" y="333"/>
                  </a:lnTo>
                  <a:lnTo>
                    <a:pt x="169" y="325"/>
                  </a:lnTo>
                  <a:lnTo>
                    <a:pt x="166" y="317"/>
                  </a:lnTo>
                  <a:lnTo>
                    <a:pt x="163" y="316"/>
                  </a:lnTo>
                  <a:lnTo>
                    <a:pt x="162" y="309"/>
                  </a:lnTo>
                  <a:lnTo>
                    <a:pt x="155" y="303"/>
                  </a:lnTo>
                  <a:lnTo>
                    <a:pt x="151" y="300"/>
                  </a:lnTo>
                  <a:lnTo>
                    <a:pt x="147" y="297"/>
                  </a:lnTo>
                  <a:lnTo>
                    <a:pt x="139" y="300"/>
                  </a:lnTo>
                  <a:lnTo>
                    <a:pt x="136" y="308"/>
                  </a:lnTo>
                  <a:lnTo>
                    <a:pt x="133" y="313"/>
                  </a:lnTo>
                  <a:lnTo>
                    <a:pt x="129" y="317"/>
                  </a:lnTo>
                  <a:lnTo>
                    <a:pt x="127" y="319"/>
                  </a:lnTo>
                  <a:lnTo>
                    <a:pt x="127" y="325"/>
                  </a:lnTo>
                  <a:lnTo>
                    <a:pt x="123" y="327"/>
                  </a:lnTo>
                  <a:lnTo>
                    <a:pt x="111" y="333"/>
                  </a:lnTo>
                  <a:lnTo>
                    <a:pt x="97" y="338"/>
                  </a:lnTo>
                  <a:lnTo>
                    <a:pt x="86" y="340"/>
                  </a:lnTo>
                  <a:lnTo>
                    <a:pt x="75" y="338"/>
                  </a:lnTo>
                  <a:lnTo>
                    <a:pt x="72" y="330"/>
                  </a:lnTo>
                  <a:lnTo>
                    <a:pt x="65" y="322"/>
                  </a:lnTo>
                  <a:lnTo>
                    <a:pt x="62" y="316"/>
                  </a:lnTo>
                  <a:lnTo>
                    <a:pt x="58" y="308"/>
                  </a:lnTo>
                  <a:lnTo>
                    <a:pt x="56" y="300"/>
                  </a:lnTo>
                  <a:lnTo>
                    <a:pt x="54" y="295"/>
                  </a:lnTo>
                  <a:lnTo>
                    <a:pt x="51" y="292"/>
                  </a:lnTo>
                  <a:lnTo>
                    <a:pt x="51" y="287"/>
                  </a:lnTo>
                  <a:lnTo>
                    <a:pt x="46" y="276"/>
                  </a:lnTo>
                  <a:lnTo>
                    <a:pt x="43" y="266"/>
                  </a:lnTo>
                  <a:lnTo>
                    <a:pt x="43" y="264"/>
                  </a:lnTo>
                  <a:lnTo>
                    <a:pt x="40" y="257"/>
                  </a:lnTo>
                  <a:lnTo>
                    <a:pt x="40" y="252"/>
                  </a:lnTo>
                  <a:lnTo>
                    <a:pt x="37" y="245"/>
                  </a:lnTo>
                  <a:lnTo>
                    <a:pt x="29" y="249"/>
                  </a:lnTo>
                  <a:lnTo>
                    <a:pt x="25" y="249"/>
                  </a:lnTo>
                  <a:lnTo>
                    <a:pt x="19" y="249"/>
                  </a:lnTo>
                  <a:lnTo>
                    <a:pt x="17" y="249"/>
                  </a:lnTo>
                  <a:lnTo>
                    <a:pt x="10" y="245"/>
                  </a:lnTo>
                  <a:lnTo>
                    <a:pt x="6" y="240"/>
                  </a:lnTo>
                  <a:lnTo>
                    <a:pt x="3" y="233"/>
                  </a:lnTo>
                  <a:lnTo>
                    <a:pt x="1" y="222"/>
                  </a:lnTo>
                  <a:lnTo>
                    <a:pt x="0" y="214"/>
                  </a:lnTo>
                  <a:lnTo>
                    <a:pt x="0" y="212"/>
                  </a:lnTo>
                  <a:lnTo>
                    <a:pt x="1" y="204"/>
                  </a:lnTo>
                  <a:lnTo>
                    <a:pt x="3" y="200"/>
                  </a:lnTo>
                  <a:lnTo>
                    <a:pt x="10" y="193"/>
                  </a:lnTo>
                  <a:lnTo>
                    <a:pt x="17" y="184"/>
                  </a:lnTo>
                  <a:lnTo>
                    <a:pt x="21" y="177"/>
                  </a:lnTo>
                  <a:lnTo>
                    <a:pt x="25" y="170"/>
                  </a:lnTo>
                  <a:lnTo>
                    <a:pt x="25" y="169"/>
                  </a:lnTo>
                  <a:lnTo>
                    <a:pt x="25" y="161"/>
                  </a:lnTo>
                  <a:lnTo>
                    <a:pt x="28" y="157"/>
                  </a:lnTo>
                  <a:lnTo>
                    <a:pt x="37" y="144"/>
                  </a:lnTo>
                  <a:lnTo>
                    <a:pt x="46" y="133"/>
                  </a:lnTo>
                  <a:lnTo>
                    <a:pt x="54" y="126"/>
                  </a:lnTo>
                  <a:lnTo>
                    <a:pt x="56" y="123"/>
                  </a:lnTo>
                  <a:lnTo>
                    <a:pt x="56" y="117"/>
                  </a:lnTo>
                  <a:lnTo>
                    <a:pt x="61" y="109"/>
                  </a:lnTo>
                  <a:lnTo>
                    <a:pt x="65" y="106"/>
                  </a:lnTo>
                  <a:lnTo>
                    <a:pt x="72" y="101"/>
                  </a:lnTo>
                  <a:lnTo>
                    <a:pt x="78" y="99"/>
                  </a:lnTo>
                  <a:lnTo>
                    <a:pt x="83" y="96"/>
                  </a:lnTo>
                  <a:lnTo>
                    <a:pt x="86" y="88"/>
                  </a:lnTo>
                  <a:lnTo>
                    <a:pt x="93" y="78"/>
                  </a:lnTo>
                  <a:lnTo>
                    <a:pt x="97" y="77"/>
                  </a:lnTo>
                  <a:lnTo>
                    <a:pt x="108" y="74"/>
                  </a:lnTo>
                  <a:lnTo>
                    <a:pt x="111" y="70"/>
                  </a:lnTo>
                  <a:lnTo>
                    <a:pt x="111" y="66"/>
                  </a:lnTo>
                  <a:lnTo>
                    <a:pt x="111" y="59"/>
                  </a:lnTo>
                  <a:lnTo>
                    <a:pt x="111" y="51"/>
                  </a:lnTo>
                  <a:lnTo>
                    <a:pt x="111" y="46"/>
                  </a:lnTo>
                  <a:lnTo>
                    <a:pt x="115" y="41"/>
                  </a:lnTo>
                  <a:lnTo>
                    <a:pt x="115" y="35"/>
                  </a:lnTo>
                  <a:lnTo>
                    <a:pt x="115" y="29"/>
                  </a:lnTo>
                  <a:lnTo>
                    <a:pt x="115" y="27"/>
                  </a:lnTo>
                  <a:lnTo>
                    <a:pt x="118" y="26"/>
                  </a:lnTo>
                  <a:lnTo>
                    <a:pt x="118" y="16"/>
                  </a:lnTo>
                  <a:lnTo>
                    <a:pt x="115" y="10"/>
                  </a:lnTo>
                  <a:lnTo>
                    <a:pt x="118" y="0"/>
                  </a:lnTo>
                  <a:lnTo>
                    <a:pt x="123" y="2"/>
                  </a:lnTo>
                  <a:lnTo>
                    <a:pt x="136" y="7"/>
                  </a:lnTo>
                  <a:lnTo>
                    <a:pt x="147" y="13"/>
                  </a:lnTo>
                  <a:lnTo>
                    <a:pt x="159" y="10"/>
                  </a:lnTo>
                  <a:lnTo>
                    <a:pt x="166" y="10"/>
                  </a:lnTo>
                  <a:lnTo>
                    <a:pt x="187" y="10"/>
                  </a:lnTo>
                  <a:lnTo>
                    <a:pt x="192" y="10"/>
                  </a:lnTo>
                  <a:lnTo>
                    <a:pt x="197" y="13"/>
                  </a:lnTo>
                  <a:lnTo>
                    <a:pt x="203" y="13"/>
                  </a:lnTo>
                  <a:lnTo>
                    <a:pt x="209" y="16"/>
                  </a:lnTo>
                  <a:lnTo>
                    <a:pt x="220" y="18"/>
                  </a:lnTo>
                  <a:lnTo>
                    <a:pt x="235" y="26"/>
                  </a:lnTo>
                  <a:lnTo>
                    <a:pt x="245" y="21"/>
                  </a:lnTo>
                  <a:lnTo>
                    <a:pt x="246" y="18"/>
                  </a:lnTo>
                  <a:lnTo>
                    <a:pt x="249" y="13"/>
                  </a:lnTo>
                  <a:lnTo>
                    <a:pt x="252" y="10"/>
                  </a:lnTo>
                  <a:lnTo>
                    <a:pt x="259" y="13"/>
                  </a:lnTo>
                  <a:lnTo>
                    <a:pt x="267" y="16"/>
                  </a:lnTo>
                  <a:lnTo>
                    <a:pt x="274" y="16"/>
                  </a:lnTo>
                  <a:lnTo>
                    <a:pt x="284" y="18"/>
                  </a:lnTo>
                  <a:lnTo>
                    <a:pt x="286" y="26"/>
                  </a:lnTo>
                  <a:lnTo>
                    <a:pt x="286" y="27"/>
                  </a:lnTo>
                  <a:lnTo>
                    <a:pt x="286" y="33"/>
                  </a:lnTo>
                  <a:lnTo>
                    <a:pt x="300" y="35"/>
                  </a:lnTo>
                  <a:lnTo>
                    <a:pt x="310" y="37"/>
                  </a:lnTo>
                  <a:lnTo>
                    <a:pt x="318" y="37"/>
                  </a:lnTo>
                  <a:lnTo>
                    <a:pt x="324" y="41"/>
                  </a:lnTo>
                  <a:lnTo>
                    <a:pt x="328" y="43"/>
                  </a:lnTo>
                  <a:lnTo>
                    <a:pt x="328" y="46"/>
                  </a:lnTo>
                  <a:lnTo>
                    <a:pt x="332" y="51"/>
                  </a:lnTo>
                  <a:lnTo>
                    <a:pt x="333" y="58"/>
                  </a:lnTo>
                  <a:lnTo>
                    <a:pt x="342" y="59"/>
                  </a:lnTo>
                  <a:lnTo>
                    <a:pt x="342" y="66"/>
                  </a:lnTo>
                  <a:lnTo>
                    <a:pt x="342" y="74"/>
                  </a:lnTo>
                  <a:lnTo>
                    <a:pt x="345" y="81"/>
                  </a:lnTo>
                  <a:lnTo>
                    <a:pt x="346" y="83"/>
                  </a:lnTo>
                  <a:lnTo>
                    <a:pt x="346" y="88"/>
                  </a:lnTo>
                  <a:lnTo>
                    <a:pt x="353" y="93"/>
                  </a:lnTo>
                  <a:lnTo>
                    <a:pt x="357" y="96"/>
                  </a:lnTo>
                  <a:lnTo>
                    <a:pt x="363" y="96"/>
                  </a:lnTo>
                  <a:lnTo>
                    <a:pt x="368" y="99"/>
                  </a:lnTo>
                  <a:lnTo>
                    <a:pt x="376" y="99"/>
                  </a:lnTo>
                  <a:lnTo>
                    <a:pt x="378" y="99"/>
                  </a:lnTo>
                  <a:lnTo>
                    <a:pt x="383" y="99"/>
                  </a:lnTo>
                  <a:lnTo>
                    <a:pt x="386" y="99"/>
                  </a:lnTo>
                  <a:lnTo>
                    <a:pt x="388" y="99"/>
                  </a:lnTo>
                  <a:lnTo>
                    <a:pt x="394" y="99"/>
                  </a:lnTo>
                  <a:lnTo>
                    <a:pt x="397" y="99"/>
                  </a:lnTo>
                  <a:lnTo>
                    <a:pt x="408" y="99"/>
                  </a:lnTo>
                  <a:lnTo>
                    <a:pt x="411" y="99"/>
                  </a:lnTo>
                  <a:lnTo>
                    <a:pt x="421" y="96"/>
                  </a:lnTo>
                  <a:lnTo>
                    <a:pt x="423" y="93"/>
                  </a:lnTo>
                  <a:lnTo>
                    <a:pt x="429" y="83"/>
                  </a:lnTo>
                  <a:lnTo>
                    <a:pt x="430" y="78"/>
                  </a:lnTo>
                  <a:lnTo>
                    <a:pt x="430" y="77"/>
                  </a:lnTo>
                  <a:lnTo>
                    <a:pt x="440" y="69"/>
                  </a:lnTo>
                  <a:lnTo>
                    <a:pt x="441" y="62"/>
                  </a:lnTo>
                  <a:lnTo>
                    <a:pt x="443" y="69"/>
                  </a:lnTo>
                  <a:lnTo>
                    <a:pt x="443" y="70"/>
                  </a:lnTo>
                  <a:lnTo>
                    <a:pt x="443" y="81"/>
                  </a:lnTo>
                  <a:lnTo>
                    <a:pt x="443" y="93"/>
                  </a:lnTo>
                  <a:lnTo>
                    <a:pt x="446" y="101"/>
                  </a:lnTo>
                  <a:lnTo>
                    <a:pt x="443" y="109"/>
                  </a:lnTo>
                  <a:lnTo>
                    <a:pt x="446" y="113"/>
                  </a:lnTo>
                  <a:lnTo>
                    <a:pt x="443" y="121"/>
                  </a:lnTo>
                  <a:lnTo>
                    <a:pt x="440" y="126"/>
                  </a:lnTo>
                  <a:lnTo>
                    <a:pt x="430" y="131"/>
                  </a:lnTo>
                  <a:lnTo>
                    <a:pt x="429" y="133"/>
                  </a:lnTo>
                  <a:lnTo>
                    <a:pt x="434" y="136"/>
                  </a:lnTo>
                  <a:lnTo>
                    <a:pt x="440" y="141"/>
                  </a:lnTo>
                  <a:lnTo>
                    <a:pt x="440" y="144"/>
                  </a:lnTo>
                  <a:lnTo>
                    <a:pt x="430" y="152"/>
                  </a:lnTo>
                  <a:lnTo>
                    <a:pt x="429" y="152"/>
                  </a:lnTo>
                  <a:lnTo>
                    <a:pt x="423" y="157"/>
                  </a:lnTo>
                  <a:lnTo>
                    <a:pt x="418" y="161"/>
                  </a:lnTo>
                  <a:lnTo>
                    <a:pt x="415" y="162"/>
                  </a:lnTo>
                  <a:lnTo>
                    <a:pt x="411" y="169"/>
                  </a:lnTo>
                  <a:lnTo>
                    <a:pt x="411" y="174"/>
                  </a:lnTo>
                  <a:lnTo>
                    <a:pt x="411" y="184"/>
                  </a:lnTo>
                  <a:lnTo>
                    <a:pt x="411" y="185"/>
                  </a:lnTo>
                  <a:lnTo>
                    <a:pt x="411" y="192"/>
                  </a:lnTo>
                  <a:lnTo>
                    <a:pt x="411" y="193"/>
                  </a:lnTo>
                  <a:lnTo>
                    <a:pt x="418" y="197"/>
                  </a:lnTo>
                  <a:lnTo>
                    <a:pt x="426" y="197"/>
                  </a:lnTo>
                  <a:lnTo>
                    <a:pt x="429" y="200"/>
                  </a:lnTo>
                  <a:lnTo>
                    <a:pt x="430" y="202"/>
                  </a:lnTo>
                  <a:lnTo>
                    <a:pt x="430" y="212"/>
                  </a:lnTo>
                  <a:lnTo>
                    <a:pt x="434" y="212"/>
                  </a:lnTo>
                  <a:lnTo>
                    <a:pt x="440" y="214"/>
                  </a:lnTo>
                  <a:lnTo>
                    <a:pt x="440" y="218"/>
                  </a:lnTo>
                  <a:lnTo>
                    <a:pt x="443" y="222"/>
                  </a:lnTo>
                  <a:lnTo>
                    <a:pt x="446" y="224"/>
                  </a:lnTo>
                  <a:lnTo>
                    <a:pt x="450" y="226"/>
                  </a:lnTo>
                  <a:lnTo>
                    <a:pt x="450" y="233"/>
                  </a:lnTo>
                  <a:lnTo>
                    <a:pt x="450" y="234"/>
                  </a:lnTo>
                  <a:lnTo>
                    <a:pt x="450" y="236"/>
                  </a:lnTo>
                  <a:lnTo>
                    <a:pt x="446" y="240"/>
                  </a:lnTo>
                  <a:lnTo>
                    <a:pt x="441" y="240"/>
                  </a:lnTo>
                  <a:lnTo>
                    <a:pt x="434" y="240"/>
                  </a:lnTo>
                  <a:lnTo>
                    <a:pt x="430" y="244"/>
                  </a:lnTo>
                  <a:lnTo>
                    <a:pt x="426" y="244"/>
                  </a:lnTo>
                  <a:lnTo>
                    <a:pt x="421" y="240"/>
                  </a:lnTo>
                  <a:lnTo>
                    <a:pt x="418" y="240"/>
                  </a:lnTo>
                  <a:lnTo>
                    <a:pt x="415" y="244"/>
                  </a:lnTo>
                  <a:lnTo>
                    <a:pt x="415" y="249"/>
                  </a:lnTo>
                  <a:lnTo>
                    <a:pt x="418" y="256"/>
                  </a:lnTo>
                  <a:lnTo>
                    <a:pt x="418" y="260"/>
                  </a:lnTo>
                  <a:lnTo>
                    <a:pt x="418" y="264"/>
                  </a:lnTo>
                  <a:lnTo>
                    <a:pt x="415" y="265"/>
                  </a:lnTo>
                  <a:lnTo>
                    <a:pt x="415" y="273"/>
                  </a:lnTo>
                  <a:lnTo>
                    <a:pt x="415" y="282"/>
                  </a:lnTo>
                  <a:lnTo>
                    <a:pt x="418" y="287"/>
                  </a:lnTo>
                  <a:lnTo>
                    <a:pt x="415" y="292"/>
                  </a:lnTo>
                  <a:lnTo>
                    <a:pt x="415" y="297"/>
                  </a:lnTo>
                  <a:lnTo>
                    <a:pt x="415" y="308"/>
                  </a:lnTo>
                  <a:lnTo>
                    <a:pt x="415" y="313"/>
                  </a:lnTo>
                  <a:lnTo>
                    <a:pt x="415" y="317"/>
                  </a:lnTo>
                  <a:lnTo>
                    <a:pt x="415" y="325"/>
                  </a:lnTo>
                  <a:lnTo>
                    <a:pt x="415" y="330"/>
                  </a:lnTo>
                  <a:lnTo>
                    <a:pt x="415" y="338"/>
                  </a:lnTo>
                  <a:lnTo>
                    <a:pt x="411" y="340"/>
                  </a:lnTo>
                  <a:lnTo>
                    <a:pt x="408" y="344"/>
                  </a:lnTo>
                  <a:lnTo>
                    <a:pt x="400" y="348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g3037f45beab_0_67"/>
            <p:cNvSpPr/>
            <p:nvPr/>
          </p:nvSpPr>
          <p:spPr>
            <a:xfrm>
              <a:off x="5335721" y="3890679"/>
              <a:ext cx="89893" cy="131876"/>
            </a:xfrm>
            <a:custGeom>
              <a:rect b="b" l="l" r="r" t="t"/>
              <a:pathLst>
                <a:path extrusionOk="0" h="271" w="208">
                  <a:moveTo>
                    <a:pt x="103" y="255"/>
                  </a:moveTo>
                  <a:lnTo>
                    <a:pt x="83" y="255"/>
                  </a:lnTo>
                  <a:lnTo>
                    <a:pt x="76" y="255"/>
                  </a:lnTo>
                  <a:lnTo>
                    <a:pt x="64" y="259"/>
                  </a:lnTo>
                  <a:lnTo>
                    <a:pt x="53" y="253"/>
                  </a:lnTo>
                  <a:lnTo>
                    <a:pt x="42" y="248"/>
                  </a:lnTo>
                  <a:lnTo>
                    <a:pt x="34" y="246"/>
                  </a:lnTo>
                  <a:lnTo>
                    <a:pt x="26" y="242"/>
                  </a:lnTo>
                  <a:lnTo>
                    <a:pt x="26" y="233"/>
                  </a:lnTo>
                  <a:lnTo>
                    <a:pt x="25" y="225"/>
                  </a:lnTo>
                  <a:lnTo>
                    <a:pt x="21" y="220"/>
                  </a:lnTo>
                  <a:lnTo>
                    <a:pt x="18" y="213"/>
                  </a:lnTo>
                  <a:lnTo>
                    <a:pt x="25" y="213"/>
                  </a:lnTo>
                  <a:lnTo>
                    <a:pt x="25" y="203"/>
                  </a:lnTo>
                  <a:lnTo>
                    <a:pt x="21" y="200"/>
                  </a:lnTo>
                  <a:lnTo>
                    <a:pt x="18" y="199"/>
                  </a:lnTo>
                  <a:lnTo>
                    <a:pt x="14" y="195"/>
                  </a:lnTo>
                  <a:lnTo>
                    <a:pt x="10" y="193"/>
                  </a:lnTo>
                  <a:lnTo>
                    <a:pt x="3" y="190"/>
                  </a:lnTo>
                  <a:lnTo>
                    <a:pt x="2" y="189"/>
                  </a:lnTo>
                  <a:lnTo>
                    <a:pt x="3" y="185"/>
                  </a:lnTo>
                  <a:lnTo>
                    <a:pt x="3" y="182"/>
                  </a:lnTo>
                  <a:lnTo>
                    <a:pt x="2" y="176"/>
                  </a:lnTo>
                  <a:lnTo>
                    <a:pt x="2" y="173"/>
                  </a:lnTo>
                  <a:lnTo>
                    <a:pt x="2" y="167"/>
                  </a:lnTo>
                  <a:lnTo>
                    <a:pt x="3" y="163"/>
                  </a:lnTo>
                  <a:lnTo>
                    <a:pt x="3" y="157"/>
                  </a:lnTo>
                  <a:lnTo>
                    <a:pt x="2" y="153"/>
                  </a:lnTo>
                  <a:lnTo>
                    <a:pt x="2" y="148"/>
                  </a:lnTo>
                  <a:lnTo>
                    <a:pt x="0" y="142"/>
                  </a:lnTo>
                  <a:lnTo>
                    <a:pt x="2" y="141"/>
                  </a:lnTo>
                  <a:lnTo>
                    <a:pt x="2" y="135"/>
                  </a:lnTo>
                  <a:lnTo>
                    <a:pt x="0" y="132"/>
                  </a:lnTo>
                  <a:lnTo>
                    <a:pt x="0" y="127"/>
                  </a:lnTo>
                  <a:lnTo>
                    <a:pt x="3" y="132"/>
                  </a:lnTo>
                  <a:lnTo>
                    <a:pt x="10" y="126"/>
                  </a:lnTo>
                  <a:lnTo>
                    <a:pt x="13" y="126"/>
                  </a:lnTo>
                  <a:lnTo>
                    <a:pt x="13" y="123"/>
                  </a:lnTo>
                  <a:lnTo>
                    <a:pt x="14" y="120"/>
                  </a:lnTo>
                  <a:lnTo>
                    <a:pt x="18" y="118"/>
                  </a:lnTo>
                  <a:lnTo>
                    <a:pt x="25" y="120"/>
                  </a:lnTo>
                  <a:lnTo>
                    <a:pt x="25" y="123"/>
                  </a:lnTo>
                  <a:lnTo>
                    <a:pt x="28" y="118"/>
                  </a:lnTo>
                  <a:lnTo>
                    <a:pt x="34" y="113"/>
                  </a:lnTo>
                  <a:lnTo>
                    <a:pt x="42" y="108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5" y="100"/>
                  </a:lnTo>
                  <a:lnTo>
                    <a:pt x="53" y="97"/>
                  </a:lnTo>
                  <a:lnTo>
                    <a:pt x="54" y="100"/>
                  </a:lnTo>
                  <a:lnTo>
                    <a:pt x="57" y="96"/>
                  </a:lnTo>
                  <a:lnTo>
                    <a:pt x="59" y="93"/>
                  </a:lnTo>
                  <a:lnTo>
                    <a:pt x="57" y="90"/>
                  </a:lnTo>
                  <a:lnTo>
                    <a:pt x="54" y="88"/>
                  </a:lnTo>
                  <a:lnTo>
                    <a:pt x="53" y="87"/>
                  </a:lnTo>
                  <a:lnTo>
                    <a:pt x="54" y="81"/>
                  </a:lnTo>
                  <a:lnTo>
                    <a:pt x="57" y="87"/>
                  </a:lnTo>
                  <a:lnTo>
                    <a:pt x="68" y="81"/>
                  </a:lnTo>
                  <a:lnTo>
                    <a:pt x="68" y="79"/>
                  </a:lnTo>
                  <a:lnTo>
                    <a:pt x="68" y="75"/>
                  </a:lnTo>
                  <a:lnTo>
                    <a:pt x="68" y="69"/>
                  </a:lnTo>
                  <a:lnTo>
                    <a:pt x="64" y="67"/>
                  </a:lnTo>
                  <a:lnTo>
                    <a:pt x="64" y="65"/>
                  </a:lnTo>
                  <a:lnTo>
                    <a:pt x="64" y="58"/>
                  </a:lnTo>
                  <a:lnTo>
                    <a:pt x="70" y="58"/>
                  </a:lnTo>
                  <a:lnTo>
                    <a:pt x="79" y="58"/>
                  </a:lnTo>
                  <a:lnTo>
                    <a:pt x="82" y="58"/>
                  </a:lnTo>
                  <a:lnTo>
                    <a:pt x="86" y="60"/>
                  </a:lnTo>
                  <a:lnTo>
                    <a:pt x="87" y="60"/>
                  </a:lnTo>
                  <a:lnTo>
                    <a:pt x="87" y="51"/>
                  </a:lnTo>
                  <a:lnTo>
                    <a:pt x="86" y="48"/>
                  </a:lnTo>
                  <a:lnTo>
                    <a:pt x="83" y="46"/>
                  </a:lnTo>
                  <a:lnTo>
                    <a:pt x="86" y="43"/>
                  </a:lnTo>
                  <a:lnTo>
                    <a:pt x="87" y="40"/>
                  </a:lnTo>
                  <a:lnTo>
                    <a:pt x="87" y="35"/>
                  </a:lnTo>
                  <a:lnTo>
                    <a:pt x="91" y="34"/>
                  </a:lnTo>
                  <a:lnTo>
                    <a:pt x="87" y="27"/>
                  </a:lnTo>
                  <a:lnTo>
                    <a:pt x="87" y="25"/>
                  </a:lnTo>
                  <a:lnTo>
                    <a:pt x="91" y="22"/>
                  </a:lnTo>
                  <a:lnTo>
                    <a:pt x="96" y="18"/>
                  </a:lnTo>
                  <a:lnTo>
                    <a:pt x="101" y="15"/>
                  </a:lnTo>
                  <a:lnTo>
                    <a:pt x="103" y="11"/>
                  </a:lnTo>
                  <a:lnTo>
                    <a:pt x="107" y="8"/>
                  </a:lnTo>
                  <a:lnTo>
                    <a:pt x="107" y="6"/>
                  </a:lnTo>
                  <a:lnTo>
                    <a:pt x="107" y="2"/>
                  </a:lnTo>
                  <a:lnTo>
                    <a:pt x="110" y="0"/>
                  </a:lnTo>
                  <a:lnTo>
                    <a:pt x="113" y="6"/>
                  </a:lnTo>
                  <a:lnTo>
                    <a:pt x="117" y="8"/>
                  </a:lnTo>
                  <a:lnTo>
                    <a:pt x="113" y="13"/>
                  </a:lnTo>
                  <a:lnTo>
                    <a:pt x="113" y="22"/>
                  </a:lnTo>
                  <a:lnTo>
                    <a:pt x="113" y="27"/>
                  </a:lnTo>
                  <a:lnTo>
                    <a:pt x="113" y="34"/>
                  </a:lnTo>
                  <a:lnTo>
                    <a:pt x="117" y="39"/>
                  </a:lnTo>
                  <a:lnTo>
                    <a:pt x="120" y="40"/>
                  </a:lnTo>
                  <a:lnTo>
                    <a:pt x="121" y="43"/>
                  </a:lnTo>
                  <a:lnTo>
                    <a:pt x="125" y="46"/>
                  </a:lnTo>
                  <a:lnTo>
                    <a:pt x="134" y="46"/>
                  </a:lnTo>
                  <a:lnTo>
                    <a:pt x="135" y="48"/>
                  </a:lnTo>
                  <a:lnTo>
                    <a:pt x="140" y="48"/>
                  </a:lnTo>
                  <a:lnTo>
                    <a:pt x="145" y="58"/>
                  </a:lnTo>
                  <a:lnTo>
                    <a:pt x="151" y="67"/>
                  </a:lnTo>
                  <a:lnTo>
                    <a:pt x="153" y="69"/>
                  </a:lnTo>
                  <a:lnTo>
                    <a:pt x="151" y="75"/>
                  </a:lnTo>
                  <a:lnTo>
                    <a:pt x="151" y="81"/>
                  </a:lnTo>
                  <a:lnTo>
                    <a:pt x="151" y="90"/>
                  </a:lnTo>
                  <a:lnTo>
                    <a:pt x="151" y="96"/>
                  </a:lnTo>
                  <a:lnTo>
                    <a:pt x="153" y="97"/>
                  </a:lnTo>
                  <a:lnTo>
                    <a:pt x="162" y="104"/>
                  </a:lnTo>
                  <a:lnTo>
                    <a:pt x="162" y="107"/>
                  </a:lnTo>
                  <a:lnTo>
                    <a:pt x="168" y="113"/>
                  </a:lnTo>
                  <a:lnTo>
                    <a:pt x="175" y="116"/>
                  </a:lnTo>
                  <a:lnTo>
                    <a:pt x="179" y="118"/>
                  </a:lnTo>
                  <a:lnTo>
                    <a:pt x="183" y="118"/>
                  </a:lnTo>
                  <a:lnTo>
                    <a:pt x="188" y="123"/>
                  </a:lnTo>
                  <a:lnTo>
                    <a:pt x="190" y="127"/>
                  </a:lnTo>
                  <a:lnTo>
                    <a:pt x="194" y="132"/>
                  </a:lnTo>
                  <a:lnTo>
                    <a:pt x="196" y="135"/>
                  </a:lnTo>
                  <a:lnTo>
                    <a:pt x="194" y="147"/>
                  </a:lnTo>
                  <a:lnTo>
                    <a:pt x="194" y="157"/>
                  </a:lnTo>
                  <a:lnTo>
                    <a:pt x="194" y="163"/>
                  </a:lnTo>
                  <a:lnTo>
                    <a:pt x="194" y="167"/>
                  </a:lnTo>
                  <a:lnTo>
                    <a:pt x="200" y="176"/>
                  </a:lnTo>
                  <a:lnTo>
                    <a:pt x="205" y="182"/>
                  </a:lnTo>
                  <a:lnTo>
                    <a:pt x="208" y="185"/>
                  </a:lnTo>
                  <a:lnTo>
                    <a:pt x="208" y="189"/>
                  </a:lnTo>
                  <a:lnTo>
                    <a:pt x="205" y="190"/>
                  </a:lnTo>
                  <a:lnTo>
                    <a:pt x="202" y="190"/>
                  </a:lnTo>
                  <a:lnTo>
                    <a:pt x="196" y="195"/>
                  </a:lnTo>
                  <a:lnTo>
                    <a:pt x="194" y="199"/>
                  </a:lnTo>
                  <a:lnTo>
                    <a:pt x="194" y="203"/>
                  </a:lnTo>
                  <a:lnTo>
                    <a:pt x="194" y="211"/>
                  </a:lnTo>
                  <a:lnTo>
                    <a:pt x="196" y="213"/>
                  </a:lnTo>
                  <a:lnTo>
                    <a:pt x="200" y="215"/>
                  </a:lnTo>
                  <a:lnTo>
                    <a:pt x="202" y="215"/>
                  </a:lnTo>
                  <a:lnTo>
                    <a:pt x="202" y="221"/>
                  </a:lnTo>
                  <a:lnTo>
                    <a:pt x="202" y="225"/>
                  </a:lnTo>
                  <a:lnTo>
                    <a:pt x="202" y="229"/>
                  </a:lnTo>
                  <a:lnTo>
                    <a:pt x="202" y="230"/>
                  </a:lnTo>
                  <a:lnTo>
                    <a:pt x="208" y="236"/>
                  </a:lnTo>
                  <a:lnTo>
                    <a:pt x="202" y="241"/>
                  </a:lnTo>
                  <a:lnTo>
                    <a:pt x="200" y="242"/>
                  </a:lnTo>
                  <a:lnTo>
                    <a:pt x="200" y="250"/>
                  </a:lnTo>
                  <a:lnTo>
                    <a:pt x="196" y="253"/>
                  </a:lnTo>
                  <a:lnTo>
                    <a:pt x="200" y="263"/>
                  </a:lnTo>
                  <a:lnTo>
                    <a:pt x="190" y="262"/>
                  </a:lnTo>
                  <a:lnTo>
                    <a:pt x="183" y="262"/>
                  </a:lnTo>
                  <a:lnTo>
                    <a:pt x="175" y="259"/>
                  </a:lnTo>
                  <a:lnTo>
                    <a:pt x="168" y="255"/>
                  </a:lnTo>
                  <a:lnTo>
                    <a:pt x="165" y="259"/>
                  </a:lnTo>
                  <a:lnTo>
                    <a:pt x="162" y="263"/>
                  </a:lnTo>
                  <a:lnTo>
                    <a:pt x="162" y="267"/>
                  </a:lnTo>
                  <a:lnTo>
                    <a:pt x="151" y="271"/>
                  </a:lnTo>
                  <a:lnTo>
                    <a:pt x="136" y="263"/>
                  </a:lnTo>
                  <a:lnTo>
                    <a:pt x="125" y="262"/>
                  </a:lnTo>
                  <a:lnTo>
                    <a:pt x="120" y="259"/>
                  </a:lnTo>
                  <a:lnTo>
                    <a:pt x="113" y="259"/>
                  </a:lnTo>
                  <a:lnTo>
                    <a:pt x="109" y="255"/>
                  </a:lnTo>
                  <a:lnTo>
                    <a:pt x="103" y="255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g3037f45beab_0_67"/>
            <p:cNvSpPr/>
            <p:nvPr/>
          </p:nvSpPr>
          <p:spPr>
            <a:xfrm>
              <a:off x="5471212" y="3845255"/>
              <a:ext cx="238414" cy="147995"/>
            </a:xfrm>
            <a:custGeom>
              <a:rect b="b" l="l" r="r" t="t"/>
              <a:pathLst>
                <a:path extrusionOk="0" h="304" w="551">
                  <a:moveTo>
                    <a:pt x="511" y="168"/>
                  </a:moveTo>
                  <a:lnTo>
                    <a:pt x="506" y="151"/>
                  </a:lnTo>
                  <a:lnTo>
                    <a:pt x="502" y="143"/>
                  </a:lnTo>
                  <a:lnTo>
                    <a:pt x="496" y="138"/>
                  </a:lnTo>
                  <a:lnTo>
                    <a:pt x="488" y="130"/>
                  </a:lnTo>
                  <a:lnTo>
                    <a:pt x="475" y="130"/>
                  </a:lnTo>
                  <a:lnTo>
                    <a:pt x="453" y="136"/>
                  </a:lnTo>
                  <a:lnTo>
                    <a:pt x="438" y="136"/>
                  </a:lnTo>
                  <a:lnTo>
                    <a:pt x="427" y="136"/>
                  </a:lnTo>
                  <a:lnTo>
                    <a:pt x="430" y="119"/>
                  </a:lnTo>
                  <a:lnTo>
                    <a:pt x="423" y="107"/>
                  </a:lnTo>
                  <a:lnTo>
                    <a:pt x="424" y="101"/>
                  </a:lnTo>
                  <a:lnTo>
                    <a:pt x="427" y="89"/>
                  </a:lnTo>
                  <a:lnTo>
                    <a:pt x="420" y="80"/>
                  </a:lnTo>
                  <a:lnTo>
                    <a:pt x="403" y="80"/>
                  </a:lnTo>
                  <a:lnTo>
                    <a:pt x="397" y="71"/>
                  </a:lnTo>
                  <a:lnTo>
                    <a:pt x="388" y="66"/>
                  </a:lnTo>
                  <a:lnTo>
                    <a:pt x="377" y="55"/>
                  </a:lnTo>
                  <a:lnTo>
                    <a:pt x="365" y="55"/>
                  </a:lnTo>
                  <a:lnTo>
                    <a:pt x="360" y="52"/>
                  </a:lnTo>
                  <a:lnTo>
                    <a:pt x="344" y="36"/>
                  </a:lnTo>
                  <a:lnTo>
                    <a:pt x="340" y="33"/>
                  </a:lnTo>
                  <a:lnTo>
                    <a:pt x="330" y="43"/>
                  </a:lnTo>
                  <a:lnTo>
                    <a:pt x="319" y="43"/>
                  </a:lnTo>
                  <a:lnTo>
                    <a:pt x="312" y="33"/>
                  </a:lnTo>
                  <a:lnTo>
                    <a:pt x="298" y="32"/>
                  </a:lnTo>
                  <a:lnTo>
                    <a:pt x="283" y="32"/>
                  </a:lnTo>
                  <a:lnTo>
                    <a:pt x="268" y="26"/>
                  </a:lnTo>
                  <a:lnTo>
                    <a:pt x="277" y="0"/>
                  </a:lnTo>
                  <a:lnTo>
                    <a:pt x="262" y="6"/>
                  </a:lnTo>
                  <a:lnTo>
                    <a:pt x="246" y="6"/>
                  </a:lnTo>
                  <a:lnTo>
                    <a:pt x="232" y="17"/>
                  </a:lnTo>
                  <a:lnTo>
                    <a:pt x="211" y="28"/>
                  </a:lnTo>
                  <a:lnTo>
                    <a:pt x="199" y="43"/>
                  </a:lnTo>
                  <a:lnTo>
                    <a:pt x="186" y="52"/>
                  </a:lnTo>
                  <a:lnTo>
                    <a:pt x="179" y="52"/>
                  </a:lnTo>
                  <a:lnTo>
                    <a:pt x="175" y="53"/>
                  </a:lnTo>
                  <a:lnTo>
                    <a:pt x="154" y="55"/>
                  </a:lnTo>
                  <a:lnTo>
                    <a:pt x="139" y="55"/>
                  </a:lnTo>
                  <a:lnTo>
                    <a:pt x="124" y="52"/>
                  </a:lnTo>
                  <a:lnTo>
                    <a:pt x="121" y="52"/>
                  </a:lnTo>
                  <a:lnTo>
                    <a:pt x="110" y="53"/>
                  </a:lnTo>
                  <a:lnTo>
                    <a:pt x="98" y="55"/>
                  </a:lnTo>
                  <a:lnTo>
                    <a:pt x="87" y="55"/>
                  </a:lnTo>
                  <a:lnTo>
                    <a:pt x="73" y="53"/>
                  </a:lnTo>
                  <a:lnTo>
                    <a:pt x="66" y="52"/>
                  </a:lnTo>
                  <a:lnTo>
                    <a:pt x="55" y="52"/>
                  </a:lnTo>
                  <a:lnTo>
                    <a:pt x="52" y="52"/>
                  </a:lnTo>
                  <a:lnTo>
                    <a:pt x="34" y="59"/>
                  </a:lnTo>
                  <a:lnTo>
                    <a:pt x="0" y="77"/>
                  </a:lnTo>
                  <a:lnTo>
                    <a:pt x="4" y="80"/>
                  </a:lnTo>
                  <a:lnTo>
                    <a:pt x="8" y="84"/>
                  </a:lnTo>
                  <a:lnTo>
                    <a:pt x="13" y="85"/>
                  </a:lnTo>
                  <a:lnTo>
                    <a:pt x="16" y="85"/>
                  </a:lnTo>
                  <a:lnTo>
                    <a:pt x="20" y="89"/>
                  </a:lnTo>
                  <a:lnTo>
                    <a:pt x="23" y="89"/>
                  </a:lnTo>
                  <a:lnTo>
                    <a:pt x="23" y="92"/>
                  </a:lnTo>
                  <a:lnTo>
                    <a:pt x="23" y="98"/>
                  </a:lnTo>
                  <a:lnTo>
                    <a:pt x="23" y="101"/>
                  </a:lnTo>
                  <a:lnTo>
                    <a:pt x="27" y="106"/>
                  </a:lnTo>
                  <a:lnTo>
                    <a:pt x="27" y="107"/>
                  </a:lnTo>
                  <a:lnTo>
                    <a:pt x="23" y="115"/>
                  </a:lnTo>
                  <a:lnTo>
                    <a:pt x="27" y="116"/>
                  </a:lnTo>
                  <a:lnTo>
                    <a:pt x="28" y="119"/>
                  </a:lnTo>
                  <a:lnTo>
                    <a:pt x="31" y="122"/>
                  </a:lnTo>
                  <a:lnTo>
                    <a:pt x="34" y="125"/>
                  </a:lnTo>
                  <a:lnTo>
                    <a:pt x="40" y="130"/>
                  </a:lnTo>
                  <a:lnTo>
                    <a:pt x="40" y="132"/>
                  </a:lnTo>
                  <a:lnTo>
                    <a:pt x="45" y="138"/>
                  </a:lnTo>
                  <a:lnTo>
                    <a:pt x="58" y="141"/>
                  </a:lnTo>
                  <a:lnTo>
                    <a:pt x="78" y="148"/>
                  </a:lnTo>
                  <a:lnTo>
                    <a:pt x="95" y="138"/>
                  </a:lnTo>
                  <a:lnTo>
                    <a:pt x="102" y="132"/>
                  </a:lnTo>
                  <a:lnTo>
                    <a:pt x="110" y="132"/>
                  </a:lnTo>
                  <a:lnTo>
                    <a:pt x="117" y="136"/>
                  </a:lnTo>
                  <a:lnTo>
                    <a:pt x="121" y="141"/>
                  </a:lnTo>
                  <a:lnTo>
                    <a:pt x="131" y="155"/>
                  </a:lnTo>
                  <a:lnTo>
                    <a:pt x="132" y="156"/>
                  </a:lnTo>
                  <a:lnTo>
                    <a:pt x="136" y="157"/>
                  </a:lnTo>
                  <a:lnTo>
                    <a:pt x="149" y="182"/>
                  </a:lnTo>
                  <a:lnTo>
                    <a:pt x="154" y="191"/>
                  </a:lnTo>
                  <a:lnTo>
                    <a:pt x="156" y="194"/>
                  </a:lnTo>
                  <a:lnTo>
                    <a:pt x="166" y="201"/>
                  </a:lnTo>
                  <a:lnTo>
                    <a:pt x="175" y="209"/>
                  </a:lnTo>
                  <a:lnTo>
                    <a:pt x="181" y="217"/>
                  </a:lnTo>
                  <a:lnTo>
                    <a:pt x="182" y="225"/>
                  </a:lnTo>
                  <a:lnTo>
                    <a:pt x="186" y="234"/>
                  </a:lnTo>
                  <a:lnTo>
                    <a:pt x="191" y="243"/>
                  </a:lnTo>
                  <a:lnTo>
                    <a:pt x="194" y="248"/>
                  </a:lnTo>
                  <a:lnTo>
                    <a:pt x="207" y="252"/>
                  </a:lnTo>
                  <a:lnTo>
                    <a:pt x="214" y="258"/>
                  </a:lnTo>
                  <a:lnTo>
                    <a:pt x="218" y="270"/>
                  </a:lnTo>
                  <a:lnTo>
                    <a:pt x="229" y="274"/>
                  </a:lnTo>
                  <a:lnTo>
                    <a:pt x="236" y="276"/>
                  </a:lnTo>
                  <a:lnTo>
                    <a:pt x="246" y="281"/>
                  </a:lnTo>
                  <a:lnTo>
                    <a:pt x="254" y="285"/>
                  </a:lnTo>
                  <a:lnTo>
                    <a:pt x="268" y="288"/>
                  </a:lnTo>
                  <a:lnTo>
                    <a:pt x="276" y="292"/>
                  </a:lnTo>
                  <a:lnTo>
                    <a:pt x="277" y="303"/>
                  </a:lnTo>
                  <a:lnTo>
                    <a:pt x="280" y="303"/>
                  </a:lnTo>
                  <a:lnTo>
                    <a:pt x="294" y="304"/>
                  </a:lnTo>
                  <a:lnTo>
                    <a:pt x="309" y="303"/>
                  </a:lnTo>
                  <a:lnTo>
                    <a:pt x="316" y="295"/>
                  </a:lnTo>
                  <a:lnTo>
                    <a:pt x="329" y="288"/>
                  </a:lnTo>
                  <a:lnTo>
                    <a:pt x="340" y="281"/>
                  </a:lnTo>
                  <a:lnTo>
                    <a:pt x="344" y="270"/>
                  </a:lnTo>
                  <a:lnTo>
                    <a:pt x="345" y="262"/>
                  </a:lnTo>
                  <a:lnTo>
                    <a:pt x="362" y="255"/>
                  </a:lnTo>
                  <a:lnTo>
                    <a:pt x="373" y="250"/>
                  </a:lnTo>
                  <a:lnTo>
                    <a:pt x="384" y="252"/>
                  </a:lnTo>
                  <a:lnTo>
                    <a:pt x="385" y="262"/>
                  </a:lnTo>
                  <a:lnTo>
                    <a:pt x="394" y="265"/>
                  </a:lnTo>
                  <a:lnTo>
                    <a:pt x="398" y="270"/>
                  </a:lnTo>
                  <a:lnTo>
                    <a:pt x="405" y="270"/>
                  </a:lnTo>
                  <a:lnTo>
                    <a:pt x="409" y="280"/>
                  </a:lnTo>
                  <a:lnTo>
                    <a:pt x="417" y="280"/>
                  </a:lnTo>
                  <a:lnTo>
                    <a:pt x="420" y="276"/>
                  </a:lnTo>
                  <a:lnTo>
                    <a:pt x="424" y="274"/>
                  </a:lnTo>
                  <a:lnTo>
                    <a:pt x="430" y="265"/>
                  </a:lnTo>
                  <a:lnTo>
                    <a:pt x="438" y="255"/>
                  </a:lnTo>
                  <a:lnTo>
                    <a:pt x="452" y="252"/>
                  </a:lnTo>
                  <a:lnTo>
                    <a:pt x="448" y="248"/>
                  </a:lnTo>
                  <a:lnTo>
                    <a:pt x="448" y="240"/>
                  </a:lnTo>
                  <a:lnTo>
                    <a:pt x="452" y="227"/>
                  </a:lnTo>
                  <a:lnTo>
                    <a:pt x="459" y="222"/>
                  </a:lnTo>
                  <a:lnTo>
                    <a:pt x="481" y="217"/>
                  </a:lnTo>
                  <a:lnTo>
                    <a:pt x="496" y="222"/>
                  </a:lnTo>
                  <a:lnTo>
                    <a:pt x="511" y="222"/>
                  </a:lnTo>
                  <a:lnTo>
                    <a:pt x="517" y="222"/>
                  </a:lnTo>
                  <a:lnTo>
                    <a:pt x="528" y="225"/>
                  </a:lnTo>
                  <a:lnTo>
                    <a:pt x="536" y="218"/>
                  </a:lnTo>
                  <a:lnTo>
                    <a:pt x="539" y="214"/>
                  </a:lnTo>
                  <a:lnTo>
                    <a:pt x="545" y="209"/>
                  </a:lnTo>
                  <a:lnTo>
                    <a:pt x="551" y="197"/>
                  </a:lnTo>
                  <a:lnTo>
                    <a:pt x="551" y="183"/>
                  </a:lnTo>
                  <a:lnTo>
                    <a:pt x="551" y="182"/>
                  </a:lnTo>
                  <a:lnTo>
                    <a:pt x="545" y="177"/>
                  </a:lnTo>
                  <a:lnTo>
                    <a:pt x="533" y="168"/>
                  </a:lnTo>
                  <a:lnTo>
                    <a:pt x="523" y="179"/>
                  </a:lnTo>
                  <a:lnTo>
                    <a:pt x="511" y="168"/>
                  </a:ln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g3037f45beab_0_67"/>
          <p:cNvSpPr txBox="1"/>
          <p:nvPr/>
        </p:nvSpPr>
        <p:spPr>
          <a:xfrm>
            <a:off x="7566200" y="3462500"/>
            <a:ext cx="44598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mfortaa"/>
              <a:buAutoNum type="arabicPeriod"/>
            </a:pPr>
            <a:r>
              <a:rPr lang="es-CO" sz="1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Yucatán con comunidades mayas es nuestro piloto</a:t>
            </a:r>
            <a:endParaRPr sz="1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4" name="Google Shape;444;g3037f45beab_0_67"/>
          <p:cNvSpPr txBox="1"/>
          <p:nvPr/>
        </p:nvSpPr>
        <p:spPr>
          <a:xfrm>
            <a:off x="5145725" y="1618150"/>
            <a:ext cx="60312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Buscamos continuar iterando en más estados y con más comunidades</a:t>
            </a:r>
            <a:endParaRPr sz="2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5" name="Google Shape;445;g3037f45beab_0_67"/>
          <p:cNvSpPr/>
          <p:nvPr/>
        </p:nvSpPr>
        <p:spPr>
          <a:xfrm>
            <a:off x="6840075" y="3272113"/>
            <a:ext cx="726135" cy="583875"/>
          </a:xfrm>
          <a:custGeom>
            <a:rect b="b" l="l" r="r" t="t"/>
            <a:pathLst>
              <a:path extrusionOk="0" h="23355" w="37114">
                <a:moveTo>
                  <a:pt x="0" y="23356"/>
                </a:moveTo>
                <a:cubicBezTo>
                  <a:pt x="1614" y="19591"/>
                  <a:pt x="3496" y="3589"/>
                  <a:pt x="9682" y="765"/>
                </a:cubicBezTo>
                <a:cubicBezTo>
                  <a:pt x="15868" y="-2059"/>
                  <a:pt x="32542" y="5472"/>
                  <a:pt x="37114" y="6413"/>
                </a:cubicBezTo>
              </a:path>
            </a:pathLst>
          </a:custGeom>
          <a:noFill/>
          <a:ln cap="flat" cmpd="sng" w="28575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471CDF74EE0846AAAC3EDD45AD3689" ma:contentTypeVersion="17" ma:contentTypeDescription="Ein neues Dokument erstellen." ma:contentTypeScope="" ma:versionID="5c45641b0e32cf6a2f54aeca58b4f73c">
  <xsd:schema xmlns:xsd="http://www.w3.org/2001/XMLSchema" xmlns:xs="http://www.w3.org/2001/XMLSchema" xmlns:p="http://schemas.microsoft.com/office/2006/metadata/properties" xmlns:ns2="e44c5bc7-8941-405a-9654-c13068d0c3a8" xmlns:ns3="9a3bfe4b-e730-4b28-aa91-391a0f884e65" targetNamespace="http://schemas.microsoft.com/office/2006/metadata/properties" ma:root="true" ma:fieldsID="71eb2dfd15e2dbd24f32bfd59bbec6f6" ns2:_="" ns3:_="">
    <xsd:import namespace="e44c5bc7-8941-405a-9654-c13068d0c3a8"/>
    <xsd:import namespace="9a3bfe4b-e730-4b28-aa91-391a0f884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c5bc7-8941-405a-9654-c13068d0c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529a2ea6-5c64-4c2f-981b-62e4d9ab6c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3bfe4b-e730-4b28-aa91-391a0f884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c3557d6-d61d-4bda-8fd4-f4e0deb33d08}" ma:internalName="TaxCatchAll" ma:showField="CatchAllData" ma:web="9a3bfe4b-e730-4b28-aa91-391a0f884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3bfe4b-e730-4b28-aa91-391a0f884e65" xsi:nil="true"/>
    <lcf76f155ced4ddcb4097134ff3c332f xmlns="e44c5bc7-8941-405a-9654-c13068d0c3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65A62E9-657B-464E-A4B0-192C04EDDB21}"/>
</file>

<file path=customXml/itemProps2.xml><?xml version="1.0" encoding="utf-8"?>
<ds:datastoreItem xmlns:ds="http://schemas.openxmlformats.org/officeDocument/2006/customXml" ds:itemID="{09C78630-6EFA-4E0F-95DC-513C42E7AC23}"/>
</file>

<file path=customXml/itemProps3.xml><?xml version="1.0" encoding="utf-8"?>
<ds:datastoreItem xmlns:ds="http://schemas.openxmlformats.org/officeDocument/2006/customXml" ds:itemID="{5E43906A-3599-47B3-A899-2D0E51559433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FREDY ALEJANDRO FAJARDO SANDOVAL</dc:creator>
  <dcterms:created xsi:type="dcterms:W3CDTF">2024-10-11T20:16:22Z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0x01010095471CDF74EE0846AAAC3EDD45AD3689</vt:lpwstr>
  </property>
</Properties>
</file>