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62" r:id="rId5"/>
    <p:sldId id="263" r:id="rId6"/>
    <p:sldId id="269" r:id="rId7"/>
    <p:sldId id="264" r:id="rId8"/>
    <p:sldId id="270" r:id="rId9"/>
    <p:sldId id="265" r:id="rId10"/>
    <p:sldId id="271" r:id="rId11"/>
    <p:sldId id="272" r:id="rId12"/>
    <p:sldId id="274" r:id="rId13"/>
    <p:sldId id="273" r:id="rId14"/>
    <p:sldId id="261" r:id="rId15"/>
    <p:sldId id="268" r:id="rId16"/>
    <p:sldId id="259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00"/>
    <a:srgbClr val="01B1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4A40E6-EFEE-144E-811C-7670E20814E0}" v="4" dt="2024-10-28T17:23:09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44"/>
    <p:restoredTop sz="94580"/>
  </p:normalViewPr>
  <p:slideViewPr>
    <p:cSldViewPr snapToGrid="0">
      <p:cViewPr varScale="1">
        <p:scale>
          <a:sx n="59" d="100"/>
          <a:sy n="59" d="100"/>
        </p:scale>
        <p:origin x="12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6135E-7536-0E88-233B-B26D19334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927D84-A4D1-6D2D-B9A9-B2DC17A6A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8995F2-5EF9-96E3-7A0F-59CD55BE0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802909-5EA3-76F6-C4BB-48698362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A16CB9-A7D7-9949-FB7B-DE0BC5A10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2365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8A501-F2BA-0FC0-578A-6967E511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F99A91-F210-39F3-C1FB-6AA87F4CC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D99B22-8B58-54A7-750C-613ABA185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CCEF55-881E-7F4D-8BCA-82BB2A0AB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FEBD18-DB7A-EAC4-A2D8-7E9D70A9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432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6548C-7C84-7034-C029-7191FE016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86EC49-EF52-38F1-E60B-5CA6B4736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B6DE43-552D-AFD1-48DD-F2576B08A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B936A9-FCB5-39DE-0191-38E3B8A08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645B9F-A882-C4A7-567D-CA7BDEC2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7413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8A9981-299A-987B-0554-CC8A94055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8AD4EF-D9FF-41E4-E160-F5C90E438E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233C9C-A4FB-7867-9167-ACF4D1227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40F816-D0FF-9F32-0B9F-3D1486E9C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301C57-4AB4-E3A1-85F9-B809D557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277244-32DE-9C16-347E-72264F1AC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727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212A2-E872-74FA-D7A3-C595182D3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6B8549-491C-117F-F139-212436A05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62DAC0-8127-DA04-7B66-DA844E0D0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6E2169A-340C-77F8-7549-51C04E219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03F838-5FBF-DE11-A549-813C47557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CA96EB-D98E-6DB8-CC4D-6B6B82071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10B573-9CDE-8D68-5625-AB8126C5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A90DF1-0455-FDD6-BC25-BCD861D1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180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7B7E3A-A704-17C9-48B7-7FE80EB4F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0182A1-6CE6-A952-0FA8-A94B87926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2499DD-80FD-26D7-2CBA-3BF31EFCC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F82019-01F7-C07F-E317-4E111C1E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087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9E9B1F-3994-8314-21D4-E79B518F4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E59B69-7BB6-7056-A43E-33CB7A9B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AE6F53-696F-D5E1-46C4-76BF6DD6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854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467BC-4A3C-FC41-48C3-9D1DC2D4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BB7871-F556-A2E4-1002-54C01C9D1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813BE6-92C1-455C-7620-FFEDDB180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81B516-6896-BC17-F66E-5A3E1496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942AAE-336F-5405-BE67-BADB49CC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D7FE86-B568-3070-C09F-D3E37595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999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6D540-BE56-BE40-76FC-E5ABA714B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7D5193-67F3-F35C-993A-C157F71C9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0545F9-93F3-56CF-32D9-67EED5679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0F1102-E8C8-4B62-01DB-9319CB49E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D0F550-9B24-F7C7-23BD-71881987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4055D1-6453-7DFE-A126-DD6684D1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246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44104-65F4-A767-D26D-EB347432A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F6B48D-9573-D3B0-116D-BC4A9F8AA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E2C702-7FBC-A6D5-BC1E-E17217E0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325967-D39F-D35E-791D-4E7E88A9C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1BDC8D-EAF1-20D5-3A2F-341996AD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2175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F3108C-BA2D-31CD-FDF0-D9EE45C86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70533F-F1A4-76D0-2BF8-3A344FFBC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E0418C-0872-7EC5-E873-7D4F75996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C0323-CDBE-62BF-C3B1-796CD3A4C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52D3B5-EE20-DB77-54C5-893171341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949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B39A3D-5985-C781-241A-AB5D92510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B8CE1D-5867-8222-1029-7D753744D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4E991B-0C6C-82DD-CFD2-DF198A91B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FF3313-880A-EF47-9613-F8B76DBE709F}" type="datetimeFigureOut">
              <a:rPr lang="es-CO" smtClean="0"/>
              <a:t>11/11/2024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A04128-83CD-422F-A6F5-5CE96F6E1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999727-55A1-4288-7B9D-FBC48AB1B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543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homero.meneses9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territoriostem.tlaxcala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3503D5-C38F-7233-F247-4EBC4D08BA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55910E2-5291-3D79-B1E8-9B5B058DD52A}"/>
              </a:ext>
            </a:extLst>
          </p:cNvPr>
          <p:cNvSpPr txBox="1"/>
          <p:nvPr/>
        </p:nvSpPr>
        <p:spPr>
          <a:xfrm>
            <a:off x="850292" y="2976182"/>
            <a:ext cx="81230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01B167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Olimpiadas STEM Tlaxcala en la Nueva Escuela Mexicana: La Experiencia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CF4AB9-A8CE-1CED-0EA8-1381570649FD}"/>
              </a:ext>
            </a:extLst>
          </p:cNvPr>
          <p:cNvSpPr txBox="1"/>
          <p:nvPr/>
        </p:nvSpPr>
        <p:spPr>
          <a:xfrm>
            <a:off x="1130708" y="4506218"/>
            <a:ext cx="6084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222C6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Homero Meneses Hernández / Diana Isis Flores Gutiérrez</a:t>
            </a:r>
            <a:endParaRPr lang="es-CO" b="1" dirty="0">
              <a:solidFill>
                <a:srgbClr val="222C6E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Secretaría de Educación Pública del Estado de Tlaxcala</a:t>
            </a:r>
          </a:p>
        </p:txBody>
      </p:sp>
    </p:spTree>
    <p:extLst>
      <p:ext uri="{BB962C8B-B14F-4D97-AF65-F5344CB8AC3E}">
        <p14:creationId xmlns:p14="http://schemas.microsoft.com/office/powerpoint/2010/main" val="315262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4E35195-EBB1-6423-B9D1-57ACAB575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390738"/>
            <a:ext cx="7772400" cy="436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83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 descr="Diagrama, Esquemático&#10;&#10;Descripción generada automáticamente">
            <a:extLst>
              <a:ext uri="{FF2B5EF4-FFF2-40B4-BE49-F238E27FC236}">
                <a16:creationId xmlns:a16="http://schemas.microsoft.com/office/drawing/2014/main" id="{542E3E05-5A03-5911-FBCC-EF8D107D39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4" t="12637" r="10593" b="9901"/>
          <a:stretch/>
        </p:blipFill>
        <p:spPr>
          <a:xfrm>
            <a:off x="1001484" y="141740"/>
            <a:ext cx="8686801" cy="582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CFF67D-754B-AD47-3620-87BEAC97A01D}"/>
              </a:ext>
            </a:extLst>
          </p:cNvPr>
          <p:cNvSpPr txBox="1"/>
          <p:nvPr/>
        </p:nvSpPr>
        <p:spPr>
          <a:xfrm>
            <a:off x="991072" y="506557"/>
            <a:ext cx="8138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¿De qué trata la experiencia?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65ECDE8-E6F7-14D7-E5D5-D3D5CD8FF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243" y="1152888"/>
            <a:ext cx="7450959" cy="509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4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F47F693-2192-17C6-FE5A-69FCA22EE495}"/>
              </a:ext>
            </a:extLst>
          </p:cNvPr>
          <p:cNvSpPr txBox="1"/>
          <p:nvPr/>
        </p:nvSpPr>
        <p:spPr>
          <a:xfrm>
            <a:off x="991072" y="506557"/>
            <a:ext cx="830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Olimpiadas STEM Tlaxcala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B279D6-B589-B877-EE85-403E28850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726" y="1160881"/>
            <a:ext cx="4536233" cy="45362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0B95CF2-CD70-A73D-D64A-357F91CFAA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41" t="24198" r="11270" b="19524"/>
          <a:stretch/>
        </p:blipFill>
        <p:spPr>
          <a:xfrm>
            <a:off x="807486" y="1499192"/>
            <a:ext cx="5410200" cy="385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44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73AA461-3D7F-1C95-5B5D-D1CA04E6ED90}"/>
              </a:ext>
            </a:extLst>
          </p:cNvPr>
          <p:cNvSpPr txBox="1"/>
          <p:nvPr/>
        </p:nvSpPr>
        <p:spPr>
          <a:xfrm>
            <a:off x="2215211" y="4893377"/>
            <a:ext cx="65569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400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Adhesión a la declaración de Monterrey y Firma de Convenio INNOVEC A.C.</a:t>
            </a:r>
            <a:endParaRPr lang="es-CO" sz="14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F47F693-2192-17C6-FE5A-69FCA22EE495}"/>
              </a:ext>
            </a:extLst>
          </p:cNvPr>
          <p:cNvSpPr txBox="1"/>
          <p:nvPr/>
        </p:nvSpPr>
        <p:spPr>
          <a:xfrm>
            <a:off x="991073" y="506557"/>
            <a:ext cx="347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Alianzas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9C0D911-A201-D87A-FFDA-A393D7038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211" y="1235998"/>
            <a:ext cx="7761577" cy="349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47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B097254-299F-7308-D0EE-76AD495E3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57" y="1503216"/>
            <a:ext cx="5132515" cy="342334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16CDF50-31AE-4695-B7FB-F84A1E7BF755}"/>
              </a:ext>
            </a:extLst>
          </p:cNvPr>
          <p:cNvSpPr txBox="1"/>
          <p:nvPr/>
        </p:nvSpPr>
        <p:spPr>
          <a:xfrm>
            <a:off x="3295600" y="5200895"/>
            <a:ext cx="65569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400" b="1" dirty="0"/>
              <a:t>Lanzamiento de la Convocatoria Olimpiadas STEM </a:t>
            </a:r>
            <a:r>
              <a:rPr lang="es-CO" sz="1400" b="1" dirty="0" err="1"/>
              <a:t>Yun´t</a:t>
            </a:r>
            <a:r>
              <a:rPr lang="es-CO" sz="1400" b="1" dirty="0"/>
              <a:t> </a:t>
            </a:r>
            <a:r>
              <a:rPr lang="es-CO" sz="1400" b="1" dirty="0" err="1"/>
              <a:t>eni</a:t>
            </a:r>
            <a:r>
              <a:rPr lang="es-CO" sz="1400" b="1" dirty="0"/>
              <a:t> 2023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5B82C3-9886-1D48-31B4-F6B9C4C4B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4318" y="1503215"/>
            <a:ext cx="3423347" cy="342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06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310B6C-BE72-AD93-C65E-904F0D486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915" y="1414236"/>
            <a:ext cx="4956629" cy="384375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6348CA0-9525-994D-EDC2-48EF11BAA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754" y="503853"/>
            <a:ext cx="3506316" cy="525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18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F47F693-2192-17C6-FE5A-69FCA22EE495}"/>
              </a:ext>
            </a:extLst>
          </p:cNvPr>
          <p:cNvSpPr txBox="1"/>
          <p:nvPr/>
        </p:nvSpPr>
        <p:spPr>
          <a:xfrm>
            <a:off x="991073" y="506557"/>
            <a:ext cx="347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Datos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A1DAF31-CD45-BAA5-BBEF-9992D48F7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94" y="1036255"/>
            <a:ext cx="9566191" cy="531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76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0AD1716-EEAE-4D8F-D056-14CA11B67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52" y="481286"/>
            <a:ext cx="9536176" cy="534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64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69470E3-9366-1FE9-FC2F-5674A4C4D5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79"/>
          <a:stretch/>
        </p:blipFill>
        <p:spPr>
          <a:xfrm>
            <a:off x="205274" y="700176"/>
            <a:ext cx="9498563" cy="515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14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FD6CD20-6F2A-E18E-1AA4-E75430689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913" y="337457"/>
            <a:ext cx="3875314" cy="29064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9FE071A-4D4D-5D73-355F-B1551551B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2229" y="337457"/>
            <a:ext cx="3875314" cy="290648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630C725-20B0-A24F-C354-68B39B34E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228" y="3243943"/>
            <a:ext cx="3875315" cy="29064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DEB7ACD-29EE-4F16-7888-E6B1C53F0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6911" y="3243942"/>
            <a:ext cx="3875316" cy="29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78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D98F9C0-BFDB-71DB-83E1-80C0629ABBF9}"/>
              </a:ext>
            </a:extLst>
          </p:cNvPr>
          <p:cNvSpPr txBox="1"/>
          <p:nvPr/>
        </p:nvSpPr>
        <p:spPr>
          <a:xfrm>
            <a:off x="991073" y="506557"/>
            <a:ext cx="347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¿Qué sigue?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992F379-BA85-237D-4D63-331C65BCE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568" y="1152888"/>
            <a:ext cx="6464109" cy="469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47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82C835F-5C9B-5DEE-A221-09A622F85C3E}"/>
              </a:ext>
            </a:extLst>
          </p:cNvPr>
          <p:cNvSpPr txBox="1"/>
          <p:nvPr/>
        </p:nvSpPr>
        <p:spPr>
          <a:xfrm>
            <a:off x="5653648" y="2125256"/>
            <a:ext cx="563346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Homero Meneses Hernández</a:t>
            </a:r>
          </a:p>
          <a:p>
            <a:pPr algn="ctr"/>
            <a:endParaRPr lang="es-CO" dirty="0">
              <a:solidFill>
                <a:srgbClr val="222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Secretario de Educación en el Estado de Tlaxcala y Director General de la SEPE –USET</a:t>
            </a:r>
          </a:p>
          <a:p>
            <a:pPr algn="ctr"/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</a:t>
            </a:r>
            <a:r>
              <a:rPr lang="es-CO" sz="1800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omero.meneses9@gmail.com</a:t>
            </a:r>
            <a:endParaRPr lang="es-CO" sz="1800" b="1" dirty="0">
              <a:solidFill>
                <a:srgbClr val="222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1800" b="1" dirty="0">
              <a:solidFill>
                <a:srgbClr val="222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E299E7E-FBF6-6F2B-2F7F-4F3FDCBA5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127" y="1251857"/>
            <a:ext cx="4141394" cy="41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73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0001F3-4235-C6D1-B856-0E365DD0E4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08F6491-93B3-6670-94DA-230A27F08A82}"/>
              </a:ext>
            </a:extLst>
          </p:cNvPr>
          <p:cNvSpPr txBox="1"/>
          <p:nvPr/>
        </p:nvSpPr>
        <p:spPr>
          <a:xfrm>
            <a:off x="5214258" y="2401862"/>
            <a:ext cx="56334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Diana Isis Flores Gutiérrez</a:t>
            </a:r>
          </a:p>
          <a:p>
            <a:pPr algn="ctr"/>
            <a:endParaRPr lang="es-CO" dirty="0">
              <a:solidFill>
                <a:srgbClr val="222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Coordinadora de Territorio STEM Tlaxcala</a:t>
            </a:r>
          </a:p>
          <a:p>
            <a:pPr algn="ctr"/>
            <a:endParaRPr lang="es-CO" b="1" dirty="0">
              <a:solidFill>
                <a:srgbClr val="222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territoriostem.tlaxcala@gmail.com</a:t>
            </a:r>
            <a:endParaRPr lang="es-CO" dirty="0">
              <a:solidFill>
                <a:srgbClr val="222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1800" dirty="0">
              <a:solidFill>
                <a:srgbClr val="222C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2350028-6362-2093-9DCF-E65DABEDDE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990" t="25010" r="33798" b="27040"/>
          <a:stretch/>
        </p:blipFill>
        <p:spPr>
          <a:xfrm>
            <a:off x="1572786" y="1338941"/>
            <a:ext cx="3412871" cy="338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75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0EC7E2-C6AB-42C4-8784-CDF2088FA2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8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471CDF74EE0846AAAC3EDD45AD3689" ma:contentTypeVersion="17" ma:contentTypeDescription="Ein neues Dokument erstellen." ma:contentTypeScope="" ma:versionID="5c45641b0e32cf6a2f54aeca58b4f73c">
  <xsd:schema xmlns:xsd="http://www.w3.org/2001/XMLSchema" xmlns:xs="http://www.w3.org/2001/XMLSchema" xmlns:p="http://schemas.microsoft.com/office/2006/metadata/properties" xmlns:ns2="e44c5bc7-8941-405a-9654-c13068d0c3a8" xmlns:ns3="9a3bfe4b-e730-4b28-aa91-391a0f884e65" targetNamespace="http://schemas.microsoft.com/office/2006/metadata/properties" ma:root="true" ma:fieldsID="71eb2dfd15e2dbd24f32bfd59bbec6f6" ns2:_="" ns3:_="">
    <xsd:import namespace="e44c5bc7-8941-405a-9654-c13068d0c3a8"/>
    <xsd:import namespace="9a3bfe4b-e730-4b28-aa91-391a0f884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c5bc7-8941-405a-9654-c13068d0c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529a2ea6-5c64-4c2f-981b-62e4d9ab6c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bfe4b-e730-4b28-aa91-391a0f884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c3557d6-d61d-4bda-8fd4-f4e0deb33d08}" ma:internalName="TaxCatchAll" ma:showField="CatchAllData" ma:web="9a3bfe4b-e730-4b28-aa91-391a0f884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3bfe4b-e730-4b28-aa91-391a0f884e65" xsi:nil="true"/>
    <lcf76f155ced4ddcb4097134ff3c332f xmlns="e44c5bc7-8941-405a-9654-c13068d0c3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5FF3EF-6E17-40B4-B462-D66151CEBEF6}"/>
</file>

<file path=customXml/itemProps2.xml><?xml version="1.0" encoding="utf-8"?>
<ds:datastoreItem xmlns:ds="http://schemas.openxmlformats.org/officeDocument/2006/customXml" ds:itemID="{BDA0B35C-7CCC-4316-9B51-E7105753CE95}"/>
</file>

<file path=customXml/itemProps3.xml><?xml version="1.0" encoding="utf-8"?>
<ds:datastoreItem xmlns:ds="http://schemas.openxmlformats.org/officeDocument/2006/customXml" ds:itemID="{0D5E1C67-C853-4F1C-ADFA-2BF3A35A6EE1}"/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114</Words>
  <Application>Microsoft Office PowerPoint</Application>
  <PresentationFormat>Panorámica</PresentationFormat>
  <Paragraphs>20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Arial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FREDY ALEJANDRO FAJARDO SANDOVAL</dc:creator>
  <cp:lastModifiedBy>Londoño, Ana</cp:lastModifiedBy>
  <cp:revision>3</cp:revision>
  <dcterms:created xsi:type="dcterms:W3CDTF">2024-10-11T20:16:22Z</dcterms:created>
  <dcterms:modified xsi:type="dcterms:W3CDTF">2024-11-11T17:25:18Z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0x01010095471CDF74EE0846AAAC3EDD45AD3689</vt:lpwstr>
  </property>
</Properties>
</file>