
<file path=[Content_Types].xml><?xml version="1.0" encoding="utf-8"?>
<Types xmlns="http://schemas.openxmlformats.org/package/2006/content-types">
  <Default Extension="emf" ContentType="image/x-emf"/>
  <Default Extension="jpeg" ContentType="image/jpeg"/>
  <Default Extension="jpg" ContentType="image/jpeg"/>
  <Default Extension="png" ContentType="image/png"/>
  <Default Extension="rels" ContentType="application/vnd.openxmlformats-package.relationships+xml"/>
  <Default Extension="xml" ContentType="application/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presentation.xml" ContentType="application/vnd.openxmlformats-officedocument.presentationml.presentation.main+xml"/>
  <Override PartName="/ppt/slideLayouts/slideLayout11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1.xml" ContentType="application/vnd.openxmlformats-officedocument.presentationml.slideLayout+xml"/>
  <Override PartName="/ppt/slideMasters/slideMaster1.xml" ContentType="application/vnd.openxmlformats-officedocument.presentationml.slideMaster+xml"/>
  <Override PartName="/ppt/notesSlides/notesSlide1.xml" ContentType="application/vnd.openxmlformats-officedocument.presentationml.notesSlide+xml"/>
  <Override PartName="/ppt/ink/ink27.xml" ContentType="application/inkml+xml"/>
  <Override PartName="/ppt/ink/ink28.xml" ContentType="application/inkml+xml"/>
  <Override PartName="/ppt/ink/ink29.xml" ContentType="application/inkml+xml"/>
  <Override PartName="/ppt/ink/ink30.xml" ContentType="application/inkml+xml"/>
  <Override PartName="/ppt/ink/ink31.xml" ContentType="application/inkml+xml"/>
  <Override PartName="/ppt/ink/ink32.xml" ContentType="application/inkml+xml"/>
  <Override PartName="/ppt/ink/ink33.xml" ContentType="application/inkml+xml"/>
  <Override PartName="/ppt/ink/ink34.xml" ContentType="application/inkml+xml"/>
  <Override PartName="/ppt/ink/ink35.xml" ContentType="application/inkml+xml"/>
  <Override PartName="/ppt/ink/ink36.xml" ContentType="application/inkml+xml"/>
  <Override PartName="/ppt/ink/ink37.xml" ContentType="application/inkml+xml"/>
  <Override PartName="/ppt/ink/ink38.xml" ContentType="application/inkml+xml"/>
  <Override PartName="/ppt/ink/ink39.xml" ContentType="application/inkml+xml"/>
  <Override PartName="/ppt/ink/ink40.xml" ContentType="application/inkml+xml"/>
  <Override PartName="/ppt/ink/ink41.xml" ContentType="application/inkml+xml"/>
  <Override PartName="/ppt/ink/ink42.xml" ContentType="application/inkml+xml"/>
  <Override PartName="/ppt/ink/ink43.xml" ContentType="application/inkml+xml"/>
  <Override PartName="/ppt/ink/ink44.xml" ContentType="application/inkml+xml"/>
  <Override PartName="/ppt/ink/ink45.xml" ContentType="application/inkml+xml"/>
  <Override PartName="/ppt/ink/ink26.xml" ContentType="application/inkml+xml"/>
  <Override PartName="/ppt/ink/ink25.xml" ContentType="application/inkml+xml"/>
  <Override PartName="/ppt/ink/ink24.xml" ContentType="application/inkml+xml"/>
  <Override PartName="/ppt/ink/ink23.xml" ContentType="application/inkml+xml"/>
  <Override PartName="/ppt/ink/ink22.xml" ContentType="application/inkml+xml"/>
  <Override PartName="/ppt/ink/ink21.xml" ContentType="application/inkml+xml"/>
  <Override PartName="/ppt/ink/ink20.xml" ContentType="application/inkml+xml"/>
  <Override PartName="/ppt/ink/ink19.xml" ContentType="application/inkml+xml"/>
  <Override PartName="/ppt/ink/ink18.xml" ContentType="application/inkml+xml"/>
  <Override PartName="/ppt/ink/ink17.xml" ContentType="application/inkml+xml"/>
  <Override PartName="/ppt/ink/ink16.xml" ContentType="application/inkml+xml"/>
  <Override PartName="/ppt/ink/ink15.xml" ContentType="application/inkml+xml"/>
  <Override PartName="/ppt/notesMasters/notesMaster1.xml" ContentType="application/vnd.openxmlformats-officedocument.presentationml.notesMaster+xml"/>
  <Override PartName="/ppt/theme/theme1.xml" ContentType="application/vnd.openxmlformats-officedocument.theme+xml"/>
  <Override PartName="/ppt/ink/ink14.xml" ContentType="application/inkml+xml"/>
  <Override PartName="/ppt/ink/ink13.xml" ContentType="application/inkml+xml"/>
  <Override PartName="/ppt/ink/ink12.xml" ContentType="application/inkml+xml"/>
  <Override PartName="/ppt/ink/ink11.xml" ContentType="application/inkml+xml"/>
  <Override PartName="/ppt/ink/ink10.xml" ContentType="application/inkml+xml"/>
  <Override PartName="/ppt/ink/ink9.xml" ContentType="application/inkml+xml"/>
  <Override PartName="/ppt/ink/ink8.xml" ContentType="application/inkml+xml"/>
  <Override PartName="/ppt/ink/ink7.xml" ContentType="application/inkml+xml"/>
  <Override PartName="/ppt/ink/ink6.xml" ContentType="application/inkml+xml"/>
  <Override PartName="/ppt/ink/ink5.xml" ContentType="application/inkml+xml"/>
  <Override PartName="/ppt/ink/ink4.xml" ContentType="application/inkml+xml"/>
  <Override PartName="/ppt/ink/ink2.xml" ContentType="application/inkml+xml"/>
  <Override PartName="/ppt/ink/ink1.xml" ContentType="application/inkml+xml"/>
  <Override PartName="/ppt/ink/ink3.xml" ContentType="application/inkml+xml"/>
  <Override PartName="/ppt/theme/theme2.xml" ContentType="application/vnd.openxmlformats-officedocument.theme+xml"/>
  <Override PartName="/ppt/tableStyles.xml" ContentType="application/vnd.openxmlformats-officedocument.presentationml.tableStyles+xml"/>
  <Override PartName="/ppt/viewProps.xml" ContentType="application/vnd.openxmlformats-officedocument.presentationml.viewProps+xml"/>
  <Override PartName="/ppt/presProps.xml" ContentType="application/vnd.openxmlformats-officedocument.presentationml.presProps+xml"/>
  <Override PartName="/ppt/changesInfos/changesInfo1.xml" ContentType="application/vnd.ms-powerpoint.changesinfo+xml"/>
  <Override PartName="/docProps/core.xml" ContentType="application/vnd.openxmlformats-package.core-properties+xml"/>
  <Override PartName="/ppt/revisionInfo.xml" ContentType="application/vnd.ms-powerpoint.revisioninfo+xml"/>
  <Override PartName="/docProps/app.xml" ContentType="application/vnd.openxmlformats-officedocument.extended-properties+xml"/>
  <Override PartName="/customXml/itemProps1.xml" ContentType="application/vnd.openxmlformats-officedocument.customXmlProperties+xml"/>
  <Override PartName="/customXml/itemProps2.xml" ContentType="application/vnd.openxmlformats-officedocument.customXmlProperties+xml"/>
  <Override PartName="/customXml/itemProps3.xml" ContentType="application/vnd.openxmlformats-officedocument.customXmlProperties+xml"/>
  <Override PartName="/docProps/custom.xml" ContentType="application/vnd.openxmlformats-officedocument.custom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5" Type="http://schemas.openxmlformats.org/officeDocument/2006/relationships/custom-properties" Target="docProps/custom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notesMasterIdLst>
    <p:notesMasterId r:id="rId23"/>
  </p:notesMasterIdLst>
  <p:sldIdLst>
    <p:sldId id="256" r:id="rId2"/>
    <p:sldId id="257" r:id="rId3"/>
    <p:sldId id="261" r:id="rId4"/>
    <p:sldId id="262" r:id="rId5"/>
    <p:sldId id="263" r:id="rId6"/>
    <p:sldId id="264" r:id="rId7"/>
    <p:sldId id="265" r:id="rId8"/>
    <p:sldId id="266" r:id="rId9"/>
    <p:sldId id="267" r:id="rId10"/>
    <p:sldId id="268" r:id="rId11"/>
    <p:sldId id="276" r:id="rId12"/>
    <p:sldId id="269" r:id="rId13"/>
    <p:sldId id="270" r:id="rId14"/>
    <p:sldId id="277" r:id="rId15"/>
    <p:sldId id="271" r:id="rId16"/>
    <p:sldId id="272" r:id="rId17"/>
    <p:sldId id="278" r:id="rId18"/>
    <p:sldId id="273" r:id="rId19"/>
    <p:sldId id="274" r:id="rId20"/>
    <p:sldId id="275" r:id="rId21"/>
    <p:sldId id="259" r:id="rId22"/>
  </p:sldIdLst>
  <p:sldSz cx="12192000" cy="6858000"/>
  <p:notesSz cx="6858000" cy="9144000"/>
  <p:defaultTextStyle>
    <a:defPPr>
      <a:defRPr lang="es-CO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clrMru>
    <a:srgbClr val="FFCB00"/>
    <a:srgbClr val="01B167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revisionInfo.xml><?xml version="1.0" encoding="utf-8"?>
<p1510:revInfo xmlns:a="http://schemas.openxmlformats.org/drawingml/2006/main" xmlns:r="http://schemas.openxmlformats.org/officeDocument/2006/relationships" xmlns:p1510="http://schemas.microsoft.com/office/powerpoint/2015/10/main">
  <p1510:revLst>
    <p1510:client id="{A84A40E6-EFEE-144E-811C-7670E20814E0}" v="4" dt="2024-10-28T17:23:09.241"/>
  </p1510:revLst>
</p1510:revInfo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Estilo medio 2 - Énfasis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9875"/>
    <p:restoredTop sz="94740"/>
  </p:normalViewPr>
  <p:slideViewPr>
    <p:cSldViewPr snapToGrid="0">
      <p:cViewPr varScale="1">
        <p:scale>
          <a:sx n="119" d="100"/>
          <a:sy n="119" d="100"/>
        </p:scale>
        <p:origin x="1120" y="192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theme" Target="theme/theme1.xml"/><Relationship Id="rId3" Type="http://schemas.openxmlformats.org/officeDocument/2006/relationships/slide" Target="slides/slide2.xml"/><Relationship Id="rId21" Type="http://schemas.openxmlformats.org/officeDocument/2006/relationships/slide" Target="slides/slide20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viewProps" Target="viewProps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slide" Target="slides/slide19.xml"/><Relationship Id="rId29" Type="http://schemas.microsoft.com/office/2015/10/relationships/revisionInfo" Target="revisionInfo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presProps" Target="presProps.xml"/><Relationship Id="rId32" Type="http://schemas.openxmlformats.org/officeDocument/2006/relationships/customXml" Target="../customXml/item3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notesMaster" Target="notesMasters/notesMaster1.xml"/><Relationship Id="rId28" Type="http://schemas.microsoft.com/office/2016/11/relationships/changesInfo" Target="changesInfos/changesInfo1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31" Type="http://schemas.openxmlformats.org/officeDocument/2006/relationships/customXml" Target="../customXml/item2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slide" Target="slides/slide21.xml"/><Relationship Id="rId27" Type="http://schemas.openxmlformats.org/officeDocument/2006/relationships/tableStyles" Target="tableStyles.xml"/><Relationship Id="rId30" Type="http://schemas.openxmlformats.org/officeDocument/2006/relationships/customXml" Target="../customXml/item1.xml"/></Relationships>
</file>

<file path=ppt/changesInfos/changesInfo1.xml><?xml version="1.0" encoding="utf-8"?>
<pc:chgInfo xmlns:a="http://schemas.openxmlformats.org/drawingml/2006/main" xmlns:r="http://schemas.openxmlformats.org/officeDocument/2006/relationships" xmlns:ac="http://schemas.microsoft.com/office/drawing/2013/main/command" xmlns:pc="http://schemas.microsoft.com/office/powerpoint/2013/main/command">
  <pc:docChgLst>
    <pc:chgData name="FREDY ALEJANDRO FAJARDO SANDOVAL" userId="8e084c1c-7917-43fd-ae93-8875318d12d0" providerId="ADAL" clId="{A84A40E6-EFEE-144E-811C-7670E20814E0}"/>
    <pc:docChg chg="custSel modSld">
      <pc:chgData name="FREDY ALEJANDRO FAJARDO SANDOVAL" userId="8e084c1c-7917-43fd-ae93-8875318d12d0" providerId="ADAL" clId="{A84A40E6-EFEE-144E-811C-7670E20814E0}" dt="2024-10-28T17:23:23.478" v="15" actId="34135"/>
      <pc:docMkLst>
        <pc:docMk/>
      </pc:docMkLst>
      <pc:sldChg chg="addSp delSp modSp mod">
        <pc:chgData name="FREDY ALEJANDRO FAJARDO SANDOVAL" userId="8e084c1c-7917-43fd-ae93-8875318d12d0" providerId="ADAL" clId="{A84A40E6-EFEE-144E-811C-7670E20814E0}" dt="2024-10-28T17:22:10.755" v="7" actId="34135"/>
        <pc:sldMkLst>
          <pc:docMk/>
          <pc:sldMk cId="3152629255" sldId="256"/>
        </pc:sldMkLst>
        <pc:picChg chg="add mod">
          <ac:chgData name="FREDY ALEJANDRO FAJARDO SANDOVAL" userId="8e084c1c-7917-43fd-ae93-8875318d12d0" providerId="ADAL" clId="{A84A40E6-EFEE-144E-811C-7670E20814E0}" dt="2024-10-28T17:22:10.755" v="7" actId="34135"/>
          <ac:picMkLst>
            <pc:docMk/>
            <pc:sldMk cId="3152629255" sldId="256"/>
            <ac:picMk id="3" creationId="{083503D5-C38F-7233-F247-4EBC4D08BADD}"/>
          </ac:picMkLst>
        </pc:picChg>
        <pc:picChg chg="del mod">
          <ac:chgData name="FREDY ALEJANDRO FAJARDO SANDOVAL" userId="8e084c1c-7917-43fd-ae93-8875318d12d0" providerId="ADAL" clId="{A84A40E6-EFEE-144E-811C-7670E20814E0}" dt="2024-10-28T17:21:48.424" v="2" actId="478"/>
          <ac:picMkLst>
            <pc:docMk/>
            <pc:sldMk cId="3152629255" sldId="256"/>
            <ac:picMk id="5" creationId="{DFD9EF67-65E8-D5CC-225C-F63B0BB6E4FE}"/>
          </ac:picMkLst>
        </pc:picChg>
      </pc:sldChg>
      <pc:sldChg chg="addSp delSp modSp mod">
        <pc:chgData name="FREDY ALEJANDRO FAJARDO SANDOVAL" userId="8e084c1c-7917-43fd-ae93-8875318d12d0" providerId="ADAL" clId="{A84A40E6-EFEE-144E-811C-7670E20814E0}" dt="2024-10-28T17:23:23.478" v="15" actId="34135"/>
        <pc:sldMkLst>
          <pc:docMk/>
          <pc:sldMk cId="817281323" sldId="259"/>
        </pc:sldMkLst>
        <pc:picChg chg="add mod">
          <ac:chgData name="FREDY ALEJANDRO FAJARDO SANDOVAL" userId="8e084c1c-7917-43fd-ae93-8875318d12d0" providerId="ADAL" clId="{A84A40E6-EFEE-144E-811C-7670E20814E0}" dt="2024-10-28T17:23:23.478" v="15" actId="34135"/>
          <ac:picMkLst>
            <pc:docMk/>
            <pc:sldMk cId="817281323" sldId="259"/>
            <ac:picMk id="3" creationId="{200EC7E2-C6AB-42C4-8784-CDF2088FA255}"/>
          </ac:picMkLst>
        </pc:picChg>
        <pc:picChg chg="del mod">
          <ac:chgData name="FREDY ALEJANDRO FAJARDO SANDOVAL" userId="8e084c1c-7917-43fd-ae93-8875318d12d0" providerId="ADAL" clId="{A84A40E6-EFEE-144E-811C-7670E20814E0}" dt="2024-10-28T17:22:29.919" v="10" actId="478"/>
          <ac:picMkLst>
            <pc:docMk/>
            <pc:sldMk cId="817281323" sldId="259"/>
            <ac:picMk id="5" creationId="{4D96E432-A0EF-4020-26E6-44FC68EAAE26}"/>
          </ac:picMkLst>
        </pc:picChg>
      </pc:sldChg>
    </pc:docChg>
  </pc:docChgLst>
  <pc:docChgLst>
    <pc:chgData name="FREDY ALEJANDRO FAJARDO SANDOVAL" userId="8e084c1c-7917-43fd-ae93-8875318d12d0" providerId="ADAL" clId="{14D7C9EB-A27A-6B4B-B974-91A06326E329}"/>
    <pc:docChg chg="undo custSel modSld">
      <pc:chgData name="FREDY ALEJANDRO FAJARDO SANDOVAL" userId="8e084c1c-7917-43fd-ae93-8875318d12d0" providerId="ADAL" clId="{14D7C9EB-A27A-6B4B-B974-91A06326E329}" dt="2024-10-11T21:47:49.703" v="2" actId="34135"/>
      <pc:docMkLst>
        <pc:docMk/>
      </pc:docMkLst>
      <pc:sldChg chg="modSp mod">
        <pc:chgData name="FREDY ALEJANDRO FAJARDO SANDOVAL" userId="8e084c1c-7917-43fd-ae93-8875318d12d0" providerId="ADAL" clId="{14D7C9EB-A27A-6B4B-B974-91A06326E329}" dt="2024-10-11T21:47:49.703" v="2" actId="34135"/>
        <pc:sldMkLst>
          <pc:docMk/>
          <pc:sldMk cId="817281323" sldId="259"/>
        </pc:sldMkLst>
        <pc:picChg chg="mod">
          <ac:chgData name="FREDY ALEJANDRO FAJARDO SANDOVAL" userId="8e084c1c-7917-43fd-ae93-8875318d12d0" providerId="ADAL" clId="{14D7C9EB-A27A-6B4B-B974-91A06326E329}" dt="2024-10-11T21:47:49.703" v="2" actId="34135"/>
          <ac:picMkLst>
            <pc:docMk/>
            <pc:sldMk cId="817281323" sldId="259"/>
            <ac:picMk id="5" creationId="{4D96E432-A0EF-4020-26E6-44FC68EAAE26}"/>
          </ac:picMkLst>
        </pc:picChg>
      </pc:sldChg>
    </pc:docChg>
  </pc:docChgLst>
</pc:chgInfo>
</file>

<file path=ppt/ink/ink1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4-11-11T03:30:49.745"/>
    </inkml:context>
    <inkml:brush xml:id="br0">
      <inkml:brushProperty name="width" value="0.08571" units="cm"/>
      <inkml:brushProperty name="height" value="0.08571" units="cm"/>
    </inkml:brush>
  </inkml:definitions>
  <inkml:trace contextRef="#ctx0" brushRef="#br0">1 91 14370,'95'0'266,"0"0"0,0 1 0,-20-1 0,1 0 1,-1 0-1,-1 0-111,14-2 0,-3 0 0,6 0-1484,-5 0 1,5 0 0,3 0-1,3 0 1404,-8-1 0,2 0 0,2 0 0,1 0 1,2-1-250,-8 2 1,1 0 0,2-1 0,0 1 0,1 0 0,1-1 192,3 1 1,2-1 0,0 0 0,0 1-1,1-1 1,-1 1-82,-12 0 0,0 0 0,-1 0 0,1 1 0,1-1 0,-1 1 0,1-1 66,1 1 1,1-1 0,0 0 0,0 0 0,0 1 0,1-1 0,0 1-142,0 0 0,1 0 0,0 0 0,1 1 0,-1-1 0,1 1 0,0-1 137,3 0 1,1 1 0,0-1 0,0 0 0,0 1 0,1-1 0,0 1-2,1 0 0,0 0 0,1 0 1,0 0-1,1 0 0,-1 0 0,0 0 9,-10 0 1,-1 0-1,1 0 0,-1 0 1,1 0-1,0 0 1,0 0-1,0 0-18,1 0 0,-1 0 0,1 0 1,0 0-1,0 0 0,0 0 1,1 0-1,-1 0 15,0 0 1,1 0 0,0 0-1,0 0 1,0 0 0,0 0-1,0 0 1,0 0-12,0 0 0,1 0 1,-1 0-1,1 0 1,-1 0-1,0 0 1,0 0-1,1 0 3,-2 0 1,1 0 0,0 0 0,-1 0 0,1 0 0,-1 0 0,0 0 0,0 0-10,10 0 1,1 0 0,-1 0 0,0 0 0,-1 0 0,0 0 0,0 0 2,-3 0 0,-1 0 0,0 0 1,-1 0-1,0 0 0,-1 0 0,0 0 2,-5 1 1,0-1 0,-1 1-1,0 0 1,-1 0 0,0 0 0,-1 0 5,8 0 0,0-1 0,-1 1 0,-1-1 0,-1 1 0,-1 0-31,11 0 1,-1 1 0,-1 0-1,-2 0 1,-1-1 30,-7 0 0,-2 0 0,-1-1 0,-2 0 0,-1 1-50,9-1 0,-2 1 0,-3-1 1,-2 1-96,12-1 0,-4 0 1,-6 0 110,16 0 1,-10 0-476,-24 0 1,-7 0 1104,21 0-970,-45 0 882,-15-4-507,-47-3 0,19 1 0,-18 0 0</inkml:trace>
</inkml:ink>
</file>

<file path=ppt/ink/ink2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4-11-11T03:30:51.033"/>
    </inkml:context>
    <inkml:brush xml:id="br0">
      <inkml:brushProperty name="width" value="0.08571" units="cm"/>
      <inkml:brushProperty name="height" value="0.08571" units="cm"/>
    </inkml:brush>
  </inkml:definitions>
  <inkml:trace contextRef="#ctx0" brushRef="#br0">81 134 14325,'-45'-11'2023,"10"2"-1396,35 9 28,7 0-129,14 0-33,20 0-128,29 0 117,26 2-921,-27 0 0,8-1 577,-13 0 0,5 1 0,4-1-961,21 2 1,6-1-1,4 0 890,-14-1 0,3 1 1,3-1-1,2 0 5,-10 0 1,2 0 0,1 0 0,1 0 0,1 0-363,-10-1 0,0 1 0,1-1 1,1 0-1,1 0 0,-1 1 344,4-1 0,0 0 0,0 0 1,2-1-1,-1 1 0,2-1-248,5-1 0,0 0 1,1-1-1,1 0 0,1 1 1,0-1 213,-11 1 0,0-1 0,1 1 0,0 0 0,1-1 0,0 0 0,1 0-96,5 0 1,0-1 0,1 0-1,1 0 1,-1 0 0,2 0-1,-1 0 80,-9 1 0,1-1 0,-1 1 1,1 0-1,0 0 0,1 0 1,0 0-1,-1 0 16,3 1 0,0-1 1,0 1-1,0-1 0,0 1 1,1 0-1,-1 0 0,1 0-20,0 0 0,0 0 0,0-1 0,1 1 0,-1 1 0,1-1 0,-1 0 0,1 0 10,0 1 1,-1-1-1,1 0 1,0 1-1,-1 0 1,1-1 0,-1 1-1,1 0-4,-1 0 0,0 0 1,0 1-1,-1-1 0,1 1 1,0-1-1,-1 1 1,1-1-4,-2 1 1,0-1-1,0 0 1,0 1-1,0-1 1,0 1-1,-1-1 1,1 1-4,-3 0 1,-1 0 0,-1-1-1,0 1 1,2 0 0,0 0 0,2 1-1,3-1-5,-4 1 0,2 0 0,3 0 0,2 0 0,0 0 0,1 0 0,-2 1 0,-2-1 0,-2 1 0,-3-1 5,14 1 0,-5 0 0,-2 1 0,-1-1 0,-1 1 0,3-1 0,3 1-1,-11 0 0,3 0 1,2 0-1,1 0 1,0 0-1,-2 1 0,-2-1 1,-5 1-1,-4 0 25,22 2 0,-6 0 0,-5 1 0,-2-1 0,-1 1-29,11 0 1,-1 0 0,-4-1 0,-3 1 18,-13 0 0,-3-1 0,-3 0 0,-4 0-33,2 1 1,-4 0-1,-6-1 509,4 1 1,-8 0-535,17 4 27,-30-2 1501,-18-4-1540,-14-1 2376,-36 0-2353,-32-3 58,5 0 0,-8 0 962,-13-1 1,-6 0-972,-14 0 1,-4 0-550,21 0 0,-2 0 0,-2 0 314,-13 0 1,-2 0-1,-4 0-429,12 0 1,-3 0 0,-2 0-1,-3 0 523,10 0 1,-2 0 0,-1 0 0,-2 0 0,-1 0-299,-8 0 1,-1 0 0,-2 0-1,-1 0 1,-1 0 401,12 0 1,-2 0-1,0 0 1,-1 0-1,0 0 1,-1 0-158,-3 0 0,0 0 0,0-1 1,-1 1-1,-1-1 0,-1 1 177,10 0 0,-1-1 0,0 1 1,-1 0-1,0-1 0,-1 1 1,0-1-68,-4 1 1,0 0 0,-1-1 0,0 1 0,-1 0-1,-1-1 1,0 1 70,8 0 1,0-1-1,-2 1 1,1 0-1,-1-1 1,0 1 0,-1 0-1,1 0-13,-4 0 0,1 0 0,-2-1 1,1 1-1,-1 0 0,0 0 1,0 1-1,0-1 13,9 0 0,0 1 0,0 0 0,-1 0 0,0 0 0,0 0 1,1 0-1,-1 0 0,0 0-3,1 0 1,-1 0 0,1 1-1,-1-1 1,1 1 0,-1-1-1,1 1 1,0 0 0,0 0-2,-9 1 0,0 0 0,0 0 1,0 1-1,1-1 0,0 1 1,0 0-1,1-1-81,3 1 0,0-1 0,0 1 0,1 0 0,1 0 0,0-1 1,0 1-1,2 0-200,-8 1 0,2 0 1,0-1-1,1 1 0,0 0 1,0 0-1,0 0 282,-3 0 0,-2 1 0,-1-1 0,2 0 0,3 0 0,5 0 0,7 0 0,-9 0 0,8 0 0,5-1 0,-1 1 0,5-1 0,1 1 0,-1-1 0,0 1 0</inkml:trace>
</inkml:ink>
</file>

<file path=ppt/ink/ink3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4-11-11T03:31:59.032"/>
    </inkml:context>
    <inkml:brush xml:id="br0">
      <inkml:brushProperty name="width" value="0.08571" units="cm"/>
      <inkml:brushProperty name="height" value="0.08571" units="cm"/>
    </inkml:brush>
  </inkml:definitions>
  <inkml:trace contextRef="#ctx0" brushRef="#br0">387 643 17507,'76'-17'226,"0"0"1,-1 0-1,1 1 1,8-2-1,2 0 1,0-1-1,0 0-1419,-1-1 0,-1 0 1,2-1-1,1 1 1280,-9 3 0,2-1 1,0 1-1,1 1 1,0-1-50,1 0 0,0 0 0,0 0 0,-1 0 0,0 1-336,15-3 1,0 0 0,-2 1 0,-1 1 297,-8 2 0,-1 0 0,-1 0 0,-3 1-4,11-2 1,-2 1-1,-4 1 118,-14 3 0,-3 0 0,-4 1-473,13-2 1,-7 2 35,-15 4 1,-5 1-719,23-2-68,-27 5 2627,-24 2-1843,-65 18 112,-4-3 0,-10 1 213,-4 1 0,-6 3 0,-4 0 228,-18 3 0,-5 1 0,-4-1-11,17-4 0,-2 1 0,-2-2 0,-1 1-45,-3-1 0,-2-1 0,0 0 1,1 0-379,0-1 1,0-1-1,0 0 1,2-1 322,3-2 1,1-2 0,1 0-1,0-1-66,2 0 1,0-1 0,1 0 0,1-1 53,-17 0 0,1 0 0,2-1-164,6-2 1,1 0 0,0-1 151,-3 0 0,1-1 1,4 0-61,-7-1 1,4 0-12,-8-1 1,6 0-21,33 0 1,5 0 316,-27 0-285,30 0 207,30-6 2137,57-2-2199,31-5-146,-9 6 1,9 2 493,18 1 1,7 1-478,-20 1 1,4 1 0,3 0-507,15 0 0,3 2 1,2-1 530,-19 0 1,1 1 0,1-1-1,1 1-49,4 0 1,0 1 0,1 0 0,-1-1 33,-2 0 0,-1 0 0,0 0 0,-3 0-49,-6 0 0,-2 1 1,-1 0-1,-2-1 6,14-1 0,-2 0 0,-4 0-332,18 0 0,-5 0 312,-15 0 1,-3 0-88,-8 0 1,-2 0 2,-5-1 0,0 0-72,-2-1 1,-2-1-33,37-2 102,-28-1 1022,-34 1-995,-32-1 1846,-48 1-1857,-35-4 31,17 7 0,-6 1-107,-11-1 1,-3 0 151,-12 2 0,-3 0-636,29 0 1,0 0 0,-1 0 637,-2 0 1,-1 0 0,0 0 5,-2 0 0,0 0 1,0 0-385,1 0 1,1 0 0,-1 0 392,1 1 1,1-1 0,0 1-27,2 0 1,0 1-1,2 0 42,-29 1 1,3 1-281,7 1 1,4 1 243,11-1 0,6 1 5,14 0 1,6 0 822,-14 5-755,35-2 179,59-4-179,55-1 183,-4-3 1,14-2-244,-14 0 0,7-1 0,2-1-148,-12 0 0,3-2 0,1 1 0,1-1 98,5-1 1,1 0-1,0 0 1,-2-1-81,-4 0 1,0 0 0,-2-1 0,-1 1-333,20-2 1,-2 1 0,-4 0-1457,-18 2 1,-4 0 0,-3 0 1904,22-1 0,-11 0 0,3 0 0,-35 3 0</inkml:trace>
</inkml:ink>
</file>

<file path=ppt/ink/ink4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4-11-11T03:18:57.832"/>
    </inkml:context>
    <inkml:brush xml:id="br0">
      <inkml:brushProperty name="width" value="0.08571" units="cm"/>
      <inkml:brushProperty name="height" value="0.08571" units="cm"/>
    </inkml:brush>
  </inkml:definitions>
  <inkml:trace contextRef="#ctx0" brushRef="#br0">5841 268 13845,'-85'-20'542,"0"-1"1,-1 1-1,1-1 1,-1 2-1,-1 1 1,0 1-1,-2 1-1407,-7 0 0,-1 2 0,-1 1 0,0 2 1083,17 2 1,0 2-1,0 0 1,-1 1-1,-1 1-284,-2 0 0,-1 1 1,0 0-1,-1 1 1,0 0 288,-2 1 0,-1-1 0,-1 1 0,1 1 0,-1 1-118,1 3 0,-1 1 0,0 2 0,0 0 0,0 2 45,0-1 0,0 2 0,1 0 0,-1 3 0,1 1-9,2 4 0,0 1 0,1 2 0,0 2 1,1 1-12,2 1 0,0 2 0,0 1 0,2 2 0,1 1-167,2 2 1,1 1 0,2 2 0,0 0-1,2 3 191,-15 8 0,1 3 0,3 1 0,2 2 1,4 1 0,2 1 0,2 2 0,4 1-38,4 0 1,4 0-1,1 2 1,4 2 26,4-2 1,2 1-1,4 2 1,3 1-145,-7 20 0,7 3 0,6 1 177,8-1 1,7 2 0,5 1-178,4 2 0,6 0 0,8 1 0,13 1 0,9-1 0,7 0 78,-4-22 0,4 0 1,4-1-1,6-1-78,10 2 0,7-2 0,4-1 0,5-3-31,-5-10 0,3-1 0,4-2 0,2-2 1,3-1 30,9 1 0,4-1 0,2-2 0,3-1 0,3-2-46,-8-5 0,3-2 1,1 0-1,3-2 1,0-2-1,2 0 46,-7-5 0,2 0 0,1-2 0,1-1 0,1-1 0,1 0 0,0-1-64,-8-2 0,0-1 0,2-1 0,-1 0 0,2-1 0,0 0 1,0-1-1,0-1 64,3 0 0,1-2 0,0 1 0,0-2 0,1 0 0,0-1 0,0 0 0,-1-1-28,1-1 0,1 0 0,-1 0 1,1-2-1,-1 1 0,1-2 1,-1 1-1,0-2 28,-1 1 0,0-1 0,1-1 0,-1 0 0,-1 0 0,1-1 0,-1-1 0,0-1 0,11 0 0,-2-1 0,1 0 0,-1-1 0,0-1 0,-1-2 0,-1 0 0,-4-1 0,0-1 0,-1 0 0,-1-2 0,0 0 0,-2-2 0,0 0 0,7-3 0,0-1 0,-1-2 0,-1 0 0,-3-2 0,-1-2 0,8-3 0,-2-1 0,-3-2 0,-1-2 0,-4-4 0,-7 1 0,-2-3 0,-3-2 0,-2-3 0,-4-1 0,5-8 0,-3-2 0,-5-4 0,-5-4 62,-7-3 1,-4-3 0,-5-5-1,-5-1-62,-5-6 0,-5-2 0,-6-3 0,-5-1 0,-6-1 0,-6-2 0,-6-1 0,-7-1 0,-7-5 0,-9-2 0,-6 1 0,-7 1-62,0 17 0,-5 1 1,-5 1-1,-4 2 0,-5 1-113,1 8 1,-5 1-1,-3 1 1,-3 2 0,-3 1-1,-1 1-79,-8-2 0,-4 2 0,-2 1 0,-2 2 1,-2 1-1,-2 1-204,7 6 0,-2 1 1,-2 2-1,-2 1 0,0 0 1,1 2-1,0 1-378,2 2 1,0 2 0,0 0-1,0 1 1,0 2 0,0 0-1,0 2 825,-12-4 1,-2 1 0,0 2 0,2 1 0,6 2 0,7 2 0,-22-6 0,11 3 0,6 3 0,21 9 0,1 0 0,-1 0-1</inkml:trace>
</inkml:ink>
</file>

<file path=ppt/ink/ink5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4-11-11T03:19:33.891"/>
    </inkml:context>
    <inkml:brush xml:id="br0">
      <inkml:brushProperty name="width" value="0.08571" units="cm"/>
      <inkml:brushProperty name="height" value="0.08571" units="cm"/>
    </inkml:brush>
  </inkml:definitions>
  <inkml:trace contextRef="#ctx0" brushRef="#br0">4536 584 24497,'-45'-42'1916,"2"6"-1362,13 17-72,-6 2-146,-4-3 22,-5-2-61,-6 1-66,-6-6-231,-6 0 0,-10-3 0,-3-1 0,-9-1-402,-6 0 402,42 17 0,-2 0 0,-4 0 0,-1-1 0,-4 2 0,-1 1-335,-5-2 1,-1 0 334,-3 2 0,-1 1-417,-6 0 1,-2 2 416,-1-1 0,-2 1-582,-2 2 0,-3 0 582,-2 1 0,-2 1 0,-4 2 0,-2 1 0,26 1 0,-2 0 0,-2 2-464,-9-1 1,-2 1 0,-3 3 463,14 1 0,-3 3 0,-1 1 0,-1 1-332,-6 2 0,-2 0 0,-1 2 0,0 2-520,-4 3 0,-1 3 1,1 1-1,1 1-1484,8-1 0,0 1 0,2 0 0,3-1 2336,-18 6 0,4 1 0,10-4 0,9-1 0,11-3 0,-17 5 0</inkml:trace>
</inkml:ink>
</file>

<file path=ppt/ink/ink6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4-11-11T03:19:38.244"/>
    </inkml:context>
    <inkml:brush xml:id="br0">
      <inkml:brushProperty name="width" value="0.08571" units="cm"/>
      <inkml:brushProperty name="height" value="0.08571" units="cm"/>
    </inkml:brush>
  </inkml:definitions>
  <inkml:trace contextRef="#ctx0" brushRef="#br0">20 538 21287,'64'-3'241,"0"1"0,-3-1 0,-6 1 79,-1 6 27,1-1-17,-9-1-16,-4 0-62,-9 0 22,-5-1-72,-8 1-51,-5-2 17,-5 0-28,-5 0-39,-3 0 241,-2 0-337,0-2 40,0-5-45,0-4 67,0-5-56,-2-4 40,-1-1-23,-2-2-23,0-1 29,2-2-28,1-3-6,0 0 5,1-3 62,-1-2-61,0 4 89,-1-1-21,0 6 21,-1 2-6,3 3-21,-1 2-24,0 2-10,1 0-34,-1 2 11,2 1 28,0-1-39,0 3-5,0 0 5,0 2 0,0 1 33,0 2-33,0 3 0,-2 1 6,1 2-6,-1 0 0,0 0 0,1 0-28,-3 0 28,3 0 34,-3 0-29,1 0-5,-2 4 6,0-1 33,2 2-5,-2-1 44,5-3-28,-2 1 90,-1-2-11,3 0-22,-2 0 38,-3 0-139,4 0 27,-3 0-27,4 0 56,-3 0-62,3 0-28,-5 0 28,3 6 44,-8 5 40,-1 12 73,-19 27-78,6-9-74,-14 18 29,10-16 33,-5 0-33,-2 2-1,-1 0-22,-4-1 45,-9 9-50,15-18-6,-6 1 0,22-18 6,5-8 27,1-2-33,7-5 0,0-1-11,2 0 5,3-2-458,0 2 340,9-8-27,5-5 6,11-8 10,5-6 34,5 0-39,1-6-106,2-1 72,-3-4 40,-2-1 50,-3 1-17,-7 4 89,-3 3-27,-8 6 39,-1 5 0,-4 4 0,-4 5-5,1 5-7,-3 2-228,1 2 240,-16 0 22,-2 10 23,-19 2 44,1 13 12,-5 0-17,3 2-50,1 1-22,7-3 60,3-3-66,12-3 22,1-6-22,7-4-12,2-2 6,1-5 0,2 0 45,0-2-40,7 0-5,8 0 6,8 0-6,10 0 0,0 0-11,2-6-45,-2 1 56,-3-6 0,-5 4-6,-7 2-27,-3 3 27,-8 2 6,1 0 0,-3 0-6,0 0-16,0 6 22,2 2 0,-1 5 39,1-1-39,-2-1-28,0-4 28,-2-1 6,-1-3 27,-2-1 186,0-2-225,0-12 6,0 1 0,0-9 51,0 4-51,0 4 0,0 3-12,0 3-77,-2 3 83,-3 1 6,-3 2 0,-4 2 0,-1 7 0,-2 3 6,2 6-6,3-2 5,5 0-5,2-7-33,3 0 33,0-7-34,0 2 34,0-3 51,0 1 16,3-2-28,4-4-33,1-7 22,7-8-28,-4-8 0,1-5 5,-2 0 1,-2-2-6,-1 7 5,-2 0-16,0 9 22,-2 0-11,1 8 6,-3 0-6,1 7-6,-2-1-134,0 4 174,0 14 0,0 5-34,0 14 50,0 2-39,0-4-5,-4 0-6,0-8 5,-3-3-5,4-4 0,-1-7 6,3 2 28,-1-8-29,2 1 214,0-4-180,0-8-39,0-6 5,0-11 51,2-7-56,3-2 79,1-1-29,-1 4 51,-1 3-28,-3 8-68,1 4-5,0 5 0,-1 6-5,1 1-51,-2 4 89,0 8 29,0 10 11,0 12-6,0 11-33,-6 2-1,-1 1-33,-5-3 0,2-7 11,2-7-5,3-5-12,1-8-279,1-3-415,-2-4-751,0-1-1876,-7 1-2067,1 4 5394,-4-3 0,7-1 0,3-5 0</inkml:trace>
</inkml:ink>
</file>

<file path=ppt/ink/ink7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4-11-11T03:20:09.017"/>
    </inkml:context>
    <inkml:brush xml:id="br0">
      <inkml:brushProperty name="width" value="0.08571" units="cm"/>
      <inkml:brushProperty name="height" value="0.08571" units="cm"/>
    </inkml:brush>
  </inkml:definitions>
  <inkml:trace contextRef="#ctx0" brushRef="#br0">0 1 19165,'76'4'254,"0"-1"0,0 1 1,0 0-1,7-1 1,2 1-1,0-1 1,0-1-69,-2-2 0,0 0 0,1 0 1,4 0-1228,-2 0 1,3 0 0,3 0 0,1 0 0,3 0 1098,-5 0 1,2 0 0,2 0 0,0 0 0,2 0 0,0 0-205,-9 0 1,0 0 0,1 0 0,1 0 0,0 0 0,0 0 0,0 0 145,0 0 0,1 0 0,0 0 0,0 0 0,0 0 0,1 0 0,-1 0-135,0 0 0,1 0 0,0 0 0,0 0 1,0 0-1,-1 0 0,0 0-9,-3-1 1,1 1 0,-2 0 0,1 0 0,-1 0 0,0 0 0,1 1-232,-2-1 0,0 2 1,1-1-1,-1 1 1,0-1-1,-1 1 1,0 0-221,11-1 0,-1 1 1,0 0-1,-2 0 1,0 0-1,-2 1-251,7 1 0,-1 0 0,-1 0 1,-3 1-1,-1-1 846,12 0 0,-1 0 0,-6 0 0,-9 0 0,15 1 0,-13-1 0,-29-2 0,-1 0 0</inkml:trace>
</inkml:ink>
</file>

<file path=ppt/ink/ink8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4-11-11T03:20:12.991"/>
    </inkml:context>
    <inkml:brush xml:id="br0">
      <inkml:brushProperty name="width" value="0.08571" units="cm"/>
      <inkml:brushProperty name="height" value="0.08571" units="cm"/>
    </inkml:brush>
  </inkml:definitions>
  <inkml:trace contextRef="#ctx0" brushRef="#br0">446 126 20750,'67'16'1681,"14"1"-1446,-34-7 0,4 0-1329,12 1 1,4 1 1311,11 0 1,3 1-92,-15-4 0,4 1 0,1 0-12,11 0 1,3 1 0,3 0-731,-13-2 1,2 0 0,2 0 0,0 0 702,5 0 0,2-1 0,0 1 1,0 0-32,2 0 0,0 0 1,0 0-1,-1-1-100,-3-1 1,-1 0 0,0-1-1,-2 0 104,-4 0 1,-1 0 0,-1-1 0,-2 0 1,17 0 1,-1 0-1,-3-1 4,-8 0 0,-1-1 1,-3 1-162,24-1 1,-5 1 188,-11 0 0,-4 0-56,-5 0 1,-1-1 38,-2 2 1,0-1 69,4 1 1,-1 0-116,-3 0 1,-3 1 910,-6-2 1,-3 1-945,32 6 1933,-32-2-1933,-21-4 947,-22 1-902,-8-5 725,-7 1-770,-14-2 436,-18 0-531,-29-4 89,-32-7-103,3-3 0,-8-3 69,15 2 1,-4 0-647,3 0 1,-8 0 0,2-1 683,7 2 0,1 0 1,-3-1-686,10 3 0,-3-1 1,-2-1-1,-1 1 681,-6-2 1,-3 0-1,0 0 1,0 1 6,-5-2 1,0 2-1,0-1 1,0 0-205,3 1 1,2 1-1,-2-1 1,-3 1 204,8 1 0,-4 1 0,0 0 1,1 0-1,7 0 14,-19-2 1,7 1 0,-2 1-9,15 2 1,-4 0-1,4 1 1,9 1 10,-9-1 1,9 1-152,5 2 0,2 1 191,3 0 0,2 1-54,1-1 1,1 1 1105,-38-1-1122,25 1 2703,39 1-2692,35 2 1458,40 0-1447,39 0 22,-23 0 1,5 0-563,11 1 1,4 0 620,9 0 1,5 1-65,-22-1 0,2-1 0,3 1 24,5 1 0,3-1 0,8 0 22,-5 0 0,9 0 0,5 0 0,-2 0 0,-4 0-672,0 0 0,-4 0 0,0 0 0,5 1 630,-14-1 1,4 0 0,3 1-1,-2-1 1,-2 1 0,-7-1 2,6 1 0,-6 1 0,-3-1 0,0 0-318,19 1 1,-3 0-1,-1 1 339,-11 0 1,-3 1 0,-1-1-282,21 1 1,-5 0 224,-15 0 0,0 1 0,19 1 0,-2 1 0,-25-2 0,-2 0 0,15 3 0,-6 0-12,6 3 854,-37-1-848,-22-6 2386,-14 1-2346,-7-6 1460,-20 2-1466,-19-2-14,-21 1 0,-11-2-14,-1-1 0,-7-2-520,-1 0 1,-8 0 0,-2-1 489,16-1 1,-2 1-1,-2-1 1,-2-1-665,-13 1 0,-3-1 1,-3 0-1,-1 0 684,11 1 0,-1 0 0,-2 1 0,0-1 0,0 2-344,-3-1 1,-1 1-1,0 1 1,0-1 0,1 1 353,4 0 0,0 1 0,1 0 0,-2 0 0,-4 0-195,0 1 1,-5 0 0,-1 0 0,0 1 0,3-1 0,6 1 202,-10 0 0,7 0 1,1 0-1,-3 0 1,7 0 1,-4 0-1,-1 0 1,7 0 0,10 0-10,4 0 0,10 0 0,4 0 531,-12 0 0,6 0-537,-30 4 1687,32 1-1754,24 4 2613,21 0-2518,61-2-16,58-2-9,-10-4 0,18 0-216,-27-2 1,12 1-1,6-1 1,0 0 0,-5 0 218,5-1 0,-4 0 0,1 1 0,6-1 0,-13 0 0,6 0 0,2 0 0,0 0 0,-3 0 0,-6 0-377,10-1 1,-5-1 0,-3 1 0,1-1 397,0 2 0,0 0 0,-1-1 0,0 1 23,-4-1 1,-1 0 0,1 0 0,4 1-27,0 1 0,5 0 0,2 1 0,-2 0 0,-7-1-17,-5 0 0,-5 0 1,-1 0-1,3 0-1,12 1 0,4 0 0,-3 0 0,-11 0-322,7 0 0,-10 0 241,-10 0 0,-3 0-63,-5 0 1,-2 0 0,-4 1 1,-2 0 1818,32 4-2264,-26 0 2042,-31 3-5582,-36 3 2506,-45 4 1622,-2-3 0,-3 0 0,-11-1 0,-15 3 0</inkml:trace>
</inkml:ink>
</file>

<file path=ppt/ink/ink9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4-11-11T03:20:30.811"/>
    </inkml:context>
    <inkml:brush xml:id="br0">
      <inkml:brushProperty name="width" value="0.08571" units="cm"/>
      <inkml:brushProperty name="height" value="0.08571" units="cm"/>
    </inkml:brush>
  </inkml:definitions>
  <inkml:trace contextRef="#ctx0" brushRef="#br0">0 144 22403,'80'-2'504,"-1"0"0,1-1 0,7 1 0,2 1 0,0-1-288,3 1 1,1 1 0,3-1-1528,-12-1 1,3 0 0,2-1 0,1 0 1363,-11 0 1,1 0 0,2 0 0,0 0 0,0 0-1,1-1 1,2-1 0,-1 0 0,0 1 0,-1-1-212,18 0 0,-1 1 1,0-1-1,-2 1 179,-2-1 0,-1 0 0,-1 1 0,-3 0-20,-8 1 1,-3 0-1,0 0 1,-3 0 1,17 0 1,-3-1 0,-4 0 205,-15 2 0,-4-1 1,-2 1-210,12 0 0,-4 0-28,-13 0 0,-3 0-40,-6 0 1,-1 1-139,45-1-119,-14 0-22,-20 2 1929,-22 0-2405,-20 0 1870,-10 0-2963,-8 0-554,-2 0-4604,-7 0 7074,-4 0 0,3 0 0,-1 0 0</inkml:trace>
</inkml:ink>
</file>

<file path=ppt/ink/ink10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4-11-11T03:21:05.636"/>
    </inkml:context>
    <inkml:brush xml:id="br0">
      <inkml:brushProperty name="width" value="0.08571" units="cm"/>
      <inkml:brushProperty name="height" value="0.08571" units="cm"/>
    </inkml:brush>
  </inkml:definitions>
  <inkml:trace contextRef="#ctx0" brushRef="#br0">1218 686 23640,'-51'-79'2291,"5"8"-1619,28 48-50,-3-5-146,-1 1-56,-3 0-84,-3-2-122,-2 1-214,-3-3 0,-2 1 0,-3-1 0,-2-1 0,0 2 0,-3 1 0,0 4 0,-4 0 0,1 2 0,-6 3 0,3 0 0,-4 2 0,3 2 0,0 0 0,-1 4 0,1 3-662,2 5-789,1 2-442,1 2-1378,8 0-739,3 0-5821,14 4 9730,7 3 1,9-2-1,2 1 1</inkml:trace>
</inkml:ink>
</file>

<file path=ppt/ink/ink11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4-11-11T03:21:07.836"/>
    </inkml:context>
    <inkml:brush xml:id="br0">
      <inkml:brushProperty name="width" value="0.08571" units="cm"/>
      <inkml:brushProperty name="height" value="0.08571" units="cm"/>
    </inkml:brush>
  </inkml:definitions>
  <inkml:trace contextRef="#ctx0" brushRef="#br0">217 198 21758,'33'-41'1272,"1"9"-903,1 18-77,1 1-63,2-1-27,-5-4-51,-1 4-50,-6 0-23,-2 3-27,-8 4-40,-1 1 22,-7 1-33,-1 1 6,-4 1-6,-1 1-336,-2 2 280,-11 0 45,-1 2-62,-13 3 73,2 2-34,-2 2-50,-2 0 73,-1 2-62,-2-1 73,-3 3-11,0-4 6,0 4-1,3-3-39,3 3 45,1-3-45,4-1 40,1-1 5,4-3 0,2 4 0,0-4-6,2 1 6,-2 1 28,3-2-28,-1 3 0,-2-3 0,5 2 0,0-2 28,0-1-28,7-1 0,-2-1 202,5-2 845,0 2-845,9-2-51,2 4 17,12-1-89,0 1-6,2-1-6,-2 1-34,1 0 12,-3 3 22,4 2-67,-2 2 45,2 1-45,0 2 11,-2-1 23,-1-1-34,-4 1 0,-1-6 0,-4 4 6,0-6-6,-6 2 0,1-5 0,-3 2 5,-3-3 34,3 1 107,-2-2-140,0 0-1,1 0 6,-1 0 57,2-4-68,0-1 5,4-17-10,0 4 5,5-12 0,-3 2 5,1-1 29,-2-1 33,0 1 73,-2 4-56,0 2 45,-3 5-28,0-2-73,-3 10-28,1-3-6,-3 9 6,2 1 6,-2-1 33,3 4-179,-3-2 173,0 14-27,-7 3 0,-4 16-6,-4 1 5,-5 6-10,2 1 5,0 0-6,3-3 6,3-4 0,2-5-6,0-6 6,2-6-33,3-6 33,0-2 0,5-5 33,-5 0 1,3-2-6,-4 0-22,1 0-1,0 0-5,0 0 0,3-6-5,-3-15 49,2-2-10,1-13-34,-3 7 6,2 1-6,-2 1 0,2 5 0,-1 6 0,3 2-28,-1 9-168,0 1-359,1 4-493,-5 0-1007,2 0-1417,-3 8-4477,4 4 7949,1 9 0,2-8 0,0-3 0</inkml:trace>
</inkml:ink>
</file>

<file path=ppt/ink/ink12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4-11-11T03:21:58.755"/>
    </inkml:context>
    <inkml:brush xml:id="br0">
      <inkml:brushProperty name="width" value="0.08571" units="cm"/>
      <inkml:brushProperty name="height" value="0.08571" units="cm"/>
    </inkml:brush>
  </inkml:definitions>
  <inkml:trace contextRef="#ctx0" brushRef="#br0">0 1642 21282,'32'-68'765,"1"-1"1,-1 6 0,2 7-10,22 5-157,6-4-33,4-4-757,7-2 384,-35 28 0,2 1-67,3-2 0,2 2-25,0-2 0,1 0-9,3 0 0,2 0 20,1-1 0,2 0-324,1 0 1,1 1 278,2-2 1,2 0-18,0 2 0,1 0 9,0-1 0,1 0-37,2 3 1,0 0-23,0 0 0,1 1 2,0 2 1,1 1-3,1 0 0,1 0-14,0 1 0,1 2-587,3-1 0,1 2 284,0 0 1,0 0-351,-1 3 1,5 1 666,8 1 0,9-1 0,-13 3 0,-25 4 0,-3 2 0,36-6 0,-1 1 0</inkml:trace>
</inkml:ink>
</file>

<file path=ppt/ink/ink13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4-11-11T03:22:01.902"/>
    </inkml:context>
    <inkml:brush xml:id="br0">
      <inkml:brushProperty name="width" value="0.08571" units="cm"/>
      <inkml:brushProperty name="height" value="0.08571" units="cm"/>
    </inkml:brush>
  </inkml:definitions>
  <inkml:trace contextRef="#ctx0" brushRef="#br0">181 42 24435,'48'25'611,"-2"1"-550,-13-3-55,2 0 22,0 4-22,-2-4-6,0-1 0,-7-2 5,-4-5-5,-7 0 6,-3-8-12,-4 4 12,-1-6-6,-2 1 28,-2-3-23,2-1-5,-5-2 124,3 0-124,-8-8 0,-5-2 0,-3-8 0,-9-3 0,3 1 0,-5-3 0,1 1 0,-2 1 5,-1-1-5,1 1 0,0 1 0,-2-1-5,-1 5-1,0 3-22,0 2 28,3 4 0,5 2 0,0 1 0,7 4 0,1-5 6,2 5 22,2-4-28,1 3 5,4 0-5,-2 1 0,5 0-39,-2 0 39,-1 0 0,1 6 34,-3 5-29,2 8 6,0 5-11,3 2 6,0-1 28,0-1-29,-4 1 29,1 0-28,-7 2-6,2 3 0,-2-1 6,0 3 22,0 0-28,0-3-6,2-1 0,3-6 1,3-4-18,2-4 23,0-3 0,0-4 6,0 0 39,0-1-45,0-1 0,0 4 0,0-4 0,0 1 0,0-3 885,0-1-852,2-2 18,5 0 33,4 0-34,6-2-44,1-1 44,5-5 0,0 0-50,4-5 0,1 3 0,2-3 51,3 4-51,-3-4 61,3 3-55,-3-1 39,0 2-45,3 0 33,-3-2-27,3 1 0,-3-1 38,-4 0-44,-4 2 34,-7-2 11,-5 6-45,-5 1 0,-2 4 67,-3 0-67,-9 0 0,-7 0 6,-8-2-6,-5-1 5,1-4-5,-2 0 67,2-4-61,0-2 0,1-7 44,-3-4 79,-3-3-12,0 0 7,0 2-46,8 2-5,2 5-40,8 7 18,5 2-40,5 7-11,3 0-17,2 2 23,9 10-6,9 8 0,12 14 11,8 9-11,3 0 0,-3-2-6,-3-5-33,-5-9 6,-7-7 21,-6-9 12,-9-5 0,-1-4 6,-7 0 44,3 0-50,-3-4 0,0-9 0,-3-6-5,-6-12 5,-4-1 5,-10-7 7,0 3-12,0-1 5,1 8-5,4 6 0,1 10-50,4 6-1,-2 5-16,2 2 67,-4 14 0,1 10-5,-3 17 5,1 9 0,0 0 0,1 14-6,6-25-50,4 1 50,5-31 1,2-5 5,0-4 22,0-4-11,4-9-5,11-20-6,-1 4-11,4-10-28,-9 21-79,-4 2-179,-2 7-246,-1 5-482,-2 1-627,0 3-1183,0 7 2835,0 24 0,0-17 0,0 16 0</inkml:trace>
</inkml:ink>
</file>

<file path=ppt/ink/ink14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4-11-11T03:22:07.586"/>
    </inkml:context>
    <inkml:brush xml:id="br0">
      <inkml:brushProperty name="width" value="0.08571" units="cm"/>
      <inkml:brushProperty name="height" value="0.08571" units="cm"/>
    </inkml:brush>
  </inkml:definitions>
  <inkml:trace contextRef="#ctx0" brushRef="#br0">226 278 17557,'84'3'331,"0"0"1,0 0 0,11 1 0,1-1 0,1 0-132,-19-1 0,-1-1 0,3 0 0,2 0-1131,-5 1 1,2-1 0,1 1-1,3 0 1,0 0 1075,9-1 1,1 1 0,2 0-1,1 0 1,0 0-187,-11 0 1,1 0 0,0 0-1,0 0 1,1 1 0,0-1 182,2 1 1,0-1 0,0 1 0,1 0 0,0-1-1,0 1-119,3 0 0,-1 1 0,2-1 0,-1 0 0,1 1 0,0-1 9,1 1 1,1 0 0,0-1-1,0 1 1,1 0 0,-1 0-190,2 0 0,1 1 0,-1-1 0,1 1 0,-1-1 0,1 1 158,-1 0 1,1 0 0,0 1 0,-1-1 0,0 1 0,0-1-2,-3 1 0,0-1 0,-1 1 0,0 0 0,0-1 0,-1 1 5,-5 0 1,1 0 0,-1-1-1,-1 1 1,-1 0 0,0-1 8,9 2 1,-1-1 0,-1 0 0,-1-1 0,-2 1-15,10 1 0,-2-1 0,-2 0 0,-4 0-2,-12-2 1,-3 0-1,-2 0 1,-3 0 1,4 0 0,-4 0 0,-4-1 437,12 1 0,-7-1-434,-14-2 0,-4 0-3,41 1 5,-10-2 1485,-17 0-1479,-24 0 2208,-23 0-2252,-17 0 2689,-37 0-2914,-25-8 177,8 2 0,-6 0-224,-12-4 1,-4-1 147,-11-1 0,-5 0-498,19 3 1,-3 0-1,-2-1 588,-13 0 0,-2-1 0,-4 1-536,12 2 1,-2-1-1,-2 1 1,-2 1 593,-10-2 1,-2 0-1,-2 1 1,0 0-346,14 2 1,-1 0-1,-1 0 1,0 0 0,-1 0 353,-1 0 0,-1 0 0,0 0 0,0 1 0,0-1-131,1 0 1,1 1 0,-1 0-1,0-1 1,1 1 229,-1-1 1,0 1 0,1 0 0,-1-1 0,0 1-81,1-1 0,0 0 1,0 0-1,0 0 0,0 0 85,-2 1 0,0-1 0,0 0 1,-1 0-1,1 0-12,-2 0 1,0-1-1,0 1 1,0-1 0,0 1-26,0 0 0,0-1 0,0 1 1,0 0-1,1-1 7,0 1 0,0 0 0,1 1 0,0-1 0,0 0 13,3-1 0,0 1 1,1 0-1,0-1 1,2 1 17,3 1 1,1 0-1,1 0 1,0 0-1,2 0-25,-16-2 0,1 0 0,2 0 0,2 1 68,9 1 1,1-1 0,2 1 0,1 0-88,-15 0 1,3 0 0,4-1 39,-18-1 0,7 1-17,15 3 0,4-1 534,14 1 1,2 0-561,3 0 1,3 1 42,-45 0-95,22 0 1878,34 2-1879,30 0 113,82 0-87,-1 0 0,15 0 155,3 0 1,12 0 0,13 0-161,-29 0 0,9 0 1,7 0-1,3 0 1,1 0-1,-2 0 1,-5 0-162,3 0 1,-3 0 0,-1 0 0,0 0 0,3 0 0,5 0 166,-18 0 1,5 0-1,2 0 1,2 0-1,0 0 1,0 0-1,-2 0 1,-3 0-1,-3 0-292,18 0 1,-5 0 0,-2 0-1,-1 0 1,-1 0 0,2 0 259,0 0 0,0 0 0,-1 0 0,1 0 0,0 0 0,-1 0-197,1 0 0,0 0 1,0 0-1,-1 0 1,0 0-1,0 0 197,-2 0 0,-1 0 0,1 0 0,-1 0 0,-1 0 0,0 0-56,-3 0 0,0 0 1,-1 0-1,0 0 0,-2 0 1,1 0 55,10 0 0,0 0 0,-1 0 0,-1 0 0,-1 0 0,-6 0 0,-2-1 0,0 1 0,0 0 0,1 1 0,5-1 0,2 1 0,0 0 0,-3 0 0,-7 0 0,15-1 0,-7 1 0,-1 1 242,7 0 1,0 1 0,-15 0-243,-25 0 0,-7 1 1033,33 5-1593,-12 0 1606,-23-2-2194,-18 0-2540,-32-3-4182,-26-1 7870,-21-1 0,15-2 0,5 0 0</inkml:trace>
</inkml:ink>
</file>

<file path=ppt/ink/ink15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4-11-11T03:34:12.772"/>
    </inkml:context>
    <inkml:brush xml:id="br0">
      <inkml:brushProperty name="width" value="0.08571" units="cm"/>
      <inkml:brushProperty name="height" value="0.08571" units="cm"/>
    </inkml:brush>
  </inkml:definitions>
  <inkml:trace contextRef="#ctx0" brushRef="#br0">0 138 12763,'87'-2'510,"0"0"0,-1 0 1,1 1-1,-9-1 1,2 0-1,2 0 1,-1 0-1,1 0-1439,2-1 1,0 1 0,0-1 0,2 0 0,2 0 1096,-5 1 0,2-1 0,1 1 0,1-1 0,1 0 1,0 0-221,3 0 0,2-1 0,0 0 1,1 0-1,-1 1 0,1-1 175,-1 1 0,0-1 1,0 1-1,0 0 0,0 0 1,0 0-101,0-1 1,1 1 0,-1-1 0,1 1 0,-1 0-1,1 0 78,-2 0 1,0 1 0,0-1 0,0 1 0,0 0 0,1 0-218,2 0 0,0 1 0,0-1 0,0 1 0,0-1 1,1 1 160,2 0 1,-1 0 0,1 0 0,1 1 0,-1-1 0,1 1 1,-13-1 0,0 1 0,1-1 0,0 1 1,-1 0-1,1 0 0,1 0-8,0 0 0,1-1 0,0 1 1,0 1-1,1-1 0,-1 0 0,1 0 12,0 0 0,1 0 0,-1 0 1,1 0-1,0 0 0,0 0 1,-1 0-24,1 0 0,1-1 0,-1 1 0,0 0 0,0 0 0,0 0 0,0 1 15,-1-1 0,1 1 0,-1 0 0,1 1 1,-1-1-1,0 0 0,0 1-21,-2-1 1,0 0-1,0 0 1,0 1-1,0-1 1,-1 1-1,0 0 8,13 0 1,-1 1 0,0 0 0,0 0 0,-1 1 0,-1-1 22,-3 0 0,0 0 0,0 0 0,-1 0 1,-1 0-1,0 0-22,-4 0 1,0 0 0,-2-1 0,1 1 0,-2 0-1,0-1-12,12 1 0,-2-1 0,0 0 0,-1 0 1,-2 1-19,-5-1 0,-2 0 0,-1 0 0,-1 1 0,-1-2 97,10 0 1,-2 0-1,-2-1 1,-2 1-85,16 1 1,-4-1 0,-4 0-4,-18-1 0,-3 0 1,-3 0 5,16 0 0,-6 0 528,-14 0 0,-5 0-528,-9 0 0,-2 0-17,37 0 1744,-27 0-1744,-26 0 2602,-23 0-2596,-40-2 2125,-23-4-2064,-44-4-94,35 5 1,-9-1 0,2 1-702,-19 0 0,-3 0 601,3 1 0,-6 1 0,1 0-916,8 1 1,2 2-1,-5-1 997,9 1 0,-3-1 0,-3 1 0,-1-1-5,-10 1 1,-3 0-1,-2 0 1,-2 0-354,12 0 0,-2 0 1,-1 0-1,-1 0 1,-1 0 368,-2 0 0,1 0 0,-2 0 1,-3 0-1,-6 0-132,18 1 1,-6 0 0,-2 0-1,-3 1 1,-1-1 0,1 1-1,3-1 1,4 0 156,2 1 0,4-1 1,2 0-1,0 1 1,0-1-1,-3 1 1,-3 0-51,6 0 0,-4 0 1,-2 0-1,-1 0 0,-1 0 1,2 1-1,0-1 0,4 1 1,4-1 58,-16 1 0,4 1 0,2-1 0,3 0 0,-1 1 0,0-1 2,0 0 0,0 0 0,1 0 0,0 0 0,0 0 0,0 1 3,3-1 1,-1 1 0,1 0-1,0 0 1,0-1 0,1 1-5,1-1 0,0 0 0,0 0 0,1 0 0,-1 0 0,1 1 0,-1-1 0,0 0 0,-1 1 0,1-1 0,0 0 0,-1 1-11,0-1 1,-1 0 0,0 0 0,1 0-1,-2 0 1,1 0 11,-2 0 1,-1-1 0,0 1 0,0 0 0,0-1 0,0 1-10,0 0 1,-1-1-1,0 1 1,1 0 0,-1-1-1,1 1 15,2-1 1,-1 0-1,1-1 1,0 1 0,1 0-1,0 0-7,-13 1 0,1-1 0,1 1 0,0 0 0,2-1 7,5 1 1,1-1 0,1 0 0,1 1 0,3-1 70,-11 0 0,1 1 1,3-1-1,3 0-78,10 1 0,2-1 0,3 0 0,2 0-4,-5-1 1,3 0-1,5-1-24,-16 2 0,6-2 295,13 1 0,0-2-1055,-19 1 1,0 0 370,26 1 0,0 0 482,-14-1 1,7 1-3847,22 3 4429,37-3 0,12 1 0,12-2 0</inkml:trace>
</inkml:ink>
</file>

<file path=ppt/ink/ink16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4-11-11T03:18:57.832"/>
    </inkml:context>
    <inkml:brush xml:id="br0">
      <inkml:brushProperty name="width" value="0.08571" units="cm"/>
      <inkml:brushProperty name="height" value="0.08571" units="cm"/>
    </inkml:brush>
  </inkml:definitions>
  <inkml:trace contextRef="#ctx0" brushRef="#br0">5841 268 13845,'-85'-20'542,"0"-1"1,-1 1-1,1-1 1,-1 2-1,-1 1 1,0 1-1,-2 1-1407,-7 0 0,-1 2 0,-1 1 0,0 2 1083,17 2 1,0 2-1,0 0 1,-1 1-1,-1 1-284,-2 0 0,-1 1 1,0 0-1,-1 1 1,0 0 288,-2 1 0,-1-1 0,-1 1 0,1 1 0,-1 1-118,1 3 0,-1 1 0,0 2 0,0 0 0,0 2 45,0-1 0,0 2 0,1 0 0,-1 3 0,1 1-9,2 4 0,0 1 0,1 2 0,0 2 1,1 1-12,2 1 0,0 2 0,0 1 0,2 2 0,1 1-167,2 2 1,1 1 0,2 2 0,0 0-1,2 3 191,-15 8 0,1 3 0,3 1 0,2 2 1,4 1 0,2 1 0,2 2 0,4 1-38,4 0 1,4 0-1,1 2 1,4 2 26,4-2 1,2 1-1,4 2 1,3 1-145,-7 20 0,7 3 0,6 1 177,8-1 1,7 2 0,5 1-178,4 2 0,6 0 0,8 1 0,13 1 0,9-1 0,7 0 78,-4-22 0,4 0 1,4-1-1,6-1-78,10 2 0,7-2 0,4-1 0,5-3-31,-5-10 0,3-1 0,4-2 0,2-2 1,3-1 30,9 1 0,4-1 0,2-2 0,3-1 0,3-2-46,-8-5 0,3-2 1,1 0-1,3-2 1,0-2-1,2 0 46,-7-5 0,2 0 0,1-2 0,1-1 0,1-1 0,1 0 0,0-1-64,-8-2 0,0-1 0,2-1 0,-1 0 0,2-1 0,0 0 1,0-1-1,0-1 64,3 0 0,1-2 0,0 1 0,0-2 0,1 0 0,0-1 0,0 0 0,-1-1-28,1-1 0,1 0 0,-1 0 1,1-2-1,-1 1 0,1-2 1,-1 1-1,0-2 28,-1 1 0,0-1 0,1-1 0,-1 0 0,-1 0 0,1-1 0,-1-1 0,0-1 0,11 0 0,-2-1 0,1 0 0,-1-1 0,0-1 0,-1-2 0,-1 0 0,-4-1 0,0-1 0,-1 0 0,-1-2 0,0 0 0,-2-2 0,0 0 0,7-3 0,0-1 0,-1-2 0,-1 0 0,-3-2 0,-1-2 0,8-3 0,-2-1 0,-3-2 0,-1-2 0,-4-4 0,-7 1 0,-2-3 0,-3-2 0,-2-3 0,-4-1 0,5-8 0,-3-2 0,-5-4 0,-5-4 62,-7-3 1,-4-3 0,-5-5-1,-5-1-62,-5-6 0,-5-2 0,-6-3 0,-5-1 0,-6-1 0,-6-2 0,-6-1 0,-7-1 0,-7-5 0,-9-2 0,-6 1 0,-7 1-62,0 17 0,-5 1 1,-5 1-1,-4 2 0,-5 1-113,1 8 1,-5 1-1,-3 1 1,-3 2 0,-3 1-1,-1 1-79,-8-2 0,-4 2 0,-2 1 0,-2 2 1,-2 1-1,-2 1-204,7 6 0,-2 1 1,-2 2-1,-2 1 0,0 0 1,1 2-1,0 1-378,2 2 1,0 2 0,0 0-1,0 1 1,0 2 0,0 0-1,0 2 825,-12-4 1,-2 1 0,0 2 0,2 1 0,6 2 0,7 2 0,-22-6 0,11 3 0,6 3 0,21 9 0,1 0 0,-1 0-1</inkml:trace>
</inkml:ink>
</file>

<file path=ppt/ink/ink17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4-11-11T03:19:33.891"/>
    </inkml:context>
    <inkml:brush xml:id="br0">
      <inkml:brushProperty name="width" value="0.08571" units="cm"/>
      <inkml:brushProperty name="height" value="0.08571" units="cm"/>
    </inkml:brush>
  </inkml:definitions>
  <inkml:trace contextRef="#ctx0" brushRef="#br0">4536 584 24497,'-45'-42'1916,"2"6"-1362,13 17-72,-6 2-146,-4-3 22,-5-2-61,-6 1-66,-6-6-231,-6 0 0,-10-3 0,-3-1 0,-9-1-402,-6 0 402,42 17 0,-2 0 0,-4 0 0,-1-1 0,-4 2 0,-1 1-335,-5-2 1,-1 0 334,-3 2 0,-1 1-417,-6 0 1,-2 2 416,-1-1 0,-2 1-582,-2 2 0,-3 0 582,-2 1 0,-2 1 0,-4 2 0,-2 1 0,26 1 0,-2 0 0,-2 2-464,-9-1 1,-2 1 0,-3 3 463,14 1 0,-3 3 0,-1 1 0,-1 1-332,-6 2 0,-2 0 0,-1 2 0,0 2-520,-4 3 0,-1 3 1,1 1-1,1 1-1484,8-1 0,0 1 0,2 0 0,3-1 2336,-18 6 0,4 1 0,10-4 0,9-1 0,11-3 0,-17 5 0</inkml:trace>
</inkml:ink>
</file>

<file path=ppt/ink/ink18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4-11-11T03:19:38.244"/>
    </inkml:context>
    <inkml:brush xml:id="br0">
      <inkml:brushProperty name="width" value="0.08571" units="cm"/>
      <inkml:brushProperty name="height" value="0.08571" units="cm"/>
    </inkml:brush>
  </inkml:definitions>
  <inkml:trace contextRef="#ctx0" brushRef="#br0">20 538 21287,'64'-3'241,"0"1"0,-3-1 0,-6 1 79,-1 6 27,1-1-17,-9-1-16,-4 0-62,-9 0 22,-5-1-72,-8 1-51,-5-2 17,-5 0-28,-5 0-39,-3 0 241,-2 0-337,0-2 40,0-5-45,0-4 67,0-5-56,-2-4 40,-1-1-23,-2-2-23,0-1 29,2-2-28,1-3-6,0 0 5,1-3 62,-1-2-61,0 4 89,-1-1-21,0 6 21,-1 2-6,3 3-21,-1 2-24,0 2-10,1 0-34,-1 2 11,2 1 28,0-1-39,0 3-5,0 0 5,0 2 0,0 1 33,0 2-33,0 3 0,-2 1 6,1 2-6,-1 0 0,0 0 0,1 0-28,-3 0 28,3 0 34,-3 0-29,1 0-5,-2 4 6,0-1 33,2 2-5,-2-1 44,5-3-28,-2 1 90,-1-2-11,3 0-22,-2 0 38,-3 0-139,4 0 27,-3 0-27,4 0 56,-3 0-62,3 0-28,-5 0 28,3 6 44,-8 5 40,-1 12 73,-19 27-78,6-9-74,-14 18 29,10-16 33,-5 0-33,-2 2-1,-1 0-22,-4-1 45,-9 9-50,15-18-6,-6 1 0,22-18 6,5-8 27,1-2-33,7-5 0,0-1-11,2 0 5,3-2-458,0 2 340,9-8-27,5-5 6,11-8 10,5-6 34,5 0-39,1-6-106,2-1 72,-3-4 40,-2-1 50,-3 1-17,-7 4 89,-3 3-27,-8 6 39,-1 5 0,-4 4 0,-4 5-5,1 5-7,-3 2-228,1 2 240,-16 0 22,-2 10 23,-19 2 44,1 13 12,-5 0-17,3 2-50,1 1-22,7-3 60,3-3-66,12-3 22,1-6-22,7-4-12,2-2 6,1-5 0,2 0 45,0-2-40,7 0-5,8 0 6,8 0-6,10 0 0,0 0-11,2-6-45,-2 1 56,-3-6 0,-5 4-6,-7 2-27,-3 3 27,-8 2 6,1 0 0,-3 0-6,0 0-16,0 6 22,2 2 0,-1 5 39,1-1-39,-2-1-28,0-4 28,-2-1 6,-1-3 27,-2-1 186,0-2-225,0-12 6,0 1 0,0-9 51,0 4-51,0 4 0,0 3-12,0 3-77,-2 3 83,-3 1 6,-3 2 0,-4 2 0,-1 7 0,-2 3 6,2 6-6,3-2 5,5 0-5,2-7-33,3 0 33,0-7-34,0 2 34,0-3 51,0 1 16,3-2-28,4-4-33,1-7 22,7-8-28,-4-8 0,1-5 5,-2 0 1,-2-2-6,-1 7 5,-2 0-16,0 9 22,-2 0-11,1 8 6,-3 0-6,1 7-6,-2-1-134,0 4 174,0 14 0,0 5-34,0 14 50,0 2-39,0-4-5,-4 0-6,0-8 5,-3-3-5,4-4 0,-1-7 6,3 2 28,-1-8-29,2 1 214,0-4-180,0-8-39,0-6 5,0-11 51,2-7-56,3-2 79,1-1-29,-1 4 51,-1 3-28,-3 8-68,1 4-5,0 5 0,-1 6-5,1 1-51,-2 4 89,0 8 29,0 10 11,0 12-6,0 11-33,-6 2-1,-1 1-33,-5-3 0,2-7 11,2-7-5,3-5-12,1-8-279,1-3-415,-2-4-751,0-1-1876,-7 1-2067,1 4 5394,-4-3 0,7-1 0,3-5 0</inkml:trace>
</inkml:ink>
</file>

<file path=ppt/ink/ink19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4-11-11T03:20:09.017"/>
    </inkml:context>
    <inkml:brush xml:id="br0">
      <inkml:brushProperty name="width" value="0.08571" units="cm"/>
      <inkml:brushProperty name="height" value="0.08571" units="cm"/>
    </inkml:brush>
  </inkml:definitions>
  <inkml:trace contextRef="#ctx0" brushRef="#br0">1 1 19165,'96'5'254,"0"-1"0,1 1 1,-1 0-1,10-1 1,1 1-1,1-2 1,0 0-69,-2-2 0,-1-1 0,1-1 1,6 1-1228,-3 0 1,5 0 0,2 0 0,3 0 0,3 0 1098,-7 0 1,3 0 0,2 0 0,2 0 0,1 0 0,0 0-205,-12 0 1,2 0 0,0 0 0,1 0 0,0 0 0,0 0 0,0 0 145,2 0 0,-1 0 0,0 0 0,1 0 0,0 0 0,0 0 0,-1 0-135,2 0 0,-1 0 0,1 0 0,0 0 1,-1 0-1,0 0 0,0 0-9,-4 0 1,0 0 0,-1-1 0,1 1 0,-2 0 0,1 0 0,0 1-232,-1 0 0,0 1 1,-1-1-1,1 1 1,-1 0-1,-1 1 1,0-1-221,13 0 0,0 0 1,0 1-1,-2-1 1,-2 1-1,-1 1-251,9 0 0,-2 2 0,-2-1 1,-2 1-1,-3-1 846,16 0 0,-1 1 0,-7-1 0,-13-1 0,21 3 0,-19-2 0,-36-3 0,0 1 0</inkml:trace>
</inkml:ink>
</file>

<file path=ppt/ink/ink20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4-11-11T03:20:30.811"/>
    </inkml:context>
    <inkml:brush xml:id="br0">
      <inkml:brushProperty name="width" value="0.08571" units="cm"/>
      <inkml:brushProperty name="height" value="0.08571" units="cm"/>
    </inkml:brush>
  </inkml:definitions>
  <inkml:trace contextRef="#ctx0" brushRef="#br0">0 144 22403,'80'-2'504,"-1"0"0,1-1 0,7 1 0,2 1 0,0-1-288,3 1 1,1 1 0,3-1-1528,-12-1 1,3 0 0,2-1 0,1 0 1363,-11 0 1,1 0 0,2 0 0,0 0 0,0 0-1,1-1 1,2-1 0,-1 0 0,0 1 0,-1-1-212,18 0 0,-1 1 1,0-1-1,-2 1 179,-2-1 0,-1 0 0,-1 1 0,-3 0-20,-8 1 1,-3 0-1,0 0 1,-3 0 1,17 0 1,-3-1 0,-4 0 205,-15 2 0,-4-1 1,-2 1-210,12 0 0,-4 0-28,-13 0 0,-3 0-40,-6 0 1,-1 1-139,45-1-119,-14 0-22,-20 2 1929,-22 0-2405,-20 0 1870,-10 0-2963,-8 0-554,-2 0-4604,-7 0 7074,-4 0 0,3 0 0,-1 0 0</inkml:trace>
</inkml:ink>
</file>

<file path=ppt/ink/ink21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4-11-11T03:21:05.636"/>
    </inkml:context>
    <inkml:brush xml:id="br0">
      <inkml:brushProperty name="width" value="0.08571" units="cm"/>
      <inkml:brushProperty name="height" value="0.08571" units="cm"/>
    </inkml:brush>
  </inkml:definitions>
  <inkml:trace contextRef="#ctx0" brushRef="#br0">1218 686 23640,'-51'-79'2291,"5"8"-1619,28 48-50,-3-5-146,-1 1-56,-3 0-84,-3-2-122,-2 1-214,-3-3 0,-2 1 0,-3-1 0,-2-1 0,0 2 0,-3 1 0,0 4 0,-4 0 0,1 2 0,-6 3 0,3 0 0,-4 2 0,3 2 0,0 0 0,-1 4 0,1 3-662,2 5-789,1 2-442,1 2-1378,8 0-739,3 0-5821,14 4 9730,7 3 1,9-2-1,2 1 1</inkml:trace>
</inkml:ink>
</file>

<file path=ppt/ink/ink22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4-11-11T03:21:07.836"/>
    </inkml:context>
    <inkml:brush xml:id="br0">
      <inkml:brushProperty name="width" value="0.08571" units="cm"/>
      <inkml:brushProperty name="height" value="0.08571" units="cm"/>
    </inkml:brush>
  </inkml:definitions>
  <inkml:trace contextRef="#ctx0" brushRef="#br0">217 198 21758,'33'-41'1272,"1"9"-903,1 18-77,1 1-63,2-1-27,-5-4-51,-1 4-50,-6 0-23,-2 3-27,-8 4-40,-1 1 22,-7 1-33,-1 1 6,-4 1-6,-1 1-336,-2 2 280,-11 0 45,-1 2-62,-13 3 73,2 2-34,-2 2-50,-2 0 73,-1 2-62,-2-1 73,-3 3-11,0-4 6,0 4-1,3-3-39,3 3 45,1-3-45,4-1 40,1-1 5,4-3 0,2 4 0,0-4-6,2 1 6,-2 1 28,3-2-28,-1 3 0,-2-3 0,5 2 0,0-2 28,0-1-28,7-1 0,-2-1 202,5-2 845,0 2-845,9-2-51,2 4 17,12-1-89,0 1-6,2-1-6,-2 1-34,1 0 12,-3 3 22,4 2-67,-2 2 45,2 1-45,0 2 11,-2-1 23,-1-1-34,-4 1 0,-1-6 0,-4 4 6,0-6-6,-6 2 0,1-5 0,-3 2 5,-3-3 34,3 1 107,-2-2-140,0 0-1,1 0 6,-1 0 57,2-4-68,0-1 5,4-17-10,0 4 5,5-12 0,-3 2 5,1-1 29,-2-1 33,0 1 73,-2 4-56,0 2 45,-3 5-28,0-2-73,-3 10-28,1-3-6,-3 9 6,2 1 6,-2-1 33,3 4-179,-3-2 173,0 14-27,-7 3 0,-4 16-6,-4 1 5,-5 6-10,2 1 5,0 0-6,3-3 6,3-4 0,2-5-6,0-6 6,2-6-33,3-6 33,0-2 0,5-5 33,-5 0 1,3-2-6,-4 0-22,1 0-1,0 0-5,0 0 0,3-6-5,-3-15 49,2-2-10,1-13-34,-3 7 6,2 1-6,-2 1 0,2 5 0,-1 6 0,3 2-28,-1 9-168,0 1-359,1 4-493,-5 0-1007,2 0-1417,-3 8-4477,4 4 7949,1 9 0,2-8 0,0-3 0</inkml:trace>
</inkml:ink>
</file>

<file path=ppt/ink/ink23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4-11-11T03:21:58.755"/>
    </inkml:context>
    <inkml:brush xml:id="br0">
      <inkml:brushProperty name="width" value="0.08571" units="cm"/>
      <inkml:brushProperty name="height" value="0.08571" units="cm"/>
    </inkml:brush>
  </inkml:definitions>
  <inkml:trace contextRef="#ctx0" brushRef="#br0">0 1642 21282,'32'-68'765,"1"-1"1,-1 6 0,2 7-10,22 5-157,6-4-33,4-4-757,7-2 384,-35 28 0,2 1-67,3-2 0,2 2-25,0-2 0,1 0-9,3 0 0,2 0 20,1-1 0,2 0-324,1 0 1,1 1 278,2-2 1,2 0-18,0 2 0,1 0 9,0-1 0,1 0-37,2 3 1,0 0-23,0 0 0,1 1 2,0 2 1,1 1-3,1 0 0,1 0-14,0 1 0,1 2-587,3-1 0,1 2 284,0 0 1,0 0-351,-1 3 1,5 1 666,8 1 0,9-1 0,-13 3 0,-25 4 0,-3 2 0,36-6 0,-1 1 0</inkml:trace>
</inkml:ink>
</file>

<file path=ppt/ink/ink24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4-11-11T03:22:01.902"/>
    </inkml:context>
    <inkml:brush xml:id="br0">
      <inkml:brushProperty name="width" value="0.08571" units="cm"/>
      <inkml:brushProperty name="height" value="0.08571" units="cm"/>
    </inkml:brush>
  </inkml:definitions>
  <inkml:trace contextRef="#ctx0" brushRef="#br0">181 42 24435,'48'25'611,"-2"1"-550,-13-3-55,2 0 22,0 4-22,-2-4-6,0-1 0,-7-2 5,-4-5-5,-7 0 6,-3-8-12,-4 4 12,-1-6-6,-2 1 28,-2-3-23,2-1-5,-5-2 124,3 0-124,-8-8 0,-5-2 0,-3-8 0,-9-3 0,3 1 0,-5-3 0,1 1 0,-2 1 5,-1-1-5,1 1 0,0 1 0,-2-1-5,-1 5-1,0 3-22,0 2 28,3 4 0,5 2 0,0 1 0,7 4 0,1-5 6,2 5 22,2-4-28,1 3 5,4 0-5,-2 1 0,5 0-39,-2 0 39,-1 0 0,1 6 34,-3 5-29,2 8 6,0 5-11,3 2 6,0-1 28,0-1-29,-4 1 29,1 0-28,-7 2-6,2 3 0,-2-1 6,0 3 22,0 0-28,0-3-6,2-1 0,3-6 1,3-4-18,2-4 23,0-3 0,0-4 6,0 0 39,0-1-45,0-1 0,0 4 0,0-4 0,0 1 0,0-3 885,0-1-852,2-2 18,5 0 33,4 0-34,6-2-44,1-1 44,5-5 0,0 0-50,4-5 0,1 3 0,2-3 51,3 4-51,-3-4 61,3 3-55,-3-1 39,0 2-45,3 0 33,-3-2-27,3 1 0,-3-1 38,-4 0-44,-4 2 34,-7-2 11,-5 6-45,-5 1 0,-2 4 67,-3 0-67,-9 0 0,-7 0 6,-8-2-6,-5-1 5,1-4-5,-2 0 67,2-4-61,0-2 0,1-7 44,-3-4 79,-3-3-12,0 0 7,0 2-46,8 2-5,2 5-40,8 7 18,5 2-40,5 7-11,3 0-17,2 2 23,9 10-6,9 8 0,12 14 11,8 9-11,3 0 0,-3-2-6,-3-5-33,-5-9 6,-7-7 21,-6-9 12,-9-5 0,-1-4 6,-7 0 44,3 0-50,-3-4 0,0-9 0,-3-6-5,-6-12 5,-4-1 5,-10-7 7,0 3-12,0-1 5,1 8-5,4 6 0,1 10-50,4 6-1,-2 5-16,2 2 67,-4 14 0,1 10-5,-3 17 5,1 9 0,0 0 0,1 14-6,6-25-50,4 1 50,5-31 1,2-5 5,0-4 22,0-4-11,4-9-5,11-20-6,-1 4-11,4-10-28,-9 21-79,-4 2-179,-2 7-246,-1 5-482,-2 1-627,0 3-1183,0 7 2835,0 24 0,0-17 0,0 16 0</inkml:trace>
</inkml:ink>
</file>

<file path=ppt/ink/ink25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4-11-11T03:22:07.586"/>
    </inkml:context>
    <inkml:brush xml:id="br0">
      <inkml:brushProperty name="width" value="0.08571" units="cm"/>
      <inkml:brushProperty name="height" value="0.08571" units="cm"/>
    </inkml:brush>
  </inkml:definitions>
  <inkml:trace contextRef="#ctx0" brushRef="#br0">226 278 17557,'84'3'331,"0"0"1,0 0 0,11 1 0,1-1 0,1 0-132,-19-1 0,-1-1 0,3 0 0,2 0-1131,-5 1 1,2-1 0,1 1-1,3 0 1,0 0 1075,9-1 1,1 1 0,2 0-1,1 0 1,0 0-187,-11 0 1,1 0 0,0 0-1,0 0 1,1 1 0,0-1 182,2 1 1,0-1 0,0 1 0,1 0 0,0-1-1,0 1-119,3 0 0,-1 1 0,2-1 0,-1 0 0,1 1 0,0-1 9,1 1 1,1 0 0,0-1-1,0 1 1,1 0 0,-1 0-190,2 0 0,1 1 0,-1-1 0,1 1 0,-1-1 0,1 1 158,-1 0 1,1 0 0,0 1 0,-1-1 0,0 1 0,0-1-2,-3 1 0,0-1 0,-1 1 0,0 0 0,0-1 0,-1 1 5,-5 0 1,1 0 0,-1-1-1,-1 1 1,-1 0 0,0-1 8,9 2 1,-1-1 0,-1 0 0,-1-1 0,-2 1-15,10 1 0,-2-1 0,-2 0 0,-4 0-2,-12-2 1,-3 0-1,-2 0 1,-3 0 1,4 0 0,-4 0 0,-4-1 437,12 1 0,-7-1-434,-14-2 0,-4 0-3,41 1 5,-10-2 1485,-17 0-1479,-24 0 2208,-23 0-2252,-17 0 2689,-37 0-2914,-25-8 177,8 2 0,-6 0-224,-12-4 1,-4-1 147,-11-1 0,-5 0-498,19 3 1,-3 0-1,-2-1 588,-13 0 0,-2-1 0,-4 1-536,12 2 1,-2-1-1,-2 1 1,-2 1 593,-10-2 1,-2 0-1,-2 1 1,0 0-346,14 2 1,-1 0-1,-1 0 1,0 0 0,-1 0 353,-1 0 0,-1 0 0,0 0 0,0 1 0,0-1-131,1 0 1,1 1 0,-1 0-1,0-1 1,1 1 229,-1-1 1,0 1 0,1 0 0,-1-1 0,0 1-81,1-1 0,0 0 1,0 0-1,0 0 0,0 0 85,-2 1 0,0-1 0,0 0 1,-1 0-1,1 0-12,-2 0 1,0-1-1,0 1 1,0-1 0,0 1-26,0 0 0,0-1 0,0 1 1,0 0-1,1-1 7,0 1 0,0 0 0,1 1 0,0-1 0,0 0 13,3-1 0,0 1 1,1 0-1,0-1 1,2 1 17,3 1 1,1 0-1,1 0 1,0 0-1,2 0-25,-16-2 0,1 0 0,2 0 0,2 1 68,9 1 1,1-1 0,2 1 0,1 0-88,-15 0 1,3 0 0,4-1 39,-18-1 0,7 1-17,15 3 0,4-1 534,14 1 1,2 0-561,3 0 1,3 1 42,-45 0-95,22 0 1878,34 2-1879,30 0 113,82 0-87,-1 0 0,15 0 155,3 0 1,12 0 0,13 0-161,-29 0 0,9 0 1,7 0-1,3 0 1,1 0-1,-2 0 1,-5 0-162,3 0 1,-3 0 0,-1 0 0,0 0 0,3 0 0,5 0 166,-18 0 1,5 0-1,2 0 1,2 0-1,0 0 1,0 0-1,-2 0 1,-3 0-1,-3 0-292,18 0 1,-5 0 0,-2 0-1,-1 0 1,-1 0 0,2 0 259,0 0 0,0 0 0,-1 0 0,1 0 0,0 0 0,-1 0-197,1 0 0,0 0 1,0 0-1,-1 0 1,0 0-1,0 0 197,-2 0 0,-1 0 0,1 0 0,-1 0 0,-1 0 0,0 0-56,-3 0 0,0 0 1,-1 0-1,0 0 0,-2 0 1,1 0 55,10 0 0,0 0 0,-1 0 0,-1 0 0,-1 0 0,-6 0 0,-2-1 0,0 1 0,0 0 0,1 1 0,5-1 0,2 1 0,0 0 0,-3 0 0,-7 0 0,15-1 0,-7 1 0,-1 1 242,7 0 1,0 1 0,-15 0-243,-25 0 0,-7 1 1033,33 5-1593,-12 0 1606,-23-2-2194,-18 0-2540,-32-3-4182,-26-1 7870,-21-1 0,15-2 0,5 0 0</inkml:trace>
</inkml:ink>
</file>

<file path=ppt/ink/ink26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4-11-11T03:34:12.772"/>
    </inkml:context>
    <inkml:brush xml:id="br0">
      <inkml:brushProperty name="width" value="0.08571" units="cm"/>
      <inkml:brushProperty name="height" value="0.08571" units="cm"/>
    </inkml:brush>
  </inkml:definitions>
  <inkml:trace contextRef="#ctx0" brushRef="#br0">0 138 12763,'87'-2'510,"0"0"0,-1 0 1,1 1-1,-9-1 1,2 0-1,2 0 1,-1 0-1,1 0-1439,2-1 1,0 1 0,0-1 0,2 0 0,2 0 1096,-5 1 0,2-1 0,1 1 0,1-1 0,1 0 1,0 0-221,3 0 0,2-1 0,0 0 1,1 0-1,-1 1 0,1-1 175,-1 1 0,0-1 1,0 1-1,0 0 0,0 0 1,0 0-101,0-1 1,1 1 0,-1-1 0,1 1 0,-1 0-1,1 0 78,-2 0 1,0 1 0,0-1 0,0 1 0,0 0 0,1 0-218,2 0 0,0 1 0,0-1 0,0 1 0,0-1 1,1 1 160,2 0 1,-1 0 0,1 0 0,1 1 0,-1-1 0,1 1 1,-13-1 0,0 1 0,1-1 0,0 1 1,-1 0-1,1 0 0,1 0-8,0 0 0,1-1 0,0 1 1,0 1-1,1-1 0,-1 0 0,1 0 12,0 0 0,1 0 0,-1 0 1,1 0-1,0 0 0,0 0 1,-1 0-24,1 0 0,1-1 0,-1 1 0,0 0 0,0 0 0,0 0 0,0 1 15,-1-1 0,1 1 0,-1 0 0,1 1 1,-1-1-1,0 0 0,0 1-21,-2-1 1,0 0-1,0 0 1,0 1-1,0-1 1,-1 1-1,0 0 8,13 0 1,-1 1 0,0 0 0,0 0 0,-1 1 0,-1-1 22,-3 0 0,0 0 0,0 0 0,-1 0 1,-1 0-1,0 0-22,-4 0 1,0 0 0,-2-1 0,1 1 0,-2 0-1,0-1-12,12 1 0,-2-1 0,0 0 0,-1 0 1,-2 1-19,-5-1 0,-2 0 0,-1 0 0,-1 1 0,-1-2 97,10 0 1,-2 0-1,-2-1 1,-2 1-85,16 1 1,-4-1 0,-4 0-4,-18-1 0,-3 0 1,-3 0 5,16 0 0,-6 0 528,-14 0 0,-5 0-528,-9 0 0,-2 0-17,37 0 1744,-27 0-1744,-26 0 2602,-23 0-2596,-40-2 2125,-23-4-2064,-44-4-94,35 5 1,-9-1 0,2 1-702,-19 0 0,-3 0 601,3 1 0,-6 1 0,1 0-916,8 1 1,2 2-1,-5-1 997,9 1 0,-3-1 0,-3 1 0,-1-1-5,-10 1 1,-3 0-1,-2 0 1,-2 0-354,12 0 0,-2 0 1,-1 0-1,-1 0 1,-1 0 368,-2 0 0,1 0 0,-2 0 1,-3 0-1,-6 0-132,18 1 1,-6 0 0,-2 0-1,-3 1 1,-1-1 0,1 1-1,3-1 1,4 0 156,2 1 0,4-1 1,2 0-1,0 1 1,0-1-1,-3 1 1,-3 0-51,6 0 0,-4 0 1,-2 0-1,-1 0 0,-1 0 1,2 1-1,0-1 0,4 1 1,4-1 58,-16 1 0,4 1 0,2-1 0,3 0 0,-1 1 0,0-1 2,0 0 0,0 0 0,1 0 0,0 0 0,0 0 0,0 1 3,3-1 1,-1 1 0,1 0-1,0 0 1,0-1 0,1 1-5,1-1 0,0 0 0,0 0 0,1 0 0,-1 0 0,1 1 0,-1-1 0,0 0 0,-1 1 0,1-1 0,0 0 0,-1 1-11,0-1 1,-1 0 0,0 0 0,1 0-1,-2 0 1,1 0 11,-2 0 1,-1-1 0,0 1 0,0 0 0,0-1 0,0 1-10,0 0 1,-1-1-1,0 1 1,1 0 0,-1-1-1,1 1 15,2-1 1,-1 0-1,1-1 1,0 1 0,1 0-1,0 0-7,-13 1 0,1-1 0,1 1 0,0 0 0,2-1 7,5 1 1,1-1 0,1 0 0,1 1 0,3-1 70,-11 0 0,1 1 1,3-1-1,3 0-78,10 1 0,2-1 0,3 0 0,2 0-4,-5-1 1,3 0-1,5-1-24,-16 2 0,6-2 295,13 1 0,0-2-1055,-19 1 1,0 0 370,26 1 0,0 0 482,-14-1 1,7 1-3847,22 3 4429,37-3 0,12 1 0,12-2 0</inkml:trace>
</inkml:ink>
</file>

<file path=ppt/ink/ink27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4-11-11T03:43:34.077"/>
    </inkml:context>
    <inkml:brush xml:id="br0">
      <inkml:brushProperty name="width" value="0.08571" units="cm"/>
      <inkml:brushProperty name="height" value="0.08571" units="cm"/>
    </inkml:brush>
  </inkml:definitions>
  <inkml:trace contextRef="#ctx0" brushRef="#br0">1107 870 21080,'-78'3'900,"1"-1"0,2 0 0,7-6-133,-5-19-83,-10-4-1756,-6-6 1234,44 12 1,0-1-107,0-2 0,1-3 54,3-2 1,1-2-111,1-2 0,1-2-297,-26-40-510,7-5-464,11-1-1602,16-9-1434,10 6 4388,13 1 0,5 39 0,2 14 0</inkml:trace>
</inkml:ink>
</file>

<file path=ppt/ink/ink28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4-11-11T03:43:37.566"/>
    </inkml:context>
    <inkml:brush xml:id="br0">
      <inkml:brushProperty name="width" value="0.08571" units="cm"/>
      <inkml:brushProperty name="height" value="0.08571" units="cm"/>
    </inkml:brush>
  </inkml:definitions>
  <inkml:trace contextRef="#ctx0" brushRef="#br0">31 0 21937,'27'36'930,"3"-5"-750,6-9-63,0-2-33,1 3-33,-2-2-12,-2-1-28,-3-4 56,-7-3-28,-5-1 6,-11-3-6,-2-2 12,-5-1-18,0 1 12,0 0-6,0 2-33,0 0 44,-5 0-50,-2 0 51,-8 0-51,-3 0 0,-2 0 33,2 0-27,0 2 89,1 1-28,-1 3 185,-11 10-145,7-5-57,-5 6 17,12-8-16,2-2-46,6-2 18,-1-3-18,3-2 40,0-2-39,2 1-1,1-2 46,0 0-46,1-3 1,-1 1-6,2-4 263,0 2-257,0-10-12,0-4 12,0-11-6,0-2 45,0-6-45,0 1 0,0-8 0,0 3-6,0-5 6,0 3 0,0-1 0,0 6 0,0 5 0,0 5 0,0 7 0,0 2 0,0 4 0,0 2-6,0 3 1,0 2-79,0 2 84,0 4 11,0 11 45,0 10-50,0 16 50,0 5-51,0 6 79,0 0-50,0-1-29,0-2 51,0-10-50,0-3 44,0-11-44,0-5 28,0-6-34,0-5 0,0-5 33,0 0 18,0-3 50,0 1-101,0-16 0,0-6 0,0-16-6,-4-7-22,-2-3 23,-4-1-23,0-1 0,0 7 22,0 3 12,2 8-6,3 5 5,3 7-5,-1 3 0,3 3-5,-2 3-46,2 2 17,0 5-44,0 0 78,6 8 28,7 10 5,10 7-66,3 9 61,-1-2-62,-3-1 29,-4-6 5,-3-3 5,-2-6 1,-8-5-6,2-5 5,-6-2 153,1-2-158,-4-8 0,-10-6 0,-2-7 0,-11-6 0,2 4 0,-2-1 0,4 5 33,4 1-33,7 7 0,5 4-33,3 1-24,2 5 24,0-1 27,4 2 6,11 6 0,6 4 0,9 6-6,-2 2 6,0 0-5,-5-2-40,-6-2-39,-2-3-252,-5-2-297,-4-4-134,0 1-942,-5-6-1119,3 4 2828,-1 1 0,0-2 0,-1 1 0</inkml:trace>
</inkml:ink>
</file>

<file path=ppt/ink/ink29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4-11-11T03:43:50.884"/>
    </inkml:context>
    <inkml:brush xml:id="br0">
      <inkml:brushProperty name="width" value="0.08571" units="cm"/>
      <inkml:brushProperty name="height" value="0.08571" units="cm"/>
    </inkml:brush>
  </inkml:definitions>
  <inkml:trace contextRef="#ctx0" brushRef="#br0">854 316 17339,'89'-11'201,"0"-1"1,-23 5 0,1-1-1,1 1-93,2-1 1,1 1-1,4-1-1475,16 0 1,4 0 0,4-1 1432,-17 1 0,2-1 0,1 0 0,1 1-16,4 0 1,1 0-1,0 0 1,-1 0-18,-4 1 1,-1 0-1,-2 0 1,-1 0 24,15-1 0,-3 1 0,-4 0-57,-15 2 1,-3 1 0,-4-1 442,16 1 0,-6-1-444,-8 2 0,-3 0 0,-3 0 0,-2 1-6,-1 0 1,-3 0 5,42-3 668,-25 1-668,-35 1-56,-21 1 56,-14 2 2471,-19 0-2466,-18 0 545,-27 0-539,-27 0 47,33 0 1,-4 0-369,-8-1 0,-3 0 360,-9 1 1,-3 0-48,-9-2 0,-3 0-1121,-6 1 1,-3 1 1130,25-1 0,-2-1 0,0 1-10,0 1 1,0 0 0,-2 0-398,-5-1 1,-1 0-1,0 1 396,4-1 0,0 2 0,1-1-2,2 0 0,1 0 0,0 0 3,-2-1 1,0 1 0,1 1-4,3-1 0,2 2 0,-1 0 0,-1 0 0,0 1 0,1 1 2,1 0 0,1 1 0,1 0-2,4 0 0,0 0 0,2 1-301,-29 2 0,2 0 334,9-2 1,3 1-32,9-1 1,3 0 50,12 0 1,4 1 424,-26 0-422,29 2 1809,28-5-1809,18-1 1547,34-1-1485,31-2-48,-11 0 0,6 0-273,21 0 0,8 0 229,-17-1 0,4 0 1,4-1-804,16-1 0,6-1 1,1 0 798,-17 0 1,2-1-1,2 0 1,0 0-12,5 0 0,0-1 0,2 0 0,-1 0 22,-1 0 1,1 0 0,0 1 0,-2-1-33,-5 2 0,-1-1 1,-1 1-1,-1-1 32,20-1 1,-2 0 0,-3 1-34,-12 0 0,-2 2 0,-4-1-20,22-3 1,-6 0-183,-16 4 0,-6-1 65,-10 1 0,-4 0-236,-4 0 1,-2 1-1085,46 0-1943,-24 0-985,-23 2 3883,-33 0 1,-12 0 0,-7 0 0</inkml:trace>
</inkml:ink>
</file>

<file path=ppt/ink/ink30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4-11-11T03:30:49.745"/>
    </inkml:context>
    <inkml:brush xml:id="br0">
      <inkml:brushProperty name="width" value="0.08571" units="cm"/>
      <inkml:brushProperty name="height" value="0.08571" units="cm"/>
    </inkml:brush>
  </inkml:definitions>
  <inkml:trace contextRef="#ctx0" brushRef="#br0">1 91 14370,'95'0'266,"0"0"0,0 1 0,-20-1 0,1 0 1,-1 0-1,-1 0-111,14-2 0,-3 0 0,6 0-1484,-5 0 1,5 0 0,3 0-1,3 0 1404,-8-1 0,2 0 0,2 0 0,1 0 1,2-1-250,-8 2 1,1 0 0,2-1 0,0 1 0,1 0 0,1-1 192,3 1 1,2-1 0,0 0 0,0 1-1,1-1 1,-1 1-82,-12 0 0,0 0 0,-1 0 0,1 1 0,1-1 0,-1 1 0,1-1 66,1 1 1,1-1 0,0 0 0,0 0 0,0 1 0,1-1 0,0 1-142,0 0 0,1 0 0,0 0 0,1 1 0,-1-1 0,1 1 0,0-1 137,3 0 1,1 1 0,0-1 0,0 0 0,0 1 0,1-1 0,0 1-2,1 0 0,0 0 0,1 0 1,0 0-1,1 0 0,-1 0 0,0 0 9,-10 0 1,-1 0-1,1 0 0,-1 0 1,1 0-1,0 0 1,0 0-1,0 0-18,1 0 0,-1 0 0,1 0 1,0 0-1,0 0 0,0 0 1,1 0-1,-1 0 15,0 0 1,1 0 0,0 0-1,0 0 1,0 0 0,0 0-1,0 0 1,0 0-12,0 0 0,1 0 1,-1 0-1,1 0 1,-1 0-1,0 0 1,0 0-1,1 0 3,-2 0 1,1 0 0,0 0 0,-1 0 0,1 0 0,-1 0 0,0 0 0,0 0-10,10 0 1,1 0 0,-1 0 0,0 0 0,-1 0 0,0 0 0,0 0 2,-3 0 0,-1 0 0,0 0 1,-1 0-1,0 0 0,-1 0 0,0 0 2,-5 1 1,0-1 0,-1 1-1,0 0 1,-1 0 0,0 0 0,-1 0 5,8 0 0,0-1 0,-1 1 0,-1-1 0,-1 1 0,-1 0-31,11 0 1,-1 1 0,-1 0-1,-2 0 1,-1-1 30,-7 0 0,-2 0 0,-1-1 0,-2 0 0,-1 1-50,9-1 0,-2 1 0,-3-1 1,-2 1-96,12-1 0,-4 0 1,-6 0 110,16 0 1,-10 0-476,-24 0 1,-7 0 1104,21 0-970,-45 0 882,-15-4-507,-47-3 0,19 1 0,-18 0 0</inkml:trace>
</inkml:ink>
</file>

<file path=ppt/ink/ink31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4-11-11T03:30:51.033"/>
    </inkml:context>
    <inkml:brush xml:id="br0">
      <inkml:brushProperty name="width" value="0.08571" units="cm"/>
      <inkml:brushProperty name="height" value="0.08571" units="cm"/>
    </inkml:brush>
  </inkml:definitions>
  <inkml:trace contextRef="#ctx0" brushRef="#br0">81 134 14325,'-45'-11'2023,"10"2"-1396,35 9 28,7 0-129,14 0-33,20 0-128,29 0 117,26 2-921,-27 0 0,8-1 577,-13 0 0,5 1 0,4-1-961,21 2 1,6-1-1,4 0 890,-14-1 0,3 1 1,3-1-1,2 0 5,-10 0 1,2 0 0,1 0 0,1 0 0,1 0-363,-10-1 0,0 1 0,1-1 1,1 0-1,1 0 0,-1 1 344,4-1 0,0 0 0,0 0 1,2-1-1,-1 1 0,2-1-248,5-1 0,0 0 1,1-1-1,1 0 0,1 1 1,0-1 213,-11 1 0,0-1 0,1 1 0,0 0 0,1-1 0,0 0 0,1 0-96,5 0 1,0-1 0,1 0-1,1 0 1,-1 0 0,2 0-1,-1 0 80,-9 1 0,1-1 0,-1 1 1,1 0-1,0 0 0,1 0 1,0 0-1,-1 0 16,3 1 0,0-1 1,0 1-1,0-1 0,0 1 1,1 0-1,-1 0 0,1 0-20,0 0 0,0 0 0,0-1 0,1 1 0,-1 1 0,1-1 0,-1 0 0,1 0 10,0 1 1,-1-1-1,1 0 1,0 1-1,-1 0 1,1-1 0,-1 1-1,1 0-4,-1 0 0,0 0 1,0 1-1,-1-1 0,1 1 1,0-1-1,-1 1 1,1-1-4,-2 1 1,0-1-1,0 0 1,0 1-1,0-1 1,0 1-1,-1-1 1,1 1-4,-3 0 1,-1 0 0,-1-1-1,0 1 1,2 0 0,0 0 0,2 1-1,3-1-5,-4 1 0,2 0 0,3 0 0,2 0 0,0 0 0,1 0 0,-2 1 0,-2-1 0,-2 1 0,-3-1 5,14 1 0,-5 0 0,-2 1 0,-1-1 0,-1 1 0,3-1 0,3 1-1,-11 0 0,3 0 1,2 0-1,1 0 1,0 0-1,-2 1 0,-2-1 1,-5 1-1,-4 0 25,22 2 0,-6 0 0,-5 1 0,-2-1 0,-1 1-29,11 0 1,-1 0 0,-4-1 0,-3 1 18,-13 0 0,-3-1 0,-3 0 0,-4 0-33,2 1 1,-4 0-1,-6-1 509,4 1 1,-8 0-535,17 4 27,-30-2 1501,-18-4-1540,-14-1 2376,-36 0-2353,-32-3 58,5 0 0,-8 0 962,-13-1 1,-6 0-972,-14 0 1,-4 0-550,21 0 0,-2 0 0,-2 0 314,-13 0 1,-2 0-1,-4 0-429,12 0 1,-3 0 0,-2 0-1,-3 0 523,10 0 1,-2 0 0,-1 0 0,-2 0 0,-1 0-299,-8 0 1,-1 0 0,-2 0-1,-1 0 1,-1 0 401,12 0 1,-2 0-1,0 0 1,-1 0-1,0 0 1,-1 0-158,-3 0 0,0 0 0,0-1 1,-1 1-1,-1-1 0,-1 1 177,10 0 0,-1-1 0,0 1 1,-1 0-1,0-1 0,-1 1 1,0-1-68,-4 1 1,0 0 0,-1-1 0,0 1 0,-1 0-1,-1-1 1,0 1 70,8 0 1,0-1-1,-2 1 1,1 0-1,-1-1 1,0 1 0,-1 0-1,1 0-13,-4 0 0,1 0 0,-2-1 1,1 1-1,-1 0 0,0 0 1,0 1-1,0-1 13,9 0 0,0 1 0,0 0 0,-1 0 0,0 0 0,0 0 1,1 0-1,-1 0 0,0 0-3,1 0 1,-1 0 0,1 1-1,-1-1 1,1 1 0,-1-1-1,1 1 1,0 0 0,0 0-2,-9 1 0,0 0 0,0 0 1,0 1-1,1-1 0,0 1 1,0 0-1,1-1-81,3 1 0,0-1 0,0 1 0,1 0 0,1 0 0,0-1 1,0 1-1,2 0-200,-8 1 0,2 0 1,0-1-1,1 1 0,0 0 1,0 0-1,0 0 282,-3 0 0,-2 1 0,-1-1 0,2 0 0,3 0 0,5 0 0,7 0 0,-9 0 0,8 0 0,5-1 0,-1 1 0,5-1 0,1 1 0,-1-1 0,0 1 0</inkml:trace>
</inkml:ink>
</file>

<file path=ppt/ink/ink32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4-11-11T03:47:15.057"/>
    </inkml:context>
    <inkml:brush xml:id="br0">
      <inkml:brushProperty name="width" value="0.08571" units="cm"/>
      <inkml:brushProperty name="height" value="0.08571" units="cm"/>
    </inkml:brush>
  </inkml:definitions>
  <inkml:trace contextRef="#ctx0" brushRef="#br0">0 1 18268,'10'63'554,"0"0"1,-1 0 0,-1-1-222,-2-12 1,0-1-441,-1 9 1,0 2 411,-2 6 1,0 2-12,-1 3 0,0 1-639,-2 2 0,0 0 518,0-4 1,0-1-71,0-5 1,0-1 133,0-8 1,0-2-170,0 38-63,0-19 40,0-15-45,0-19 516,0-11-667,2-11 877,-1-9-1644,1-3-3605,-2-4-2523,0-8 7046,0-4 0,0 1 0,0 1 0</inkml:trace>
</inkml:ink>
</file>

<file path=ppt/ink/ink33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4-11-11T03:47:17.744"/>
    </inkml:context>
    <inkml:brush xml:id="br0">
      <inkml:brushProperty name="width" value="0.08571" units="cm"/>
      <inkml:brushProperty name="height" value="0.08571" units="cm"/>
    </inkml:brush>
  </inkml:definitions>
  <inkml:trace contextRef="#ctx0" brushRef="#br0">0 268 17966,'79'-7'383,"0"0"0,-1 1 0,-4-1 1,-1 1-1,-9-2-221,-12 0 1,-4-2-281,2 1 0,-1 0 249,2 1 1,1 0 131,46-5-101,-48 7 1,1 0 10,-1 3 1,0-1-20,2 1 0,-1 0-67,1 0 0,0 1-3,3 0 0,0 0-11,0-1 0,1-1 2,4 2 1,0-1-348,3 0 1,0 0 304,3-1 1,0 1-3,1 1 0,1-1-9,2-1 0,1 0 20,-1 1 0,1 0-17,2 0 1,0 0 7,1 1 1,0 1-497,0 0 0,-1 0 505,1 1 0,0 0-17,-2 0 0,0 0-308,1 0 1,-1 0 304,-3 0 1,4 0 18,-6 0 0,4 0 0,-3 0-36,10 0 1,0 0 18,-11 0 1,4 0-1,-5 0-2,5 0 1,-4 0 10,4 0 1,-1 0-31,-2 0 0,0 0 44,1 1 1,0-2-29,-2 0 1,0 0-15,0 1 1,-1 0 22,-3-2 0,0 0-91,0 1 0,0-1 96,-5 1 1,0 0-9,-1-1 1,-1 0 4,-3 1 1,0 1-12,-2-1 1,0 0 11,0 1 0,-1 0-12,0 0 1,1 0 2,-1 0 1,0 0-23,2 0 0,-1 0 33,1 0 1,0 0-15,1 0 1,-1 0 2,0 0 1,0 0-6,1 0 0,-1 0-15,-1 0 1,-1 0 28,3 0 0,-1 0-14,-1 0 0,0 0-15,1 0 1,1 0 22,-2 0 1,3 0 41,28 0 0,1 0-62,-18 0 1,1 0 19,23 0 1,0 0-53,-23 0 1,-2-2 28,3 0 1,0 0 2,1-1 1,0 1 11,-1-2 0,0 1-17,-2 1 0,0 0 0,-2 0 0,-2 1 570,-3-1 0,2 0-553,21 2 0,0 0-17,-20-1 0,-1 0-108,19 0 0,-1 2 111,-26-1 0,-3 0 3,49 0 252,-12 0-252,-10 0-1,-11 0 682,3 0-687,-18 0 0,1 0-6,-26 0 1043,-6 0-1037,-6 0 148,-1 0-148,-2 0 0,3 0 0,-3 0-5,9 0-40,-7 0-146,0 0-329,-7 0-987,-5 0-2498,-9 0 4005,-29-10 0,20 7 0,-18-7 0</inkml:trace>
</inkml:ink>
</file>

<file path=ppt/ink/ink34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4-11-11T03:47:18.480"/>
    </inkml:context>
    <inkml:brush xml:id="br0">
      <inkml:brushProperty name="width" value="0.08571" units="cm"/>
      <inkml:brushProperty name="height" value="0.08571" units="cm"/>
    </inkml:brush>
  </inkml:definitions>
  <inkml:trace contextRef="#ctx0" brushRef="#br0">38 1 20196,'-1'70'2039,"0"-2"-1356,1-8 39,0 11-67,0 15-943,0-36 1,0 1 561,0 5 1,0 2 2,-2 4 1,-1 1-66,1 1 1,-1 1-62,-2 0 1,0-1-60,0-1 1,2-1-40,0-1 1,1-2 13,0-4 0,2-1 90,0 46-95,0-12 27,0-13-10,2-10-46,3-12-33,0-10-5,3-12-35,-3-8-38,-3-9 774,3-6-1150,-5-5-1488,3-1 885,-3-2 1,0 0-1</inkml:trace>
</inkml:ink>
</file>

<file path=ppt/ink/ink35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4-11-11T03:47:21.741"/>
    </inkml:context>
    <inkml:brush xml:id="br0">
      <inkml:brushProperty name="width" value="0.08571" units="cm"/>
      <inkml:brushProperty name="height" value="0.08571" units="cm"/>
    </inkml:brush>
  </inkml:definitions>
  <inkml:trace contextRef="#ctx0" brushRef="#br0">1 17 17664,'69'5'466,"1"1"0,0-1 1,29 3-1,-10-3 83,2-5-715,-42 0 1,2 0 358,4 0 0,1 0 20,4 0 0,1 0-3,3-1 0,1 0-22,2 0 0,1 0-381,2-1 1,-1-1 287,1 2 0,1 0 17,0-1 0,-1 0-48,-1 1 1,1 1-29,0-2 1,0 0-15,-2 1 1,0 0-4,3-1 1,1-1-17,-1 1 0,2 0 22,4-1 0,1 1-25,2 0 0,2 0 3,4 0 0,1 1-337,2 0 1,1 0 364,1 1 0,0 0-3,1 0 0,-1 0-3,-2 0 0,-1 0 0,0 0 1,0 0 7,-4 0 1,0 0 33,1 0 0,-1 0-11,-3 1 1,-1 0-24,-1 1 1,3 1-688,-11-1 1,5 0 0,-5 1 695,13 0 0,0 1-40,-14-3 0,4 1 0,-5-1-320,6 1 1,-4 0 350,1-1 1,-1-1-628,1 1 1,0 0 618,-2 0 1,0 0 2,0 0 0,-1 0-183,-1 1 1,0 1 196,0-1 0,-1 0 8,-1 1 1,0-1-26,1 0 1,1 0 593,-1 1 1,0-1-595,2 0 1,0 0 41,0 1 0,1-1-14,1 0 0,1 1-11,-1-2 0,-1 0-11,-1 1 0,3 0 11,23-2 0,0 1-25,-26-1 0,-1 2 8,19-1 1,-3 0-24,-29-1 1,-4 0 33,2 2 1,-1 0 509,-2-1 1,1 1-517,26 1 1,1 0-28,-19-1 0,0-1 1157,18 1 0,-1 0-1157,-23-2 0,-3 0 2,48 0-5,-5 0 589,0 0-589,0 0 0,-2 0-5,2 0-1,-32 0 1,0 0 5,28 0 0,-32 0 0,-3 0 5,12 2 601,-6-1-567,-7 1-73,-10-2 68,-3 0 563,-5 0-564,4 0 305,29 0-338,-14 0 0,19 0 0,-28 0 0,-11 0 0,-7 0 0,-12 0 0,-7 0-465,-4 0-773,-4 0-2436,-29-6-5730,-9 0 9404,-35-9 0,33 9 0,4-2 0</inkml:trace>
</inkml:ink>
</file>

<file path=ppt/ink/ink36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4-11-11T04:10:27.648"/>
    </inkml:context>
    <inkml:brush xml:id="br0">
      <inkml:brushProperty name="width" value="0.08571" units="cm"/>
      <inkml:brushProperty name="height" value="0.08571" units="cm"/>
    </inkml:brush>
  </inkml:definitions>
  <inkml:trace contextRef="#ctx0" brushRef="#br0">715 325 16096,'61'13'2217,"18"-2"-1861,-17-10 0,7-2-1405,-4 2 1,5-1-1,4-1 1200,0-2 0,4-1 1,3-2-1,3 1-465,-5 0 0,3 0 1,2-1-1,2 0 1,1-1 356,-6 0 1,1 0 0,2-2 0,0 1 0,1-1 0,0 1-143,3-1 0,1 1 1,0-1-1,1 0 1,0 0-1,-1 1 113,1-1 0,-1 1 0,0 0 0,0 0 0,0 0 0,1 1-203,-1 0 1,0 0 0,1 1 0,-1-1 0,0 1 0,0 0 192,-2 0 1,0 1 0,0 0-1,-1 0 1,0 0 0,1 0-63,-1 1 1,0 0-1,1 0 1,-1 0-1,0 1 1,-1-1 55,16 1 1,-1-1 0,-1 1 0,0 0 0,-1 0 1,-4 0 0,0 1 0,-1-1 0,-1 0 0,-1 1 0,-6 0 0,-1 1 0,0 0 0,-2-1 0,-1 1 102,9-1 0,-1 1 1,-3-1-1,-2 1-89,10-1 0,-2 1 1,-7-1 465,15 0 0,-9-1-479,-27 2 0,-7 0 1644,18-3-1717,-35 3 2593,-20-1-2716,-36 2 95,-46 0 65,10 0 0,-8 0 393,-20 0 0,-7 0-342,22 1 0,-2-1 0,-3 1-335,-7 1 0,-4 1 0,-1-1 361,-8 1 0,-2 0 0,-3 1-477,16-1 1,-3 1-1,-1 0 1,-2 0 447,-5 0 1,-2-1-1,-1 1 1,-1-1-336,15 1 1,-1-1 0,0 1-1,-1 0 1,0-1 331,-2 0 0,0 0 0,0-1 0,-1 1 0,1 0-9,1 0 0,1 0 0,-1 0 0,0 1 0,1-1 3,-2-1 0,1 1 1,0 0-1,-1-1 1,2 1 4,-20 1 0,2-1 1,-1 0-1,1 1-10,-1-1 1,1 0 0,-1-1 0,1 1 1,2 0 0,0 1 0,0-1 0,1 0-2,2 0 1,0 0-1,1 0 1,1 0 1,1 1 0,1-1 0,0 2 0,1-1 1,3-1 1,1 1-1,0 0 1,1 1 7,3 0 1,1 0 0,0 1 0,1 0-205,-18 1 0,2 1 0,2 0 211,9 0 1,2 0 0,3 1 231,-21 3 0,5 1-186,15-3 0,5 0-34,7 1 0,1 1 22,4-2 0,1 0-50,-1 1 0,1 1 593,7-2 0,3 0-593,-33 9-78,37-6 2171,24-2-2093,28-6 39,42-1-37,1-3 1,10-2 281,33 2 1,13-2-284,-33-1 0,5-2 1,3-1-1,2 0-471,15 0 0,3 0 1,3 0-1,1-2 470,-10 0 0,2-1 0,1 0 0,1-1 0,0 0-289,-12 2 0,0 0 0,0 0 0,1-1 1,-1 1-1,0 0 289,15-1 0,-3 0 0,2 0 0,2-1 0,5 1-150,-22 1 0,4 0 0,3 0 0,1 0 0,0 0 0,0 0 0,-4 0 1,-4 1 149,7 0 1,-5 0 0,-2 1 0,0 0 0,1-1 0,4 1-56,2-1 0,5 0 0,2-1 0,0 1 0,-2 0 0,-4 1 0,-7 0 21,17 0 0,-8 0 1,-3 1-1,1 0-202,4 0 1,2 1 0,-4-1 0,-7 1-234,-8 0 0,-7 0 1,0 0-293,5 1 0,-1 1 0,-9 0-4336,23-1 5097,-16 2 0,-34 0 0,-19 0 0</inkml:trace>
</inkml:ink>
</file>

<file path=ppt/ink/ink37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4-11-11T04:10:27.648"/>
    </inkml:context>
    <inkml:brush xml:id="br0">
      <inkml:brushProperty name="width" value="0.08571" units="cm"/>
      <inkml:brushProperty name="height" value="0.08571" units="cm"/>
    </inkml:brush>
  </inkml:definitions>
  <inkml:trace contextRef="#ctx0" brushRef="#br0">715 325 16096,'61'13'2217,"18"-2"-1861,-17-10 0,7-2-1405,-4 2 1,5-1-1,4-1 1200,0-2 0,4-1 1,3-2-1,3 1-465,-5 0 0,3 0 1,2-1-1,2 0 1,1-1 356,-6 0 1,1 0 0,2-2 0,0 1 0,1-1 0,0 1-143,3-1 0,1 1 1,0-1-1,1 0 1,0 0-1,-1 1 113,1-1 0,-1 1 0,0 0 0,0 0 0,0 0 0,1 1-203,-1 0 1,0 0 0,1 1 0,-1-1 0,0 1 0,0 0 192,-2 0 1,0 1 0,0 0-1,-1 0 1,0 0 0,1 0-63,-1 1 1,0 0-1,1 0 1,-1 0-1,0 1 1,-1-1 55,16 1 1,-1-1 0,-1 1 0,0 0 0,-1 0 1,-4 0 0,0 1 0,-1-1 0,-1 0 0,-1 1 0,-6 0 0,-1 1 0,0 0 0,-2-1 0,-1 1 102,9-1 0,-1 1 1,-3-1-1,-2 1-89,10-1 0,-2 1 1,-7-1 465,15 0 0,-9-1-479,-27 2 0,-7 0 1644,18-3-1717,-35 3 2593,-20-1-2716,-36 2 95,-46 0 65,10 0 0,-8 0 393,-20 0 0,-7 0-342,22 1 0,-2-1 0,-3 1-335,-7 1 0,-4 1 0,-1-1 361,-8 1 0,-2 0 0,-3 1-477,16-1 1,-3 1-1,-1 0 1,-2 0 447,-5 0 1,-2-1-1,-1 1 1,-1-1-336,15 1 1,-1-1 0,0 1-1,-1 0 1,0-1 331,-2 0 0,0 0 0,0-1 0,-1 1 0,1 0-9,1 0 0,1 0 0,-1 0 0,0 1 0,1-1 3,-2-1 0,1 1 1,0 0-1,-1-1 1,2 1 4,-20 1 0,2-1 1,-1 0-1,1 1-10,-1-1 1,1 0 0,-1-1 0,1 1 1,2 0 0,0 1 0,0-1 0,1 0-2,2 0 1,0 0-1,1 0 1,1 0 1,1 1 0,1-1 0,0 2 0,1-1 1,3-1 1,1 1-1,0 0 1,1 1 7,3 0 1,1 0 0,0 1 0,1 0-205,-18 1 0,2 1 0,2 0 211,9 0 1,2 0 0,3 1 231,-21 3 0,5 1-186,15-3 0,5 0-34,7 1 0,1 1 22,4-2 0,1 0-50,-1 1 0,1 1 593,7-2 0,3 0-593,-33 9-78,37-6 2171,24-2-2093,28-6 39,42-1-37,1-3 1,10-2 281,33 2 1,13-2-284,-33-1 0,5-2 1,3-1-1,2 0-471,15 0 0,3 0 1,3 0-1,1-2 470,-10 0 0,2-1 0,1 0 0,1-1 0,0 0-289,-12 2 0,0 0 0,0 0 0,1-1 1,-1 1-1,0 0 289,15-1 0,-3 0 0,2 0 0,2-1 0,5 1-150,-22 1 0,4 0 0,3 0 0,1 0 0,0 0 0,0 0 0,-4 0 1,-4 1 149,7 0 1,-5 0 0,-2 1 0,0 0 0,1-1 0,4 1-56,2-1 0,5 0 0,2-1 0,0 1 0,-2 0 0,-4 1 0,-7 0 21,17 0 0,-8 0 1,-3 1-1,1 0-202,4 0 1,2 1 0,-4-1 0,-7 1-234,-8 0 0,-7 0 1,0 0-293,5 1 0,-1 1 0,-9 0-4336,23-1 5097,-16 2 0,-34 0 0,-19 0 0</inkml:trace>
</inkml:ink>
</file>

<file path=ppt/ink/ink38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4-11-11T04:10:27.648"/>
    </inkml:context>
    <inkml:brush xml:id="br0">
      <inkml:brushProperty name="width" value="0.08571" units="cm"/>
      <inkml:brushProperty name="height" value="0.08571" units="cm"/>
    </inkml:brush>
  </inkml:definitions>
  <inkml:trace contextRef="#ctx0" brushRef="#br0">715 325 16096,'61'13'2217,"18"-2"-1861,-17-10 0,7-2-1405,-4 2 1,5-1-1,4-1 1200,0-2 0,4-1 1,3-2-1,3 1-465,-5 0 0,3 0 1,2-1-1,2 0 1,1-1 356,-6 0 1,1 0 0,2-2 0,0 1 0,1-1 0,0 1-143,3-1 0,1 1 1,0-1-1,1 0 1,0 0-1,-1 1 113,1-1 0,-1 1 0,0 0 0,0 0 0,0 0 0,1 1-203,-1 0 1,0 0 0,1 1 0,-1-1 0,0 1 0,0 0 192,-2 0 1,0 1 0,0 0-1,-1 0 1,0 0 0,1 0-63,-1 1 1,0 0-1,1 0 1,-1 0-1,0 1 1,-1-1 55,16 1 1,-1-1 0,-1 1 0,0 0 0,-1 0 1,-4 0 0,0 1 0,-1-1 0,-1 0 0,-1 1 0,-6 0 0,-1 1 0,0 0 0,-2-1 0,-1 1 102,9-1 0,-1 1 1,-3-1-1,-2 1-89,10-1 0,-2 1 1,-7-1 465,15 0 0,-9-1-479,-27 2 0,-7 0 1644,18-3-1717,-35 3 2593,-20-1-2716,-36 2 95,-46 0 65,10 0 0,-8 0 393,-20 0 0,-7 0-342,22 1 0,-2-1 0,-3 1-335,-7 1 0,-4 1 0,-1-1 361,-8 1 0,-2 0 0,-3 1-477,16-1 1,-3 1-1,-1 0 1,-2 0 447,-5 0 1,-2-1-1,-1 1 1,-1-1-336,15 1 1,-1-1 0,0 1-1,-1 0 1,0-1 331,-2 0 0,0 0 0,0-1 0,-1 1 0,1 0-9,1 0 0,1 0 0,-1 0 0,0 1 0,1-1 3,-2-1 0,1 1 1,0 0-1,-1-1 1,2 1 4,-20 1 0,2-1 1,-1 0-1,1 1-10,-1-1 1,1 0 0,-1-1 0,1 1 1,2 0 0,0 1 0,0-1 0,1 0-2,2 0 1,0 0-1,1 0 1,1 0 1,1 1 0,1-1 0,0 2 0,1-1 1,3-1 1,1 1-1,0 0 1,1 1 7,3 0 1,1 0 0,0 1 0,1 0-205,-18 1 0,2 1 0,2 0 211,9 0 1,2 0 0,3 1 231,-21 3 0,5 1-186,15-3 0,5 0-34,7 1 0,1 1 22,4-2 0,1 0-50,-1 1 0,1 1 593,7-2 0,3 0-593,-33 9-78,37-6 2171,24-2-2093,28-6 39,42-1-37,1-3 1,10-2 281,33 2 1,13-2-284,-33-1 0,5-2 1,3-1-1,2 0-471,15 0 0,3 0 1,3 0-1,1-2 470,-10 0 0,2-1 0,1 0 0,1-1 0,0 0-289,-12 2 0,0 0 0,0 0 0,1-1 1,-1 1-1,0 0 289,15-1 0,-3 0 0,2 0 0,2-1 0,5 1-150,-22 1 0,4 0 0,3 0 0,1 0 0,0 0 0,0 0 0,-4 0 1,-4 1 149,7 0 1,-5 0 0,-2 1 0,0 0 0,1-1 0,4 1-56,2-1 0,5 0 0,2-1 0,0 1 0,-2 0 0,-4 1 0,-7 0 21,17 0 0,-8 0 1,-3 1-1,1 0-202,4 0 1,2 1 0,-4-1 0,-7 1-234,-8 0 0,-7 0 1,0 0-293,5 1 0,-1 1 0,-9 0-4336,23-1 5097,-16 2 0,-34 0 0,-19 0 0</inkml:trace>
</inkml:ink>
</file>

<file path=ppt/ink/ink39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4-11-11T04:10:27.648"/>
    </inkml:context>
    <inkml:brush xml:id="br0">
      <inkml:brushProperty name="width" value="0.08571" units="cm"/>
      <inkml:brushProperty name="height" value="0.08571" units="cm"/>
    </inkml:brush>
  </inkml:definitions>
  <inkml:trace contextRef="#ctx0" brushRef="#br0">715 325 16096,'61'13'2217,"18"-2"-1861,-17-10 0,7-2-1405,-4 2 1,5-1-1,4-1 1200,0-2 0,4-1 1,3-2-1,3 1-465,-5 0 0,3 0 1,2-1-1,2 0 1,1-1 356,-6 0 1,1 0 0,2-2 0,0 1 0,1-1 0,0 1-143,3-1 0,1 1 1,0-1-1,1 0 1,0 0-1,-1 1 113,1-1 0,-1 1 0,0 0 0,0 0 0,0 0 0,1 1-203,-1 0 1,0 0 0,1 1 0,-1-1 0,0 1 0,0 0 192,-2 0 1,0 1 0,0 0-1,-1 0 1,0 0 0,1 0-63,-1 1 1,0 0-1,1 0 1,-1 0-1,0 1 1,-1-1 55,16 1 1,-1-1 0,-1 1 0,0 0 0,-1 0 1,-4 0 0,0 1 0,-1-1 0,-1 0 0,-1 1 0,-6 0 0,-1 1 0,0 0 0,-2-1 0,-1 1 102,9-1 0,-1 1 1,-3-1-1,-2 1-89,10-1 0,-2 1 1,-7-1 465,15 0 0,-9-1-479,-27 2 0,-7 0 1644,18-3-1717,-35 3 2593,-20-1-2716,-36 2 95,-46 0 65,10 0 0,-8 0 393,-20 0 0,-7 0-342,22 1 0,-2-1 0,-3 1-335,-7 1 0,-4 1 0,-1-1 361,-8 1 0,-2 0 0,-3 1-477,16-1 1,-3 1-1,-1 0 1,-2 0 447,-5 0 1,-2-1-1,-1 1 1,-1-1-336,15 1 1,-1-1 0,0 1-1,-1 0 1,0-1 331,-2 0 0,0 0 0,0-1 0,-1 1 0,1 0-9,1 0 0,1 0 0,-1 0 0,0 1 0,1-1 3,-2-1 0,1 1 1,0 0-1,-1-1 1,2 1 4,-20 1 0,2-1 1,-1 0-1,1 1-10,-1-1 1,1 0 0,-1-1 0,1 1 1,2 0 0,0 1 0,0-1 0,1 0-2,2 0 1,0 0-1,1 0 1,1 0 1,1 1 0,1-1 0,0 2 0,1-1 1,3-1 1,1 1-1,0 0 1,1 1 7,3 0 1,1 0 0,0 1 0,1 0-205,-18 1 0,2 1 0,2 0 211,9 0 1,2 0 0,3 1 231,-21 3 0,5 1-186,15-3 0,5 0-34,7 1 0,1 1 22,4-2 0,1 0-50,-1 1 0,1 1 593,7-2 0,3 0-593,-33 9-78,37-6 2171,24-2-2093,28-6 39,42-1-37,1-3 1,10-2 281,33 2 1,13-2-284,-33-1 0,5-2 1,3-1-1,2 0-471,15 0 0,3 0 1,3 0-1,1-2 470,-10 0 0,2-1 0,1 0 0,1-1 0,0 0-289,-12 2 0,0 0 0,0 0 0,1-1 1,-1 1-1,0 0 289,15-1 0,-3 0 0,2 0 0,2-1 0,5 1-150,-22 1 0,4 0 0,3 0 0,1 0 0,0 0 0,0 0 0,-4 0 1,-4 1 149,7 0 1,-5 0 0,-2 1 0,0 0 0,1-1 0,4 1-56,2-1 0,5 0 0,2-1 0,0 1 0,-2 0 0,-4 1 0,-7 0 21,17 0 0,-8 0 1,-3 1-1,1 0-202,4 0 1,2 1 0,-4-1 0,-7 1-234,-8 0 0,-7 0 1,0 0-293,5 1 0,-1 1 0,-9 0-4336,23-1 5097,-16 2 0,-34 0 0,-19 0 0</inkml:trace>
</inkml:ink>
</file>

<file path=ppt/ink/ink40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4-11-11T03:43:34.077"/>
    </inkml:context>
    <inkml:brush xml:id="br0">
      <inkml:brushProperty name="width" value="0.08571" units="cm"/>
      <inkml:brushProperty name="height" value="0.08571" units="cm"/>
    </inkml:brush>
  </inkml:definitions>
  <inkml:trace contextRef="#ctx0" brushRef="#br0">1107 870 21080,'-78'3'900,"1"-1"0,2 0 0,7-6-133,-5-19-83,-10-4-1756,-6-6 1234,44 12 1,0-1-107,0-2 0,1-3 54,3-2 1,1-2-111,1-2 0,1-2-297,-26-40-510,7-5-464,11-1-1602,16-9-1434,10 6 4388,13 1 0,5 39 0,2 14 0</inkml:trace>
</inkml:ink>
</file>

<file path=ppt/ink/ink41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4-11-11T03:43:37.566"/>
    </inkml:context>
    <inkml:brush xml:id="br0">
      <inkml:brushProperty name="width" value="0.08571" units="cm"/>
      <inkml:brushProperty name="height" value="0.08571" units="cm"/>
    </inkml:brush>
  </inkml:definitions>
  <inkml:trace contextRef="#ctx0" brushRef="#br0">31 0 21937,'27'36'930,"3"-5"-750,6-9-63,0-2-33,1 3-33,-2-2-12,-2-1-28,-3-4 56,-7-3-28,-5-1 6,-11-3-6,-2-2 12,-5-1-18,0 1 12,0 0-6,0 2-33,0 0 44,-5 0-50,-2 0 51,-8 0-51,-3 0 0,-2 0 33,2 0-27,0 2 89,1 1-28,-1 3 185,-11 10-145,7-5-57,-5 6 17,12-8-16,2-2-46,6-2 18,-1-3-18,3-2 40,0-2-39,2 1-1,1-2 46,0 0-46,1-3 1,-1 1-6,2-4 263,0 2-257,0-10-12,0-4 12,0-11-6,0-2 45,0-6-45,0 1 0,0-8 0,0 3-6,0-5 6,0 3 0,0-1 0,0 6 0,0 5 0,0 5 0,0 7 0,0 2 0,0 4 0,0 2-6,0 3 1,0 2-79,0 2 84,0 4 11,0 11 45,0 10-50,0 16 50,0 5-51,0 6 79,0 0-50,0-1-29,0-2 51,0-10-50,0-3 44,0-11-44,0-5 28,0-6-34,0-5 0,0-5 33,0 0 18,0-3 50,0 1-101,0-16 0,0-6 0,0-16-6,-4-7-22,-2-3 23,-4-1-23,0-1 0,0 7 22,0 3 12,2 8-6,3 5 5,3 7-5,-1 3 0,3 3-5,-2 3-46,2 2 17,0 5-44,0 0 78,6 8 28,7 10 5,10 7-66,3 9 61,-1-2-62,-3-1 29,-4-6 5,-3-3 5,-2-6 1,-8-5-6,2-5 5,-6-2 153,1-2-158,-4-8 0,-10-6 0,-2-7 0,-11-6 0,2 4 0,-2-1 0,4 5 33,4 1-33,7 7 0,5 4-33,3 1-24,2 5 24,0-1 27,4 2 6,11 6 0,6 4 0,9 6-6,-2 2 6,0 0-5,-5-2-40,-6-2-39,-2-3-252,-5-2-297,-4-4-134,0 1-942,-5-6-1119,3 4 2828,-1 1 0,0-2 0,-1 1 0</inkml:trace>
</inkml:ink>
</file>

<file path=ppt/ink/ink42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4-11-11T03:43:50.884"/>
    </inkml:context>
    <inkml:brush xml:id="br0">
      <inkml:brushProperty name="width" value="0.08571" units="cm"/>
      <inkml:brushProperty name="height" value="0.08571" units="cm"/>
    </inkml:brush>
  </inkml:definitions>
  <inkml:trace contextRef="#ctx0" brushRef="#br0">854 316 17339,'89'-11'201,"0"-1"1,-23 5 0,1-1-1,1 1-93,2-1 1,1 1-1,4-1-1475,16 0 1,4 0 0,4-1 1432,-17 1 0,2-1 0,1 0 0,1 1-16,4 0 1,1 0-1,0 0 1,-1 0-18,-4 1 1,-1 0-1,-2 0 1,-1 0 24,15-1 0,-3 1 0,-4 0-57,-15 2 1,-3 1 0,-4-1 442,16 1 0,-6-1-444,-8 2 0,-3 0 0,-3 0 0,-2 1-6,-1 0 1,-3 0 5,42-3 668,-25 1-668,-35 1-56,-21 1 56,-14 2 2471,-19 0-2466,-18 0 545,-27 0-539,-27 0 47,33 0 1,-4 0-369,-8-1 0,-3 0 360,-9 1 1,-3 0-48,-9-2 0,-3 0-1121,-6 1 1,-3 1 1130,25-1 0,-2-1 0,0 1-10,0 1 1,0 0 0,-2 0-398,-5-1 1,-1 0-1,0 1 396,4-1 0,0 2 0,1-1-2,2 0 0,1 0 0,0 0 3,-2-1 1,0 1 0,1 1-4,3-1 0,2 2 0,-1 0 0,-1 0 0,0 1 0,1 1 2,1 0 0,1 1 0,1 0-2,4 0 0,0 0 0,2 1-301,-29 2 0,2 0 334,9-2 1,3 1-32,9-1 1,3 0 50,12 0 1,4 1 424,-26 0-422,29 2 1809,28-5-1809,18-1 1547,34-1-1485,31-2-48,-11 0 0,6 0-273,21 0 0,8 0 229,-17-1 0,4 0 1,4-1-804,16-1 0,6-1 1,1 0 798,-17 0 1,2-1-1,2 0 1,0 0-12,5 0 0,0-1 0,2 0 0,-1 0 22,-1 0 1,1 0 0,0 1 0,-2-1-33,-5 2 0,-1-1 1,-1 1-1,-1-1 32,20-1 1,-2 0 0,-3 1-34,-12 0 0,-2 2 0,-4-1-20,22-3 1,-6 0-183,-16 4 0,-6-1 65,-10 1 0,-4 0-236,-4 0 1,-2 1-1085,46 0-1943,-24 0-985,-23 2 3883,-33 0 1,-12 0 0,-7 0 0</inkml:trace>
</inkml:ink>
</file>

<file path=ppt/ink/ink43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4-11-11T03:30:49.745"/>
    </inkml:context>
    <inkml:brush xml:id="br0">
      <inkml:brushProperty name="width" value="0.08571" units="cm"/>
      <inkml:brushProperty name="height" value="0.08571" units="cm"/>
    </inkml:brush>
  </inkml:definitions>
  <inkml:trace contextRef="#ctx0" brushRef="#br0">1 91 14370,'95'0'266,"0"0"0,0 1 0,-20-1 0,1 0 1,-1 0-1,-1 0-111,14-2 0,-3 0 0,6 0-1484,-5 0 1,5 0 0,3 0-1,3 0 1404,-8-1 0,2 0 0,2 0 0,1 0 1,2-1-250,-8 2 1,1 0 0,2-1 0,0 1 0,1 0 0,1-1 192,3 1 1,2-1 0,0 0 0,0 1-1,1-1 1,-1 1-82,-12 0 0,0 0 0,-1 0 0,1 1 0,1-1 0,-1 1 0,1-1 66,1 1 1,1-1 0,0 0 0,0 0 0,0 1 0,1-1 0,0 1-142,0 0 0,1 0 0,0 0 0,1 1 0,-1-1 0,1 1 0,0-1 137,3 0 1,1 1 0,0-1 0,0 0 0,0 1 0,1-1 0,0 1-2,1 0 0,0 0 0,1 0 1,0 0-1,1 0 0,-1 0 0,0 0 9,-10 0 1,-1 0-1,1 0 0,-1 0 1,1 0-1,0 0 1,0 0-1,0 0-18,1 0 0,-1 0 0,1 0 1,0 0-1,0 0 0,0 0 1,1 0-1,-1 0 15,0 0 1,1 0 0,0 0-1,0 0 1,0 0 0,0 0-1,0 0 1,0 0-12,0 0 0,1 0 1,-1 0-1,1 0 1,-1 0-1,0 0 1,0 0-1,1 0 3,-2 0 1,1 0 0,0 0 0,-1 0 0,1 0 0,-1 0 0,0 0 0,0 0-10,10 0 1,1 0 0,-1 0 0,0 0 0,-1 0 0,0 0 0,0 0 2,-3 0 0,-1 0 0,0 0 1,-1 0-1,0 0 0,-1 0 0,0 0 2,-5 1 1,0-1 0,-1 1-1,0 0 1,-1 0 0,0 0 0,-1 0 5,8 0 0,0-1 0,-1 1 0,-1-1 0,-1 1 0,-1 0-31,11 0 1,-1 1 0,-1 0-1,-2 0 1,-1-1 30,-7 0 0,-2 0 0,-1-1 0,-2 0 0,-1 1-50,9-1 0,-2 1 0,-3-1 1,-2 1-96,12-1 0,-4 0 1,-6 0 110,16 0 1,-10 0-476,-24 0 1,-7 0 1104,21 0-970,-45 0 882,-15-4-507,-47-3 0,19 1 0,-18 0 0</inkml:trace>
</inkml:ink>
</file>

<file path=ppt/ink/ink44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4-11-11T03:30:51.033"/>
    </inkml:context>
    <inkml:brush xml:id="br0">
      <inkml:brushProperty name="width" value="0.08571" units="cm"/>
      <inkml:brushProperty name="height" value="0.08571" units="cm"/>
    </inkml:brush>
  </inkml:definitions>
  <inkml:trace contextRef="#ctx0" brushRef="#br0">81 134 14325,'-45'-11'2023,"10"2"-1396,35 9 28,7 0-129,14 0-33,20 0-128,29 0 117,26 2-921,-27 0 0,8-1 577,-13 0 0,5 1 0,4-1-961,21 2 1,6-1-1,4 0 890,-14-1 0,3 1 1,3-1-1,2 0 5,-10 0 1,2 0 0,1 0 0,1 0 0,1 0-363,-10-1 0,0 1 0,1-1 1,1 0-1,1 0 0,-1 1 344,4-1 0,0 0 0,0 0 1,2-1-1,-1 1 0,2-1-248,5-1 0,0 0 1,1-1-1,1 0 0,1 1 1,0-1 213,-11 1 0,0-1 0,1 1 0,0 0 0,1-1 0,0 0 0,1 0-96,5 0 1,0-1 0,1 0-1,1 0 1,-1 0 0,2 0-1,-1 0 80,-9 1 0,1-1 0,-1 1 1,1 0-1,0 0 0,1 0 1,0 0-1,-1 0 16,3 1 0,0-1 1,0 1-1,0-1 0,0 1 1,1 0-1,-1 0 0,1 0-20,0 0 0,0 0 0,0-1 0,1 1 0,-1 1 0,1-1 0,-1 0 0,1 0 10,0 1 1,-1-1-1,1 0 1,0 1-1,-1 0 1,1-1 0,-1 1-1,1 0-4,-1 0 0,0 0 1,0 1-1,-1-1 0,1 1 1,0-1-1,-1 1 1,1-1-4,-2 1 1,0-1-1,0 0 1,0 1-1,0-1 1,0 1-1,-1-1 1,1 1-4,-3 0 1,-1 0 0,-1-1-1,0 1 1,2 0 0,0 0 0,2 1-1,3-1-5,-4 1 0,2 0 0,3 0 0,2 0 0,0 0 0,1 0 0,-2 1 0,-2-1 0,-2 1 0,-3-1 5,14 1 0,-5 0 0,-2 1 0,-1-1 0,-1 1 0,3-1 0,3 1-1,-11 0 0,3 0 1,2 0-1,1 0 1,0 0-1,-2 1 0,-2-1 1,-5 1-1,-4 0 25,22 2 0,-6 0 0,-5 1 0,-2-1 0,-1 1-29,11 0 1,-1 0 0,-4-1 0,-3 1 18,-13 0 0,-3-1 0,-3 0 0,-4 0-33,2 1 1,-4 0-1,-6-1 509,4 1 1,-8 0-535,17 4 27,-30-2 1501,-18-4-1540,-14-1 2376,-36 0-2353,-32-3 58,5 0 0,-8 0 962,-13-1 1,-6 0-972,-14 0 1,-4 0-550,21 0 0,-2 0 0,-2 0 314,-13 0 1,-2 0-1,-4 0-429,12 0 1,-3 0 0,-2 0-1,-3 0 523,10 0 1,-2 0 0,-1 0 0,-2 0 0,-1 0-299,-8 0 1,-1 0 0,-2 0-1,-1 0 1,-1 0 401,12 0 1,-2 0-1,0 0 1,-1 0-1,0 0 1,-1 0-158,-3 0 0,0 0 0,0-1 1,-1 1-1,-1-1 0,-1 1 177,10 0 0,-1-1 0,0 1 1,-1 0-1,0-1 0,-1 1 1,0-1-68,-4 1 1,0 0 0,-1-1 0,0 1 0,-1 0-1,-1-1 1,0 1 70,8 0 1,0-1-1,-2 1 1,1 0-1,-1-1 1,0 1 0,-1 0-1,1 0-13,-4 0 0,1 0 0,-2-1 1,1 1-1,-1 0 0,0 0 1,0 1-1,0-1 13,9 0 0,0 1 0,0 0 0,-1 0 0,0 0 0,0 0 1,1 0-1,-1 0 0,0 0-3,1 0 1,-1 0 0,1 1-1,-1-1 1,1 1 0,-1-1-1,1 1 1,0 0 0,0 0-2,-9 1 0,0 0 0,0 0 1,0 1-1,1-1 0,0 1 1,0 0-1,1-1-81,3 1 0,0-1 0,0 1 0,1 0 0,1 0 0,0-1 1,0 1-1,2 0-200,-8 1 0,2 0 1,0-1-1,1 1 0,0 0 1,0 0-1,0 0 282,-3 0 0,-2 1 0,-1-1 0,2 0 0,3 0 0,5 0 0,7 0 0,-9 0 0,8 0 0,5-1 0,-1 1 0,5-1 0,1 1 0,-1-1 0,0 1 0</inkml:trace>
</inkml:ink>
</file>

<file path=ppt/ink/ink45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4-11-11T04:41:23.078"/>
    </inkml:context>
    <inkml:brush xml:id="br0">
      <inkml:brushProperty name="width" value="0.08571" units="cm"/>
      <inkml:brushProperty name="height" value="0.08571" units="cm"/>
    </inkml:brush>
  </inkml:definitions>
  <inkml:trace contextRef="#ctx0" brushRef="#br0">387 645 17507,'76'-17'226,"0"0"1,-1 1-1,1-1 1,8-1-1,2 0 1,0-1-1,0 0-1419,-1-1 0,-1 0 1,2-1-1,1 1 1280,-9 3 0,2 0 1,0 0-1,1 0 1,0 0-50,1 0 0,0 0 0,0 0 0,-1 0 0,0 1-336,15-3 1,0 0 0,-2 2 0,-1-1 297,-8 3 0,-1 0 0,-1 0 0,-3 1-4,11-2 1,-2 1-1,-4 1 118,-14 3 0,-3 0 0,-4 1-473,13-2 1,-7 2 35,-15 4 1,-5 1-719,23-2-68,-27 5 2627,-24 2-1843,-65 18 112,-4-3 0,-10 1 213,-4 2 0,-6 1 0,-4 1 228,-18 3 0,-5 1 0,-4-1-11,17-4 0,-2 1 0,-2-1 0,-1-1-45,-3 0 0,-2-1 0,0 0 1,1 0-379,0-1 1,0 0-1,0-2 1,2 0 322,3-2 1,1-2 0,1 0-1,0-1-66,2 0 1,0-1 0,1 0 0,1-1 53,-17 0 0,1 0 0,2-1-164,6-2 1,1 0 0,0-1 151,-3 0 0,1-1 1,4 0-61,-7-1 1,4 0-12,-8-1 1,6 0-21,33 0 1,5 0 316,-27 0-285,30 0 207,30-6 2137,57-2-2199,31-5-146,-9 6 1,9 2 493,18 1 1,7 1-478,-20 1 1,4 1 0,3 0-507,15 1 0,3 0 1,2 0 530,-19 0 1,1 1 0,1-1-1,1 1-49,4 0 1,0 1 0,1 0 0,-1 0 33,-2-1 0,-1-1 0,0 1 0,-3 0-49,-6 1 0,-2-1 1,-1 1-1,-2-1 6,14-1 0,-2 0 0,-4 0-332,18 0 0,-5 0 312,-15 0 1,-3 0-88,-8 0 1,-2 0 2,-5-1 0,0 0-72,-2-1 1,-2 0-33,37-3 102,-28-2 1022,-34 2-995,-32-1 1846,-48 1-1857,-35-4 31,17 7 0,-6 1-107,-11-1 1,-3 0 151,-12 2 0,-3 0-636,29 0 1,0 0 0,-1 0 637,-2 0 1,-1 0 0,0 0 5,-2 0 0,0 0 1,0 0-385,1 0 1,1 0 0,-1 0 392,1 1 1,1-1 0,0 1-27,2 0 1,0 1-1,2 0 42,-29 1 1,3 1-281,7 1 1,4 1 243,11-1 0,6 1 5,14 0 1,6 0 822,-14 5-755,35-2 179,59-4-179,55-1 183,-4-3 1,14-2-244,-14 0 0,7-1 0,2-1-148,-12 0 0,3-2 0,1 1 0,1-1 98,5-1 1,1 0-1,0 0 1,-2 0-81,-4-2 1,0 1 0,-2-1 0,-1 1-333,20-2 1,-2 1 0,-4 0-1457,-18 2 1,-4 0 0,-3 0 1904,22-1 0,-11 0 0,3 0 0,-35 3 0</inkml:trace>
</inkml:ink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Marcador de encabezado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s-CO"/>
          </a:p>
        </p:txBody>
      </p:sp>
      <p:sp>
        <p:nvSpPr>
          <p:cNvPr id="3" name="Marcador de fecha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DDFB17C9-8263-814C-9C29-7A7AE0BED0AB}" type="datetimeFigureOut">
              <a:rPr lang="es-CO" smtClean="0"/>
              <a:t>10/11/24</a:t>
            </a:fld>
            <a:endParaRPr lang="es-CO"/>
          </a:p>
        </p:txBody>
      </p:sp>
      <p:sp>
        <p:nvSpPr>
          <p:cNvPr id="4" name="Marcador de imagen de diapositiva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s-CO"/>
          </a:p>
        </p:txBody>
      </p:sp>
      <p:sp>
        <p:nvSpPr>
          <p:cNvPr id="5" name="Marcador de notas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s-MX"/>
              <a:t>Haga clic para modificar los estilos de texto del patrón</a:t>
            </a:r>
          </a:p>
          <a:p>
            <a:pPr lvl="1"/>
            <a:r>
              <a:rPr lang="es-MX"/>
              <a:t>Segundo nivel</a:t>
            </a:r>
          </a:p>
          <a:p>
            <a:pPr lvl="2"/>
            <a:r>
              <a:rPr lang="es-MX"/>
              <a:t>Tercer nivel</a:t>
            </a:r>
          </a:p>
          <a:p>
            <a:pPr lvl="3"/>
            <a:r>
              <a:rPr lang="es-MX"/>
              <a:t>Cuarto nivel</a:t>
            </a:r>
          </a:p>
          <a:p>
            <a:pPr lvl="4"/>
            <a:r>
              <a:rPr lang="es-MX"/>
              <a:t>Quinto nivel</a:t>
            </a:r>
            <a:endParaRPr lang="es-CO"/>
          </a:p>
        </p:txBody>
      </p:sp>
      <p:sp>
        <p:nvSpPr>
          <p:cNvPr id="6" name="Marcador de pie de página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s-CO"/>
          </a:p>
        </p:txBody>
      </p:sp>
      <p:sp>
        <p:nvSpPr>
          <p:cNvPr id="7" name="Marcador de número de diapositiva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95221B84-37E8-DB4A-8C97-D22FFC71D1EE}" type="slidenum">
              <a:rPr lang="es-CO" smtClean="0"/>
              <a:t>‹Nº›</a:t>
            </a:fld>
            <a:endParaRPr lang="es-CO"/>
          </a:p>
        </p:txBody>
      </p:sp>
    </p:spTree>
    <p:extLst>
      <p:ext uri="{BB962C8B-B14F-4D97-AF65-F5344CB8AC3E}">
        <p14:creationId xmlns:p14="http://schemas.microsoft.com/office/powerpoint/2010/main" val="116495304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0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Marcador de imagen de diapositiva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Marcador de notas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s-CO" dirty="0"/>
          </a:p>
        </p:txBody>
      </p:sp>
      <p:sp>
        <p:nvSpPr>
          <p:cNvPr id="4" name="Marcador de número de diapositiva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95221B84-37E8-DB4A-8C97-D22FFC71D1EE}" type="slidenum">
              <a:rPr lang="es-CO" smtClean="0"/>
              <a:t>10</a:t>
            </a:fld>
            <a:endParaRPr lang="es-CO"/>
          </a:p>
        </p:txBody>
      </p:sp>
    </p:spTree>
    <p:extLst>
      <p:ext uri="{BB962C8B-B14F-4D97-AF65-F5344CB8AC3E}">
        <p14:creationId xmlns:p14="http://schemas.microsoft.com/office/powerpoint/2010/main" val="2641946759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Diapositiva de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id="{1976135E-7536-0E88-233B-B26D1933400B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es-MX"/>
              <a:t>Haz clic para modificar el estilo de título del patrón</a:t>
            </a:r>
            <a:endParaRPr lang="es-CO"/>
          </a:p>
        </p:txBody>
      </p:sp>
      <p:sp>
        <p:nvSpPr>
          <p:cNvPr id="3" name="Subtítulo 2">
            <a:extLst>
              <a:ext uri="{FF2B5EF4-FFF2-40B4-BE49-F238E27FC236}">
                <a16:creationId xmlns:a16="http://schemas.microsoft.com/office/drawing/2014/main" id="{8A927D84-A4D1-6D2D-B9A9-B2DC17A6A52C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s-MX"/>
              <a:t>Haz clic para editar el estilo de subtítulo del patrón</a:t>
            </a:r>
            <a:endParaRPr lang="es-CO"/>
          </a:p>
        </p:txBody>
      </p:sp>
      <p:sp>
        <p:nvSpPr>
          <p:cNvPr id="4" name="Marcador de fecha 3">
            <a:extLst>
              <a:ext uri="{FF2B5EF4-FFF2-40B4-BE49-F238E27FC236}">
                <a16:creationId xmlns:a16="http://schemas.microsoft.com/office/drawing/2014/main" id="{5A8995F2-5EF9-96E3-7A0F-59CD55BE000D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3FF3313-880A-EF47-9613-F8B76DBE709F}" type="datetimeFigureOut">
              <a:rPr lang="es-CO" smtClean="0"/>
              <a:t>10/11/24</a:t>
            </a:fld>
            <a:endParaRPr lang="es-CO"/>
          </a:p>
        </p:txBody>
      </p:sp>
      <p:sp>
        <p:nvSpPr>
          <p:cNvPr id="5" name="Marcador de pie de página 4">
            <a:extLst>
              <a:ext uri="{FF2B5EF4-FFF2-40B4-BE49-F238E27FC236}">
                <a16:creationId xmlns:a16="http://schemas.microsoft.com/office/drawing/2014/main" id="{F3802909-5EA3-76F6-C4BB-486983628BD8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CO"/>
          </a:p>
        </p:txBody>
      </p:sp>
      <p:sp>
        <p:nvSpPr>
          <p:cNvPr id="6" name="Marcador de número de diapositiva 5">
            <a:extLst>
              <a:ext uri="{FF2B5EF4-FFF2-40B4-BE49-F238E27FC236}">
                <a16:creationId xmlns:a16="http://schemas.microsoft.com/office/drawing/2014/main" id="{DFA16CB9-A7D7-9949-FB7B-DE0BC5A100E7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93F8B29-5AC9-3044-B722-A97AE255123D}" type="slidenum">
              <a:rPr lang="es-CO" smtClean="0"/>
              <a:t>‹Nº›</a:t>
            </a:fld>
            <a:endParaRPr lang="es-CO"/>
          </a:p>
        </p:txBody>
      </p:sp>
    </p:spTree>
    <p:extLst>
      <p:ext uri="{BB962C8B-B14F-4D97-AF65-F5344CB8AC3E}">
        <p14:creationId xmlns:p14="http://schemas.microsoft.com/office/powerpoint/2010/main" val="1602365262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ítulo y objeto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id="{7EB8A501-F2BA-0FC0-578A-6967E5118A52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s-MX"/>
              <a:t>Haz clic para modificar el estilo de título del patrón</a:t>
            </a:r>
            <a:endParaRPr lang="es-CO"/>
          </a:p>
        </p:txBody>
      </p:sp>
      <p:sp>
        <p:nvSpPr>
          <p:cNvPr id="3" name="Marcador de contenido 2">
            <a:extLst>
              <a:ext uri="{FF2B5EF4-FFF2-40B4-BE49-F238E27FC236}">
                <a16:creationId xmlns:a16="http://schemas.microsoft.com/office/drawing/2014/main" id="{33F99A91-F210-39F3-C1FB-6AA87F4CC891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s-MX"/>
              <a:t>Haga clic para modificar los estilos de texto del patrón</a:t>
            </a:r>
          </a:p>
          <a:p>
            <a:pPr lvl="1"/>
            <a:r>
              <a:rPr lang="es-MX"/>
              <a:t>Segundo nivel</a:t>
            </a:r>
          </a:p>
          <a:p>
            <a:pPr lvl="2"/>
            <a:r>
              <a:rPr lang="es-MX"/>
              <a:t>Tercer nivel</a:t>
            </a:r>
          </a:p>
          <a:p>
            <a:pPr lvl="3"/>
            <a:r>
              <a:rPr lang="es-MX"/>
              <a:t>Cuarto nivel</a:t>
            </a:r>
          </a:p>
          <a:p>
            <a:pPr lvl="4"/>
            <a:r>
              <a:rPr lang="es-MX"/>
              <a:t>Quinto nivel</a:t>
            </a:r>
            <a:endParaRPr lang="es-CO"/>
          </a:p>
        </p:txBody>
      </p:sp>
      <p:sp>
        <p:nvSpPr>
          <p:cNvPr id="4" name="Marcador de fecha 3">
            <a:extLst>
              <a:ext uri="{FF2B5EF4-FFF2-40B4-BE49-F238E27FC236}">
                <a16:creationId xmlns:a16="http://schemas.microsoft.com/office/drawing/2014/main" id="{DCD99B22-8B58-54A7-750C-613ABA185A3D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3FF3313-880A-EF47-9613-F8B76DBE709F}" type="datetimeFigureOut">
              <a:rPr lang="es-CO" smtClean="0"/>
              <a:t>10/11/24</a:t>
            </a:fld>
            <a:endParaRPr lang="es-CO"/>
          </a:p>
        </p:txBody>
      </p:sp>
      <p:sp>
        <p:nvSpPr>
          <p:cNvPr id="5" name="Marcador de pie de página 4">
            <a:extLst>
              <a:ext uri="{FF2B5EF4-FFF2-40B4-BE49-F238E27FC236}">
                <a16:creationId xmlns:a16="http://schemas.microsoft.com/office/drawing/2014/main" id="{20CCEF55-881E-7F4D-8BCA-82BB2A0ABD30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CO"/>
          </a:p>
        </p:txBody>
      </p:sp>
      <p:sp>
        <p:nvSpPr>
          <p:cNvPr id="6" name="Marcador de número de diapositiva 5">
            <a:extLst>
              <a:ext uri="{FF2B5EF4-FFF2-40B4-BE49-F238E27FC236}">
                <a16:creationId xmlns:a16="http://schemas.microsoft.com/office/drawing/2014/main" id="{6BFEBD18-DB7A-EAC4-A2D8-7E9D70A91C94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93F8B29-5AC9-3044-B722-A97AE255123D}" type="slidenum">
              <a:rPr lang="es-CO" smtClean="0"/>
              <a:t>‹Nº›</a:t>
            </a:fld>
            <a:endParaRPr lang="es-CO"/>
          </a:p>
        </p:txBody>
      </p:sp>
    </p:spTree>
    <p:extLst>
      <p:ext uri="{BB962C8B-B14F-4D97-AF65-F5344CB8AC3E}">
        <p14:creationId xmlns:p14="http://schemas.microsoft.com/office/powerpoint/2010/main" val="366432937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Encabezado de secció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id="{3CD6548C-7C84-7034-C029-7191FE016D03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es-MX"/>
              <a:t>Haz clic para modificar el estilo de título del patrón</a:t>
            </a:r>
            <a:endParaRPr lang="es-CO"/>
          </a:p>
        </p:txBody>
      </p:sp>
      <p:sp>
        <p:nvSpPr>
          <p:cNvPr id="3" name="Marcador de texto 2">
            <a:extLst>
              <a:ext uri="{FF2B5EF4-FFF2-40B4-BE49-F238E27FC236}">
                <a16:creationId xmlns:a16="http://schemas.microsoft.com/office/drawing/2014/main" id="{6886EC49-EF52-38F1-E60B-5CA6B47369CE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82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82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82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9pPr>
          </a:lstStyle>
          <a:p>
            <a:pPr lvl="0"/>
            <a:r>
              <a:rPr lang="es-MX"/>
              <a:t>Haga clic para modificar los estilos de texto del patrón</a:t>
            </a:r>
          </a:p>
        </p:txBody>
      </p:sp>
      <p:sp>
        <p:nvSpPr>
          <p:cNvPr id="4" name="Marcador de fecha 3">
            <a:extLst>
              <a:ext uri="{FF2B5EF4-FFF2-40B4-BE49-F238E27FC236}">
                <a16:creationId xmlns:a16="http://schemas.microsoft.com/office/drawing/2014/main" id="{53B6DE43-552D-AFD1-48DD-F2576B08AE09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3FF3313-880A-EF47-9613-F8B76DBE709F}" type="datetimeFigureOut">
              <a:rPr lang="es-CO" smtClean="0"/>
              <a:t>10/11/24</a:t>
            </a:fld>
            <a:endParaRPr lang="es-CO"/>
          </a:p>
        </p:txBody>
      </p:sp>
      <p:sp>
        <p:nvSpPr>
          <p:cNvPr id="5" name="Marcador de pie de página 4">
            <a:extLst>
              <a:ext uri="{FF2B5EF4-FFF2-40B4-BE49-F238E27FC236}">
                <a16:creationId xmlns:a16="http://schemas.microsoft.com/office/drawing/2014/main" id="{E5B936A9-FCB5-39DE-0191-38E3B8A08720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CO"/>
          </a:p>
        </p:txBody>
      </p:sp>
      <p:sp>
        <p:nvSpPr>
          <p:cNvPr id="6" name="Marcador de número de diapositiva 5">
            <a:extLst>
              <a:ext uri="{FF2B5EF4-FFF2-40B4-BE49-F238E27FC236}">
                <a16:creationId xmlns:a16="http://schemas.microsoft.com/office/drawing/2014/main" id="{37645B9F-A882-C4A7-567D-CA7BDEC21A5E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93F8B29-5AC9-3044-B722-A97AE255123D}" type="slidenum">
              <a:rPr lang="es-CO" smtClean="0"/>
              <a:t>‹Nº›</a:t>
            </a:fld>
            <a:endParaRPr lang="es-CO"/>
          </a:p>
        </p:txBody>
      </p:sp>
    </p:spTree>
    <p:extLst>
      <p:ext uri="{BB962C8B-B14F-4D97-AF65-F5344CB8AC3E}">
        <p14:creationId xmlns:p14="http://schemas.microsoft.com/office/powerpoint/2010/main" val="1857413835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Dos objeto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id="{628A9981-299A-987B-0554-CC8A94055D5D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s-MX"/>
              <a:t>Haz clic para modificar el estilo de título del patrón</a:t>
            </a:r>
            <a:endParaRPr lang="es-CO"/>
          </a:p>
        </p:txBody>
      </p:sp>
      <p:sp>
        <p:nvSpPr>
          <p:cNvPr id="3" name="Marcador de contenido 2">
            <a:extLst>
              <a:ext uri="{FF2B5EF4-FFF2-40B4-BE49-F238E27FC236}">
                <a16:creationId xmlns:a16="http://schemas.microsoft.com/office/drawing/2014/main" id="{CF8AD4EF-D9FF-41E4-E160-F5C90E438E77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es-MX"/>
              <a:t>Haga clic para modificar los estilos de texto del patrón</a:t>
            </a:r>
          </a:p>
          <a:p>
            <a:pPr lvl="1"/>
            <a:r>
              <a:rPr lang="es-MX"/>
              <a:t>Segundo nivel</a:t>
            </a:r>
          </a:p>
          <a:p>
            <a:pPr lvl="2"/>
            <a:r>
              <a:rPr lang="es-MX"/>
              <a:t>Tercer nivel</a:t>
            </a:r>
          </a:p>
          <a:p>
            <a:pPr lvl="3"/>
            <a:r>
              <a:rPr lang="es-MX"/>
              <a:t>Cuarto nivel</a:t>
            </a:r>
          </a:p>
          <a:p>
            <a:pPr lvl="4"/>
            <a:r>
              <a:rPr lang="es-MX"/>
              <a:t>Quinto nivel</a:t>
            </a:r>
            <a:endParaRPr lang="es-CO"/>
          </a:p>
        </p:txBody>
      </p:sp>
      <p:sp>
        <p:nvSpPr>
          <p:cNvPr id="4" name="Marcador de contenido 3">
            <a:extLst>
              <a:ext uri="{FF2B5EF4-FFF2-40B4-BE49-F238E27FC236}">
                <a16:creationId xmlns:a16="http://schemas.microsoft.com/office/drawing/2014/main" id="{08233C9C-A4FB-7867-9167-ACF4D1227EA8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es-MX"/>
              <a:t>Haga clic para modificar los estilos de texto del patrón</a:t>
            </a:r>
          </a:p>
          <a:p>
            <a:pPr lvl="1"/>
            <a:r>
              <a:rPr lang="es-MX"/>
              <a:t>Segundo nivel</a:t>
            </a:r>
          </a:p>
          <a:p>
            <a:pPr lvl="2"/>
            <a:r>
              <a:rPr lang="es-MX"/>
              <a:t>Tercer nivel</a:t>
            </a:r>
          </a:p>
          <a:p>
            <a:pPr lvl="3"/>
            <a:r>
              <a:rPr lang="es-MX"/>
              <a:t>Cuarto nivel</a:t>
            </a:r>
          </a:p>
          <a:p>
            <a:pPr lvl="4"/>
            <a:r>
              <a:rPr lang="es-MX"/>
              <a:t>Quinto nivel</a:t>
            </a:r>
            <a:endParaRPr lang="es-CO"/>
          </a:p>
        </p:txBody>
      </p:sp>
      <p:sp>
        <p:nvSpPr>
          <p:cNvPr id="5" name="Marcador de fecha 4">
            <a:extLst>
              <a:ext uri="{FF2B5EF4-FFF2-40B4-BE49-F238E27FC236}">
                <a16:creationId xmlns:a16="http://schemas.microsoft.com/office/drawing/2014/main" id="{4D40F816-D0FF-9F32-0B9F-3D1486E9CEFB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3FF3313-880A-EF47-9613-F8B76DBE709F}" type="datetimeFigureOut">
              <a:rPr lang="es-CO" smtClean="0"/>
              <a:t>10/11/24</a:t>
            </a:fld>
            <a:endParaRPr lang="es-CO"/>
          </a:p>
        </p:txBody>
      </p:sp>
      <p:sp>
        <p:nvSpPr>
          <p:cNvPr id="6" name="Marcador de pie de página 5">
            <a:extLst>
              <a:ext uri="{FF2B5EF4-FFF2-40B4-BE49-F238E27FC236}">
                <a16:creationId xmlns:a16="http://schemas.microsoft.com/office/drawing/2014/main" id="{72301C57-4AB4-E3A1-85F9-B809D557B475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CO"/>
          </a:p>
        </p:txBody>
      </p:sp>
      <p:sp>
        <p:nvSpPr>
          <p:cNvPr id="7" name="Marcador de número de diapositiva 6">
            <a:extLst>
              <a:ext uri="{FF2B5EF4-FFF2-40B4-BE49-F238E27FC236}">
                <a16:creationId xmlns:a16="http://schemas.microsoft.com/office/drawing/2014/main" id="{F9277244-32DE-9C16-347E-72264F1AC9A9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93F8B29-5AC9-3044-B722-A97AE255123D}" type="slidenum">
              <a:rPr lang="es-CO" smtClean="0"/>
              <a:t>‹Nº›</a:t>
            </a:fld>
            <a:endParaRPr lang="es-CO"/>
          </a:p>
        </p:txBody>
      </p:sp>
    </p:spTree>
    <p:extLst>
      <p:ext uri="{BB962C8B-B14F-4D97-AF65-F5344CB8AC3E}">
        <p14:creationId xmlns:p14="http://schemas.microsoft.com/office/powerpoint/2010/main" val="4017276398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ació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id="{677212A2-E872-74FA-D7A3-C595182D3D69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es-MX"/>
              <a:t>Haz clic para modificar el estilo de título del patrón</a:t>
            </a:r>
            <a:endParaRPr lang="es-CO"/>
          </a:p>
        </p:txBody>
      </p:sp>
      <p:sp>
        <p:nvSpPr>
          <p:cNvPr id="3" name="Marcador de texto 2">
            <a:extLst>
              <a:ext uri="{FF2B5EF4-FFF2-40B4-BE49-F238E27FC236}">
                <a16:creationId xmlns:a16="http://schemas.microsoft.com/office/drawing/2014/main" id="{F36B8549-491C-117F-F139-212436A0559B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s-MX"/>
              <a:t>Haga clic para modificar los estilos de texto del patrón</a:t>
            </a:r>
          </a:p>
        </p:txBody>
      </p:sp>
      <p:sp>
        <p:nvSpPr>
          <p:cNvPr id="4" name="Marcador de contenido 3">
            <a:extLst>
              <a:ext uri="{FF2B5EF4-FFF2-40B4-BE49-F238E27FC236}">
                <a16:creationId xmlns:a16="http://schemas.microsoft.com/office/drawing/2014/main" id="{1C62DAC0-8127-DA04-7B66-DA844E0D0E09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es-MX"/>
              <a:t>Haga clic para modificar los estilos de texto del patrón</a:t>
            </a:r>
          </a:p>
          <a:p>
            <a:pPr lvl="1"/>
            <a:r>
              <a:rPr lang="es-MX"/>
              <a:t>Segundo nivel</a:t>
            </a:r>
          </a:p>
          <a:p>
            <a:pPr lvl="2"/>
            <a:r>
              <a:rPr lang="es-MX"/>
              <a:t>Tercer nivel</a:t>
            </a:r>
          </a:p>
          <a:p>
            <a:pPr lvl="3"/>
            <a:r>
              <a:rPr lang="es-MX"/>
              <a:t>Cuarto nivel</a:t>
            </a:r>
          </a:p>
          <a:p>
            <a:pPr lvl="4"/>
            <a:r>
              <a:rPr lang="es-MX"/>
              <a:t>Quinto nivel</a:t>
            </a:r>
            <a:endParaRPr lang="es-CO"/>
          </a:p>
        </p:txBody>
      </p:sp>
      <p:sp>
        <p:nvSpPr>
          <p:cNvPr id="5" name="Marcador de texto 4">
            <a:extLst>
              <a:ext uri="{FF2B5EF4-FFF2-40B4-BE49-F238E27FC236}">
                <a16:creationId xmlns:a16="http://schemas.microsoft.com/office/drawing/2014/main" id="{66E2169A-340C-77F8-7549-51C04E21920F}"/>
              </a:ext>
            </a:extLst>
          </p:cNvPr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s-MX"/>
              <a:t>Haga clic para modificar los estilos de texto del patrón</a:t>
            </a:r>
          </a:p>
        </p:txBody>
      </p:sp>
      <p:sp>
        <p:nvSpPr>
          <p:cNvPr id="6" name="Marcador de contenido 5">
            <a:extLst>
              <a:ext uri="{FF2B5EF4-FFF2-40B4-BE49-F238E27FC236}">
                <a16:creationId xmlns:a16="http://schemas.microsoft.com/office/drawing/2014/main" id="{1203F838-5FBF-DE11-A549-813C4755756C}"/>
              </a:ext>
            </a:extLst>
          </p:cNvPr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es-MX"/>
              <a:t>Haga clic para modificar los estilos de texto del patrón</a:t>
            </a:r>
          </a:p>
          <a:p>
            <a:pPr lvl="1"/>
            <a:r>
              <a:rPr lang="es-MX"/>
              <a:t>Segundo nivel</a:t>
            </a:r>
          </a:p>
          <a:p>
            <a:pPr lvl="2"/>
            <a:r>
              <a:rPr lang="es-MX"/>
              <a:t>Tercer nivel</a:t>
            </a:r>
          </a:p>
          <a:p>
            <a:pPr lvl="3"/>
            <a:r>
              <a:rPr lang="es-MX"/>
              <a:t>Cuarto nivel</a:t>
            </a:r>
          </a:p>
          <a:p>
            <a:pPr lvl="4"/>
            <a:r>
              <a:rPr lang="es-MX"/>
              <a:t>Quinto nivel</a:t>
            </a:r>
            <a:endParaRPr lang="es-CO"/>
          </a:p>
        </p:txBody>
      </p:sp>
      <p:sp>
        <p:nvSpPr>
          <p:cNvPr id="7" name="Marcador de fecha 6">
            <a:extLst>
              <a:ext uri="{FF2B5EF4-FFF2-40B4-BE49-F238E27FC236}">
                <a16:creationId xmlns:a16="http://schemas.microsoft.com/office/drawing/2014/main" id="{F7CA96EB-D98E-6DB8-CC4D-6B6B82071695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3FF3313-880A-EF47-9613-F8B76DBE709F}" type="datetimeFigureOut">
              <a:rPr lang="es-CO" smtClean="0"/>
              <a:t>10/11/24</a:t>
            </a:fld>
            <a:endParaRPr lang="es-CO"/>
          </a:p>
        </p:txBody>
      </p:sp>
      <p:sp>
        <p:nvSpPr>
          <p:cNvPr id="8" name="Marcador de pie de página 7">
            <a:extLst>
              <a:ext uri="{FF2B5EF4-FFF2-40B4-BE49-F238E27FC236}">
                <a16:creationId xmlns:a16="http://schemas.microsoft.com/office/drawing/2014/main" id="{9210B573-9CDE-8D68-5625-AB8126C58802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CO"/>
          </a:p>
        </p:txBody>
      </p:sp>
      <p:sp>
        <p:nvSpPr>
          <p:cNvPr id="9" name="Marcador de número de diapositiva 8">
            <a:extLst>
              <a:ext uri="{FF2B5EF4-FFF2-40B4-BE49-F238E27FC236}">
                <a16:creationId xmlns:a16="http://schemas.microsoft.com/office/drawing/2014/main" id="{9CA90DF1-0455-FDD6-BC25-BCD861D1695B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93F8B29-5AC9-3044-B722-A97AE255123D}" type="slidenum">
              <a:rPr lang="es-CO" smtClean="0"/>
              <a:t>‹Nº›</a:t>
            </a:fld>
            <a:endParaRPr lang="es-CO"/>
          </a:p>
        </p:txBody>
      </p:sp>
    </p:spTree>
    <p:extLst>
      <p:ext uri="{BB962C8B-B14F-4D97-AF65-F5344CB8AC3E}">
        <p14:creationId xmlns:p14="http://schemas.microsoft.com/office/powerpoint/2010/main" val="2551809634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Solo el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id="{E57B7E3A-A704-17C9-48B7-7FE80EB4FB6E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s-MX"/>
              <a:t>Haz clic para modificar el estilo de título del patrón</a:t>
            </a:r>
            <a:endParaRPr lang="es-CO"/>
          </a:p>
        </p:txBody>
      </p:sp>
      <p:sp>
        <p:nvSpPr>
          <p:cNvPr id="3" name="Marcador de fecha 2">
            <a:extLst>
              <a:ext uri="{FF2B5EF4-FFF2-40B4-BE49-F238E27FC236}">
                <a16:creationId xmlns:a16="http://schemas.microsoft.com/office/drawing/2014/main" id="{180182A1-6CE6-A952-0FA8-A94B8792693A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3FF3313-880A-EF47-9613-F8B76DBE709F}" type="datetimeFigureOut">
              <a:rPr lang="es-CO" smtClean="0"/>
              <a:t>10/11/24</a:t>
            </a:fld>
            <a:endParaRPr lang="es-CO"/>
          </a:p>
        </p:txBody>
      </p:sp>
      <p:sp>
        <p:nvSpPr>
          <p:cNvPr id="4" name="Marcador de pie de página 3">
            <a:extLst>
              <a:ext uri="{FF2B5EF4-FFF2-40B4-BE49-F238E27FC236}">
                <a16:creationId xmlns:a16="http://schemas.microsoft.com/office/drawing/2014/main" id="{F72499DD-80FD-26D7-2CBA-3BF31EFCCD3B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CO"/>
          </a:p>
        </p:txBody>
      </p:sp>
      <p:sp>
        <p:nvSpPr>
          <p:cNvPr id="5" name="Marcador de número de diapositiva 4">
            <a:extLst>
              <a:ext uri="{FF2B5EF4-FFF2-40B4-BE49-F238E27FC236}">
                <a16:creationId xmlns:a16="http://schemas.microsoft.com/office/drawing/2014/main" id="{FBF82019-01F7-C07F-E317-4E111C1E2639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93F8B29-5AC9-3044-B722-A97AE255123D}" type="slidenum">
              <a:rPr lang="es-CO" smtClean="0"/>
              <a:t>‹Nº›</a:t>
            </a:fld>
            <a:endParaRPr lang="es-CO"/>
          </a:p>
        </p:txBody>
      </p:sp>
    </p:spTree>
    <p:extLst>
      <p:ext uri="{BB962C8B-B14F-4D97-AF65-F5344CB8AC3E}">
        <p14:creationId xmlns:p14="http://schemas.microsoft.com/office/powerpoint/2010/main" val="3520871286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En blanc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Marcador de fecha 1">
            <a:extLst>
              <a:ext uri="{FF2B5EF4-FFF2-40B4-BE49-F238E27FC236}">
                <a16:creationId xmlns:a16="http://schemas.microsoft.com/office/drawing/2014/main" id="{B79E9B1F-3994-8314-21D4-E79B518F4D4E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3FF3313-880A-EF47-9613-F8B76DBE709F}" type="datetimeFigureOut">
              <a:rPr lang="es-CO" smtClean="0"/>
              <a:t>10/11/24</a:t>
            </a:fld>
            <a:endParaRPr lang="es-CO"/>
          </a:p>
        </p:txBody>
      </p:sp>
      <p:sp>
        <p:nvSpPr>
          <p:cNvPr id="3" name="Marcador de pie de página 2">
            <a:extLst>
              <a:ext uri="{FF2B5EF4-FFF2-40B4-BE49-F238E27FC236}">
                <a16:creationId xmlns:a16="http://schemas.microsoft.com/office/drawing/2014/main" id="{E8E59B69-7BB6-7056-A43E-33CB7A9B4FC0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CO"/>
          </a:p>
        </p:txBody>
      </p:sp>
      <p:sp>
        <p:nvSpPr>
          <p:cNvPr id="4" name="Marcador de número de diapositiva 3">
            <a:extLst>
              <a:ext uri="{FF2B5EF4-FFF2-40B4-BE49-F238E27FC236}">
                <a16:creationId xmlns:a16="http://schemas.microsoft.com/office/drawing/2014/main" id="{18AE6F53-696F-D5E1-46C4-76BF6DD6E0C6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93F8B29-5AC9-3044-B722-A97AE255123D}" type="slidenum">
              <a:rPr lang="es-CO" smtClean="0"/>
              <a:t>‹Nº›</a:t>
            </a:fld>
            <a:endParaRPr lang="es-CO"/>
          </a:p>
        </p:txBody>
      </p:sp>
    </p:spTree>
    <p:extLst>
      <p:ext uri="{BB962C8B-B14F-4D97-AF65-F5344CB8AC3E}">
        <p14:creationId xmlns:p14="http://schemas.microsoft.com/office/powerpoint/2010/main" val="2778542909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ido con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id="{DD4467BC-4A3C-FC41-48C3-9D1DC2D42E18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s-MX"/>
              <a:t>Haz clic para modificar el estilo de título del patrón</a:t>
            </a:r>
            <a:endParaRPr lang="es-CO"/>
          </a:p>
        </p:txBody>
      </p:sp>
      <p:sp>
        <p:nvSpPr>
          <p:cNvPr id="3" name="Marcador de contenido 2">
            <a:extLst>
              <a:ext uri="{FF2B5EF4-FFF2-40B4-BE49-F238E27FC236}">
                <a16:creationId xmlns:a16="http://schemas.microsoft.com/office/drawing/2014/main" id="{90BB7871-F556-A2E4-1002-54C01C9D141F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s-MX"/>
              <a:t>Haga clic para modificar los estilos de texto del patrón</a:t>
            </a:r>
          </a:p>
          <a:p>
            <a:pPr lvl="1"/>
            <a:r>
              <a:rPr lang="es-MX"/>
              <a:t>Segundo nivel</a:t>
            </a:r>
          </a:p>
          <a:p>
            <a:pPr lvl="2"/>
            <a:r>
              <a:rPr lang="es-MX"/>
              <a:t>Tercer nivel</a:t>
            </a:r>
          </a:p>
          <a:p>
            <a:pPr lvl="3"/>
            <a:r>
              <a:rPr lang="es-MX"/>
              <a:t>Cuarto nivel</a:t>
            </a:r>
          </a:p>
          <a:p>
            <a:pPr lvl="4"/>
            <a:r>
              <a:rPr lang="es-MX"/>
              <a:t>Quinto nivel</a:t>
            </a:r>
            <a:endParaRPr lang="es-CO"/>
          </a:p>
        </p:txBody>
      </p:sp>
      <p:sp>
        <p:nvSpPr>
          <p:cNvPr id="4" name="Marcador de texto 3">
            <a:extLst>
              <a:ext uri="{FF2B5EF4-FFF2-40B4-BE49-F238E27FC236}">
                <a16:creationId xmlns:a16="http://schemas.microsoft.com/office/drawing/2014/main" id="{45813BE6-92C1-455C-7620-FFEDDB1805CD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s-MX"/>
              <a:t>Haga clic para modificar los estilos de texto del patrón</a:t>
            </a:r>
          </a:p>
        </p:txBody>
      </p:sp>
      <p:sp>
        <p:nvSpPr>
          <p:cNvPr id="5" name="Marcador de fecha 4">
            <a:extLst>
              <a:ext uri="{FF2B5EF4-FFF2-40B4-BE49-F238E27FC236}">
                <a16:creationId xmlns:a16="http://schemas.microsoft.com/office/drawing/2014/main" id="{E681B516-6896-BC17-F66E-5A3E14967659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3FF3313-880A-EF47-9613-F8B76DBE709F}" type="datetimeFigureOut">
              <a:rPr lang="es-CO" smtClean="0"/>
              <a:t>10/11/24</a:t>
            </a:fld>
            <a:endParaRPr lang="es-CO"/>
          </a:p>
        </p:txBody>
      </p:sp>
      <p:sp>
        <p:nvSpPr>
          <p:cNvPr id="6" name="Marcador de pie de página 5">
            <a:extLst>
              <a:ext uri="{FF2B5EF4-FFF2-40B4-BE49-F238E27FC236}">
                <a16:creationId xmlns:a16="http://schemas.microsoft.com/office/drawing/2014/main" id="{37942AAE-336F-5405-BE67-BADB49CC0E2C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CO"/>
          </a:p>
        </p:txBody>
      </p:sp>
      <p:sp>
        <p:nvSpPr>
          <p:cNvPr id="7" name="Marcador de número de diapositiva 6">
            <a:extLst>
              <a:ext uri="{FF2B5EF4-FFF2-40B4-BE49-F238E27FC236}">
                <a16:creationId xmlns:a16="http://schemas.microsoft.com/office/drawing/2014/main" id="{97D7FE86-B568-3070-C09F-D3E375950E38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93F8B29-5AC9-3044-B722-A97AE255123D}" type="slidenum">
              <a:rPr lang="es-CO" smtClean="0"/>
              <a:t>‹Nº›</a:t>
            </a:fld>
            <a:endParaRPr lang="es-CO"/>
          </a:p>
        </p:txBody>
      </p:sp>
    </p:spTree>
    <p:extLst>
      <p:ext uri="{BB962C8B-B14F-4D97-AF65-F5344CB8AC3E}">
        <p14:creationId xmlns:p14="http://schemas.microsoft.com/office/powerpoint/2010/main" val="3039993278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Imagen con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id="{63D6D540-BE56-BE40-76FC-E5ABA714BB7E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s-MX"/>
              <a:t>Haz clic para modificar el estilo de título del patrón</a:t>
            </a:r>
            <a:endParaRPr lang="es-CO"/>
          </a:p>
        </p:txBody>
      </p:sp>
      <p:sp>
        <p:nvSpPr>
          <p:cNvPr id="3" name="Marcador de posición de imagen 2">
            <a:extLst>
              <a:ext uri="{FF2B5EF4-FFF2-40B4-BE49-F238E27FC236}">
                <a16:creationId xmlns:a16="http://schemas.microsoft.com/office/drawing/2014/main" id="{107D5193-67F3-F35C-993A-C157F71C9107}"/>
              </a:ext>
            </a:extLst>
          </p:cNvPr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s-CO"/>
          </a:p>
        </p:txBody>
      </p:sp>
      <p:sp>
        <p:nvSpPr>
          <p:cNvPr id="4" name="Marcador de texto 3">
            <a:extLst>
              <a:ext uri="{FF2B5EF4-FFF2-40B4-BE49-F238E27FC236}">
                <a16:creationId xmlns:a16="http://schemas.microsoft.com/office/drawing/2014/main" id="{2F0545F9-93F3-56CF-32D9-67EED567902F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s-MX"/>
              <a:t>Haga clic para modificar los estilos de texto del patrón</a:t>
            </a:r>
          </a:p>
        </p:txBody>
      </p:sp>
      <p:sp>
        <p:nvSpPr>
          <p:cNvPr id="5" name="Marcador de fecha 4">
            <a:extLst>
              <a:ext uri="{FF2B5EF4-FFF2-40B4-BE49-F238E27FC236}">
                <a16:creationId xmlns:a16="http://schemas.microsoft.com/office/drawing/2014/main" id="{3B0F1102-E8C8-4B62-01DB-9319CB49EEDD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3FF3313-880A-EF47-9613-F8B76DBE709F}" type="datetimeFigureOut">
              <a:rPr lang="es-CO" smtClean="0"/>
              <a:t>10/11/24</a:t>
            </a:fld>
            <a:endParaRPr lang="es-CO"/>
          </a:p>
        </p:txBody>
      </p:sp>
      <p:sp>
        <p:nvSpPr>
          <p:cNvPr id="6" name="Marcador de pie de página 5">
            <a:extLst>
              <a:ext uri="{FF2B5EF4-FFF2-40B4-BE49-F238E27FC236}">
                <a16:creationId xmlns:a16="http://schemas.microsoft.com/office/drawing/2014/main" id="{D8D0F550-9B24-F7C7-23BD-718819877EAB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CO"/>
          </a:p>
        </p:txBody>
      </p:sp>
      <p:sp>
        <p:nvSpPr>
          <p:cNvPr id="7" name="Marcador de número de diapositiva 6">
            <a:extLst>
              <a:ext uri="{FF2B5EF4-FFF2-40B4-BE49-F238E27FC236}">
                <a16:creationId xmlns:a16="http://schemas.microsoft.com/office/drawing/2014/main" id="{214055D1-6453-7DFE-A126-DD6684D1D5BE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93F8B29-5AC9-3044-B722-A97AE255123D}" type="slidenum">
              <a:rPr lang="es-CO" smtClean="0"/>
              <a:t>‹Nº›</a:t>
            </a:fld>
            <a:endParaRPr lang="es-CO"/>
          </a:p>
        </p:txBody>
      </p:sp>
    </p:spTree>
    <p:extLst>
      <p:ext uri="{BB962C8B-B14F-4D97-AF65-F5344CB8AC3E}">
        <p14:creationId xmlns:p14="http://schemas.microsoft.com/office/powerpoint/2010/main" val="2632467167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ítulo y texto vertica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id="{F4144104-65F4-A767-D26D-EB347432AEC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s-MX"/>
              <a:t>Haz clic para modificar el estilo de título del patrón</a:t>
            </a:r>
            <a:endParaRPr lang="es-CO"/>
          </a:p>
        </p:txBody>
      </p:sp>
      <p:sp>
        <p:nvSpPr>
          <p:cNvPr id="3" name="Marcador de texto vertical 2">
            <a:extLst>
              <a:ext uri="{FF2B5EF4-FFF2-40B4-BE49-F238E27FC236}">
                <a16:creationId xmlns:a16="http://schemas.microsoft.com/office/drawing/2014/main" id="{C4F6B48D-9573-D3B0-116D-BC4A9F8AA29C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s-MX"/>
              <a:t>Haga clic para modificar los estilos de texto del patrón</a:t>
            </a:r>
          </a:p>
          <a:p>
            <a:pPr lvl="1"/>
            <a:r>
              <a:rPr lang="es-MX"/>
              <a:t>Segundo nivel</a:t>
            </a:r>
          </a:p>
          <a:p>
            <a:pPr lvl="2"/>
            <a:r>
              <a:rPr lang="es-MX"/>
              <a:t>Tercer nivel</a:t>
            </a:r>
          </a:p>
          <a:p>
            <a:pPr lvl="3"/>
            <a:r>
              <a:rPr lang="es-MX"/>
              <a:t>Cuarto nivel</a:t>
            </a:r>
          </a:p>
          <a:p>
            <a:pPr lvl="4"/>
            <a:r>
              <a:rPr lang="es-MX"/>
              <a:t>Quinto nivel</a:t>
            </a:r>
            <a:endParaRPr lang="es-CO"/>
          </a:p>
        </p:txBody>
      </p:sp>
      <p:sp>
        <p:nvSpPr>
          <p:cNvPr id="4" name="Marcador de fecha 3">
            <a:extLst>
              <a:ext uri="{FF2B5EF4-FFF2-40B4-BE49-F238E27FC236}">
                <a16:creationId xmlns:a16="http://schemas.microsoft.com/office/drawing/2014/main" id="{76E2C702-7FBC-A6D5-BC1E-E17217E02A39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3FF3313-880A-EF47-9613-F8B76DBE709F}" type="datetimeFigureOut">
              <a:rPr lang="es-CO" smtClean="0"/>
              <a:t>10/11/24</a:t>
            </a:fld>
            <a:endParaRPr lang="es-CO"/>
          </a:p>
        </p:txBody>
      </p:sp>
      <p:sp>
        <p:nvSpPr>
          <p:cNvPr id="5" name="Marcador de pie de página 4">
            <a:extLst>
              <a:ext uri="{FF2B5EF4-FFF2-40B4-BE49-F238E27FC236}">
                <a16:creationId xmlns:a16="http://schemas.microsoft.com/office/drawing/2014/main" id="{C4325967-D39F-D35E-791D-4E7E88A9CE53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CO"/>
          </a:p>
        </p:txBody>
      </p:sp>
      <p:sp>
        <p:nvSpPr>
          <p:cNvPr id="6" name="Marcador de número de diapositiva 5">
            <a:extLst>
              <a:ext uri="{FF2B5EF4-FFF2-40B4-BE49-F238E27FC236}">
                <a16:creationId xmlns:a16="http://schemas.microsoft.com/office/drawing/2014/main" id="{631BDC8D-EAF1-20D5-3A2F-341996ADA231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93F8B29-5AC9-3044-B722-A97AE255123D}" type="slidenum">
              <a:rPr lang="es-CO" smtClean="0"/>
              <a:t>‹Nº›</a:t>
            </a:fld>
            <a:endParaRPr lang="es-CO"/>
          </a:p>
        </p:txBody>
      </p:sp>
    </p:spTree>
    <p:extLst>
      <p:ext uri="{BB962C8B-B14F-4D97-AF65-F5344CB8AC3E}">
        <p14:creationId xmlns:p14="http://schemas.microsoft.com/office/powerpoint/2010/main" val="2202175548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Título vertical y text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vertical 1">
            <a:extLst>
              <a:ext uri="{FF2B5EF4-FFF2-40B4-BE49-F238E27FC236}">
                <a16:creationId xmlns:a16="http://schemas.microsoft.com/office/drawing/2014/main" id="{DDF3108C-BA2D-31CD-FDF0-D9EE45C8646A}"/>
              </a:ext>
            </a:extLst>
          </p:cNvPr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es-MX"/>
              <a:t>Haz clic para modificar el estilo de título del patrón</a:t>
            </a:r>
            <a:endParaRPr lang="es-CO"/>
          </a:p>
        </p:txBody>
      </p:sp>
      <p:sp>
        <p:nvSpPr>
          <p:cNvPr id="3" name="Marcador de texto vertical 2">
            <a:extLst>
              <a:ext uri="{FF2B5EF4-FFF2-40B4-BE49-F238E27FC236}">
                <a16:creationId xmlns:a16="http://schemas.microsoft.com/office/drawing/2014/main" id="{1D70533F-F1A4-76D0-2BF8-3A344FFBC909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es-MX"/>
              <a:t>Haga clic para modificar los estilos de texto del patrón</a:t>
            </a:r>
          </a:p>
          <a:p>
            <a:pPr lvl="1"/>
            <a:r>
              <a:rPr lang="es-MX"/>
              <a:t>Segundo nivel</a:t>
            </a:r>
          </a:p>
          <a:p>
            <a:pPr lvl="2"/>
            <a:r>
              <a:rPr lang="es-MX"/>
              <a:t>Tercer nivel</a:t>
            </a:r>
          </a:p>
          <a:p>
            <a:pPr lvl="3"/>
            <a:r>
              <a:rPr lang="es-MX"/>
              <a:t>Cuarto nivel</a:t>
            </a:r>
          </a:p>
          <a:p>
            <a:pPr lvl="4"/>
            <a:r>
              <a:rPr lang="es-MX"/>
              <a:t>Quinto nivel</a:t>
            </a:r>
            <a:endParaRPr lang="es-CO"/>
          </a:p>
        </p:txBody>
      </p:sp>
      <p:sp>
        <p:nvSpPr>
          <p:cNvPr id="4" name="Marcador de fecha 3">
            <a:extLst>
              <a:ext uri="{FF2B5EF4-FFF2-40B4-BE49-F238E27FC236}">
                <a16:creationId xmlns:a16="http://schemas.microsoft.com/office/drawing/2014/main" id="{C3E0418C-0872-7EC5-E873-7D4F7599695A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3FF3313-880A-EF47-9613-F8B76DBE709F}" type="datetimeFigureOut">
              <a:rPr lang="es-CO" smtClean="0"/>
              <a:t>10/11/24</a:t>
            </a:fld>
            <a:endParaRPr lang="es-CO"/>
          </a:p>
        </p:txBody>
      </p:sp>
      <p:sp>
        <p:nvSpPr>
          <p:cNvPr id="5" name="Marcador de pie de página 4">
            <a:extLst>
              <a:ext uri="{FF2B5EF4-FFF2-40B4-BE49-F238E27FC236}">
                <a16:creationId xmlns:a16="http://schemas.microsoft.com/office/drawing/2014/main" id="{6EFC0323-CDBE-62BF-C3B1-796CD3A4C9BE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CO"/>
          </a:p>
        </p:txBody>
      </p:sp>
      <p:sp>
        <p:nvSpPr>
          <p:cNvPr id="6" name="Marcador de número de diapositiva 5">
            <a:extLst>
              <a:ext uri="{FF2B5EF4-FFF2-40B4-BE49-F238E27FC236}">
                <a16:creationId xmlns:a16="http://schemas.microsoft.com/office/drawing/2014/main" id="{8D52D3B5-EE20-DB77-54C5-893171341E17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93F8B29-5AC9-3044-B722-A97AE255123D}" type="slidenum">
              <a:rPr lang="es-CO" smtClean="0"/>
              <a:t>‹Nº›</a:t>
            </a:fld>
            <a:endParaRPr lang="es-CO"/>
          </a:p>
        </p:txBody>
      </p:sp>
    </p:spTree>
    <p:extLst>
      <p:ext uri="{BB962C8B-B14F-4D97-AF65-F5344CB8AC3E}">
        <p14:creationId xmlns:p14="http://schemas.microsoft.com/office/powerpoint/2010/main" val="4099493010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Marcador de título 1">
            <a:extLst>
              <a:ext uri="{FF2B5EF4-FFF2-40B4-BE49-F238E27FC236}">
                <a16:creationId xmlns:a16="http://schemas.microsoft.com/office/drawing/2014/main" id="{58B39A3D-5985-C781-241A-AB5D925101C5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s-MX"/>
              <a:t>Haz clic para modificar el estilo de título del patrón</a:t>
            </a:r>
            <a:endParaRPr lang="es-CO"/>
          </a:p>
        </p:txBody>
      </p:sp>
      <p:sp>
        <p:nvSpPr>
          <p:cNvPr id="3" name="Marcador de texto 2">
            <a:extLst>
              <a:ext uri="{FF2B5EF4-FFF2-40B4-BE49-F238E27FC236}">
                <a16:creationId xmlns:a16="http://schemas.microsoft.com/office/drawing/2014/main" id="{8EB8CE1D-5867-8222-1029-7D753744D03B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s-MX"/>
              <a:t>Haga clic para modificar los estilos de texto del patrón</a:t>
            </a:r>
          </a:p>
          <a:p>
            <a:pPr lvl="1"/>
            <a:r>
              <a:rPr lang="es-MX"/>
              <a:t>Segundo nivel</a:t>
            </a:r>
          </a:p>
          <a:p>
            <a:pPr lvl="2"/>
            <a:r>
              <a:rPr lang="es-MX"/>
              <a:t>Tercer nivel</a:t>
            </a:r>
          </a:p>
          <a:p>
            <a:pPr lvl="3"/>
            <a:r>
              <a:rPr lang="es-MX"/>
              <a:t>Cuarto nivel</a:t>
            </a:r>
          </a:p>
          <a:p>
            <a:pPr lvl="4"/>
            <a:r>
              <a:rPr lang="es-MX"/>
              <a:t>Quinto nivel</a:t>
            </a:r>
            <a:endParaRPr lang="es-CO"/>
          </a:p>
        </p:txBody>
      </p:sp>
      <p:sp>
        <p:nvSpPr>
          <p:cNvPr id="4" name="Marcador de fecha 3">
            <a:extLst>
              <a:ext uri="{FF2B5EF4-FFF2-40B4-BE49-F238E27FC236}">
                <a16:creationId xmlns:a16="http://schemas.microsoft.com/office/drawing/2014/main" id="{BE4E991B-0C6C-82DD-CFD2-DF198A91B350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82000"/>
                  </a:schemeClr>
                </a:solidFill>
              </a:defRPr>
            </a:lvl1pPr>
          </a:lstStyle>
          <a:p>
            <a:fld id="{13FF3313-880A-EF47-9613-F8B76DBE709F}" type="datetimeFigureOut">
              <a:rPr lang="es-CO" smtClean="0"/>
              <a:t>10/11/24</a:t>
            </a:fld>
            <a:endParaRPr lang="es-CO"/>
          </a:p>
        </p:txBody>
      </p:sp>
      <p:sp>
        <p:nvSpPr>
          <p:cNvPr id="5" name="Marcador de pie de página 4">
            <a:extLst>
              <a:ext uri="{FF2B5EF4-FFF2-40B4-BE49-F238E27FC236}">
                <a16:creationId xmlns:a16="http://schemas.microsoft.com/office/drawing/2014/main" id="{CDA04128-83CD-422F-A6F5-5CE96F6E1427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82000"/>
                  </a:schemeClr>
                </a:solidFill>
              </a:defRPr>
            </a:lvl1pPr>
          </a:lstStyle>
          <a:p>
            <a:endParaRPr lang="es-CO"/>
          </a:p>
        </p:txBody>
      </p:sp>
      <p:sp>
        <p:nvSpPr>
          <p:cNvPr id="6" name="Marcador de número de diapositiva 5">
            <a:extLst>
              <a:ext uri="{FF2B5EF4-FFF2-40B4-BE49-F238E27FC236}">
                <a16:creationId xmlns:a16="http://schemas.microsoft.com/office/drawing/2014/main" id="{76999727-55A1-4288-7B9D-FBC48AB1BBE9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82000"/>
                  </a:schemeClr>
                </a:solidFill>
              </a:defRPr>
            </a:lvl1pPr>
          </a:lstStyle>
          <a:p>
            <a:fld id="{193F8B29-5AC9-3044-B722-A97AE255123D}" type="slidenum">
              <a:rPr lang="es-CO" smtClean="0"/>
              <a:t>‹Nº›</a:t>
            </a:fld>
            <a:endParaRPr lang="es-CO"/>
          </a:p>
        </p:txBody>
      </p:sp>
    </p:spTree>
    <p:extLst>
      <p:ext uri="{BB962C8B-B14F-4D97-AF65-F5344CB8AC3E}">
        <p14:creationId xmlns:p14="http://schemas.microsoft.com/office/powerpoint/2010/main" val="905438616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s-CO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7" Type="http://schemas.openxmlformats.org/officeDocument/2006/relationships/image" Target="../media/image5.png"/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2.xml"/><Relationship Id="rId6" Type="http://schemas.openxmlformats.org/officeDocument/2006/relationships/customXml" Target="../ink/ink2.xml"/><Relationship Id="rId5" Type="http://schemas.openxmlformats.org/officeDocument/2006/relationships/image" Target="../media/image4.png"/><Relationship Id="rId4" Type="http://schemas.openxmlformats.org/officeDocument/2006/relationships/customXml" Target="../ink/ink1.xml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png"/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2.xml"/><Relationship Id="rId5" Type="http://schemas.openxmlformats.org/officeDocument/2006/relationships/image" Target="../media/image7.png"/><Relationship Id="rId4" Type="http://schemas.openxmlformats.org/officeDocument/2006/relationships/customXml" Target="../ink/ink3.xml"/></Relationships>
</file>

<file path=ppt/slides/_rels/slide4.xml.rels><?xml version="1.0" encoding="UTF-8" standalone="yes"?>
<Relationships xmlns="http://schemas.openxmlformats.org/package/2006/relationships"><Relationship Id="rId8" Type="http://schemas.openxmlformats.org/officeDocument/2006/relationships/image" Target="../media/image10.png"/><Relationship Id="rId13" Type="http://schemas.openxmlformats.org/officeDocument/2006/relationships/customXml" Target="../ink/ink9.xml"/><Relationship Id="rId18" Type="http://schemas.openxmlformats.org/officeDocument/2006/relationships/image" Target="../media/image15.png"/><Relationship Id="rId3" Type="http://schemas.openxmlformats.org/officeDocument/2006/relationships/customXml" Target="../ink/ink4.xml"/><Relationship Id="rId21" Type="http://schemas.openxmlformats.org/officeDocument/2006/relationships/customXml" Target="../ink/ink13.xml"/><Relationship Id="rId7" Type="http://schemas.openxmlformats.org/officeDocument/2006/relationships/customXml" Target="../ink/ink6.xml"/><Relationship Id="rId12" Type="http://schemas.openxmlformats.org/officeDocument/2006/relationships/image" Target="../media/image12.png"/><Relationship Id="rId17" Type="http://schemas.openxmlformats.org/officeDocument/2006/relationships/customXml" Target="../ink/ink11.xml"/><Relationship Id="rId2" Type="http://schemas.openxmlformats.org/officeDocument/2006/relationships/image" Target="../media/image2.png"/><Relationship Id="rId16" Type="http://schemas.openxmlformats.org/officeDocument/2006/relationships/image" Target="../media/image14.png"/><Relationship Id="rId20" Type="http://schemas.openxmlformats.org/officeDocument/2006/relationships/image" Target="../media/image16.png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9.png"/><Relationship Id="rId11" Type="http://schemas.openxmlformats.org/officeDocument/2006/relationships/customXml" Target="../ink/ink8.xml"/><Relationship Id="rId24" Type="http://schemas.openxmlformats.org/officeDocument/2006/relationships/image" Target="../media/image18.png"/><Relationship Id="rId5" Type="http://schemas.openxmlformats.org/officeDocument/2006/relationships/customXml" Target="../ink/ink5.xml"/><Relationship Id="rId15" Type="http://schemas.openxmlformats.org/officeDocument/2006/relationships/customXml" Target="../ink/ink10.xml"/><Relationship Id="rId23" Type="http://schemas.openxmlformats.org/officeDocument/2006/relationships/customXml" Target="../ink/ink14.xml"/><Relationship Id="rId10" Type="http://schemas.openxmlformats.org/officeDocument/2006/relationships/image" Target="../media/image11.png"/><Relationship Id="rId19" Type="http://schemas.openxmlformats.org/officeDocument/2006/relationships/customXml" Target="../ink/ink12.xml"/><Relationship Id="rId4" Type="http://schemas.openxmlformats.org/officeDocument/2006/relationships/image" Target="../media/image8.png"/><Relationship Id="rId9" Type="http://schemas.openxmlformats.org/officeDocument/2006/relationships/customXml" Target="../ink/ink7.xml"/><Relationship Id="rId14" Type="http://schemas.openxmlformats.org/officeDocument/2006/relationships/image" Target="../media/image13.png"/><Relationship Id="rId22" Type="http://schemas.openxmlformats.org/officeDocument/2006/relationships/image" Target="../media/image17.png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7.emf"/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2.xml"/><Relationship Id="rId5" Type="http://schemas.openxmlformats.org/officeDocument/2006/relationships/image" Target="../media/image20.png"/><Relationship Id="rId4" Type="http://schemas.openxmlformats.org/officeDocument/2006/relationships/customXml" Target="../ink/ink15.xml"/></Relationships>
</file>

<file path=ppt/slides/_rels/slide6.xml.rels><?xml version="1.0" encoding="UTF-8" standalone="yes"?>
<Relationships xmlns="http://schemas.openxmlformats.org/package/2006/relationships"><Relationship Id="rId8" Type="http://schemas.openxmlformats.org/officeDocument/2006/relationships/image" Target="../media/image10.png"/><Relationship Id="rId13" Type="http://schemas.openxmlformats.org/officeDocument/2006/relationships/customXml" Target="../ink/ink21.xml"/><Relationship Id="rId18" Type="http://schemas.openxmlformats.org/officeDocument/2006/relationships/image" Target="../media/image16.png"/><Relationship Id="rId3" Type="http://schemas.openxmlformats.org/officeDocument/2006/relationships/customXml" Target="../ink/ink16.xml"/><Relationship Id="rId21" Type="http://schemas.openxmlformats.org/officeDocument/2006/relationships/customXml" Target="../ink/ink25.xml"/><Relationship Id="rId7" Type="http://schemas.openxmlformats.org/officeDocument/2006/relationships/customXml" Target="../ink/ink18.xml"/><Relationship Id="rId12" Type="http://schemas.openxmlformats.org/officeDocument/2006/relationships/image" Target="../media/image13.png"/><Relationship Id="rId17" Type="http://schemas.openxmlformats.org/officeDocument/2006/relationships/customXml" Target="../ink/ink23.xml"/><Relationship Id="rId2" Type="http://schemas.openxmlformats.org/officeDocument/2006/relationships/image" Target="../media/image2.png"/><Relationship Id="rId16" Type="http://schemas.openxmlformats.org/officeDocument/2006/relationships/image" Target="../media/image15.png"/><Relationship Id="rId20" Type="http://schemas.openxmlformats.org/officeDocument/2006/relationships/image" Target="../media/image17.png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9.png"/><Relationship Id="rId11" Type="http://schemas.openxmlformats.org/officeDocument/2006/relationships/customXml" Target="../ink/ink20.xml"/><Relationship Id="rId5" Type="http://schemas.openxmlformats.org/officeDocument/2006/relationships/customXml" Target="../ink/ink17.xml"/><Relationship Id="rId15" Type="http://schemas.openxmlformats.org/officeDocument/2006/relationships/customXml" Target="../ink/ink22.xml"/><Relationship Id="rId10" Type="http://schemas.openxmlformats.org/officeDocument/2006/relationships/image" Target="../media/image21.png"/><Relationship Id="rId19" Type="http://schemas.openxmlformats.org/officeDocument/2006/relationships/customXml" Target="../ink/ink24.xml"/><Relationship Id="rId4" Type="http://schemas.openxmlformats.org/officeDocument/2006/relationships/image" Target="../media/image8.png"/><Relationship Id="rId9" Type="http://schemas.openxmlformats.org/officeDocument/2006/relationships/customXml" Target="../ink/ink19.xml"/><Relationship Id="rId14" Type="http://schemas.openxmlformats.org/officeDocument/2006/relationships/image" Target="../media/image14.png"/><Relationship Id="rId22" Type="http://schemas.openxmlformats.org/officeDocument/2006/relationships/image" Target="../media/image18.png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customXml" Target="../ink/ink26.xml"/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2.xml"/><Relationship Id="rId5" Type="http://schemas.openxmlformats.org/officeDocument/2006/relationships/image" Target="../media/image19.png"/><Relationship Id="rId4" Type="http://schemas.openxmlformats.org/officeDocument/2006/relationships/image" Target="../media/image20.png"/></Relationships>
</file>

<file path=ppt/slides/_rels/slide8.xml.rels><?xml version="1.0" encoding="UTF-8" standalone="yes"?>
<Relationships xmlns="http://schemas.openxmlformats.org/package/2006/relationships"><Relationship Id="rId8" Type="http://schemas.openxmlformats.org/officeDocument/2006/relationships/image" Target="../media/image25.png"/><Relationship Id="rId3" Type="http://schemas.openxmlformats.org/officeDocument/2006/relationships/customXml" Target="../ink/ink27.xml"/><Relationship Id="rId7" Type="http://schemas.openxmlformats.org/officeDocument/2006/relationships/customXml" Target="../ink/ink29.xml"/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24.png"/><Relationship Id="rId5" Type="http://schemas.openxmlformats.org/officeDocument/2006/relationships/customXml" Target="../ink/ink28.xml"/><Relationship Id="rId4" Type="http://schemas.openxmlformats.org/officeDocument/2006/relationships/image" Target="../media/image23.png"/><Relationship Id="rId9" Type="http://schemas.openxmlformats.org/officeDocument/2006/relationships/image" Target="../media/image22.png"/></Relationships>
</file>

<file path=ppt/slides/_rels/slide9.xml.rels><?xml version="1.0" encoding="UTF-8" standalone="yes"?>
<Relationships xmlns="http://schemas.openxmlformats.org/package/2006/relationships"><Relationship Id="rId8" Type="http://schemas.openxmlformats.org/officeDocument/2006/relationships/image" Target="../media/image27.png"/><Relationship Id="rId13" Type="http://schemas.openxmlformats.org/officeDocument/2006/relationships/customXml" Target="../ink/ink35.xml"/><Relationship Id="rId3" Type="http://schemas.openxmlformats.org/officeDocument/2006/relationships/customXml" Target="../ink/ink30.xml"/><Relationship Id="rId7" Type="http://schemas.openxmlformats.org/officeDocument/2006/relationships/customXml" Target="../ink/ink32.xml"/><Relationship Id="rId12" Type="http://schemas.openxmlformats.org/officeDocument/2006/relationships/image" Target="../media/image29.png"/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5.png"/><Relationship Id="rId11" Type="http://schemas.openxmlformats.org/officeDocument/2006/relationships/customXml" Target="../ink/ink34.xml"/><Relationship Id="rId5" Type="http://schemas.openxmlformats.org/officeDocument/2006/relationships/customXml" Target="../ink/ink31.xml"/><Relationship Id="rId10" Type="http://schemas.openxmlformats.org/officeDocument/2006/relationships/image" Target="../media/image28.png"/><Relationship Id="rId4" Type="http://schemas.openxmlformats.org/officeDocument/2006/relationships/image" Target="../media/image4.png"/><Relationship Id="rId9" Type="http://schemas.openxmlformats.org/officeDocument/2006/relationships/customXml" Target="../ink/ink33.xml"/><Relationship Id="rId14" Type="http://schemas.openxmlformats.org/officeDocument/2006/relationships/image" Target="../media/image30.png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23.jpg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slideLayout" Target="../slideLayouts/slideLayout2.xml"/><Relationship Id="rId1" Type="http://schemas.openxmlformats.org/officeDocument/2006/relationships/video" Target="https://www.youtube.com/embed/0md8ceciDrc?feature=oembed" TargetMode="External"/><Relationship Id="rId4" Type="http://schemas.openxmlformats.org/officeDocument/2006/relationships/image" Target="../media/image24.jpeg"/></Relationships>
</file>

<file path=ppt/slides/_rels/slide12.xml.rels><?xml version="1.0" encoding="UTF-8" standalone="yes"?>
<Relationships xmlns="http://schemas.openxmlformats.org/package/2006/relationships"><Relationship Id="rId3" Type="http://schemas.openxmlformats.org/officeDocument/2006/relationships/customXml" Target="../ink/ink36.xml"/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32.png"/></Relationships>
</file>

<file path=ppt/slides/_rels/slide13.xml.rels><?xml version="1.0" encoding="UTF-8" standalone="yes"?>
<Relationships xmlns="http://schemas.openxmlformats.org/package/2006/relationships"><Relationship Id="rId3" Type="http://schemas.openxmlformats.org/officeDocument/2006/relationships/customXml" Target="../ink/ink37.xml"/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32.png"/></Relationships>
</file>

<file path=ppt/slides/_rels/slide14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slideLayout" Target="../slideLayouts/slideLayout2.xml"/><Relationship Id="rId1" Type="http://schemas.openxmlformats.org/officeDocument/2006/relationships/video" Target="https://www.youtube.com/embed/8IfchID2m6A?feature=oembed" TargetMode="External"/><Relationship Id="rId4" Type="http://schemas.openxmlformats.org/officeDocument/2006/relationships/image" Target="../media/image25.jpeg"/></Relationships>
</file>

<file path=ppt/slides/_rels/slide15.xml.rels><?xml version="1.0" encoding="UTF-8" standalone="yes"?>
<Relationships xmlns="http://schemas.openxmlformats.org/package/2006/relationships"><Relationship Id="rId3" Type="http://schemas.openxmlformats.org/officeDocument/2006/relationships/customXml" Target="../ink/ink38.xml"/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32.png"/></Relationships>
</file>

<file path=ppt/slides/_rels/slide16.xml.rels><?xml version="1.0" encoding="UTF-8" standalone="yes"?>
<Relationships xmlns="http://schemas.openxmlformats.org/package/2006/relationships"><Relationship Id="rId3" Type="http://schemas.openxmlformats.org/officeDocument/2006/relationships/customXml" Target="../ink/ink39.xml"/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32.png"/></Relationships>
</file>

<file path=ppt/slides/_rels/slide17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slideLayout" Target="../slideLayouts/slideLayout2.xml"/><Relationship Id="rId1" Type="http://schemas.openxmlformats.org/officeDocument/2006/relationships/video" Target="https://www.youtube.com/embed/PovPwndbBM8?feature=oembed" TargetMode="External"/><Relationship Id="rId4" Type="http://schemas.openxmlformats.org/officeDocument/2006/relationships/image" Target="../media/image26.jpeg"/></Relationships>
</file>

<file path=ppt/slides/_rels/slide18.xml.rels><?xml version="1.0" encoding="UTF-8" standalone="yes"?>
<Relationships xmlns="http://schemas.openxmlformats.org/package/2006/relationships"><Relationship Id="rId8" Type="http://schemas.openxmlformats.org/officeDocument/2006/relationships/image" Target="../media/image25.png"/><Relationship Id="rId3" Type="http://schemas.openxmlformats.org/officeDocument/2006/relationships/customXml" Target="../ink/ink40.xml"/><Relationship Id="rId7" Type="http://schemas.openxmlformats.org/officeDocument/2006/relationships/customXml" Target="../ink/ink42.xml"/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24.png"/><Relationship Id="rId5" Type="http://schemas.openxmlformats.org/officeDocument/2006/relationships/customXml" Target="../ink/ink41.xml"/><Relationship Id="rId4" Type="http://schemas.openxmlformats.org/officeDocument/2006/relationships/image" Target="../media/image23.png"/><Relationship Id="rId9" Type="http://schemas.openxmlformats.org/officeDocument/2006/relationships/image" Target="../media/image31.png"/></Relationships>
</file>

<file path=ppt/slides/_rels/slide19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7" Type="http://schemas.openxmlformats.org/officeDocument/2006/relationships/image" Target="../media/image5.png"/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2.xml"/><Relationship Id="rId6" Type="http://schemas.openxmlformats.org/officeDocument/2006/relationships/customXml" Target="../ink/ink44.xml"/><Relationship Id="rId5" Type="http://schemas.openxmlformats.org/officeDocument/2006/relationships/image" Target="../media/image4.png"/><Relationship Id="rId4" Type="http://schemas.openxmlformats.org/officeDocument/2006/relationships/customXml" Target="../ink/ink43.xml"/></Relationships>
</file>

<file path=ppt/slides/_rels/slide20.xml.rels><?xml version="1.0" encoding="UTF-8" standalone="yes"?>
<Relationships xmlns="http://schemas.openxmlformats.org/package/2006/relationships"><Relationship Id="rId3" Type="http://schemas.openxmlformats.org/officeDocument/2006/relationships/image" Target="../media/image33.png"/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2.xml"/><Relationship Id="rId5" Type="http://schemas.openxmlformats.org/officeDocument/2006/relationships/image" Target="../media/image7.png"/><Relationship Id="rId4" Type="http://schemas.openxmlformats.org/officeDocument/2006/relationships/customXml" Target="../ink/ink45.xml"/></Relationships>
</file>

<file path=ppt/slides/_rels/slide21.xml.rels><?xml version="1.0" encoding="UTF-8" standalone="yes"?>
<Relationships xmlns="http://schemas.openxmlformats.org/package/2006/relationships"><Relationship Id="rId2" Type="http://schemas.openxmlformats.org/officeDocument/2006/relationships/image" Target="../media/image34.png"/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Imagen 2">
            <a:extLst>
              <a:ext uri="{FF2B5EF4-FFF2-40B4-BE49-F238E27FC236}">
                <a16:creationId xmlns:a16="http://schemas.microsoft.com/office/drawing/2014/main" id="{083503D5-C38F-7233-F247-4EBC4D08BADD}"/>
              </a:ext>
            </a:extLst>
          </p:cNvPr>
          <p:cNvPicPr>
            <a:picLocks noGrp="1" noRot="1" noChangeAspect="1" noMove="1" noResize="1" noEditPoints="1" noAdjustHandles="1" noChangeArrowheads="1" noChangeShapeType="1" noCrop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7" name="CuadroTexto 6">
            <a:extLst>
              <a:ext uri="{FF2B5EF4-FFF2-40B4-BE49-F238E27FC236}">
                <a16:creationId xmlns:a16="http://schemas.microsoft.com/office/drawing/2014/main" id="{D55910E2-5291-3D79-B1E8-9B5B058DD52A}"/>
              </a:ext>
            </a:extLst>
          </p:cNvPr>
          <p:cNvSpPr txBox="1"/>
          <p:nvPr/>
        </p:nvSpPr>
        <p:spPr>
          <a:xfrm>
            <a:off x="1130708" y="3429000"/>
            <a:ext cx="5360385" cy="107721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s-CO" sz="3200" b="1" dirty="0">
                <a:solidFill>
                  <a:srgbClr val="01B167"/>
                </a:solidFill>
                <a:latin typeface="Arial Black" panose="020B0604020202020204" pitchFamily="34" charset="0"/>
                <a:cs typeface="Arial Black" panose="020B0604020202020204" pitchFamily="34" charset="0"/>
              </a:rPr>
              <a:t>Magia STEM:</a:t>
            </a:r>
          </a:p>
          <a:p>
            <a:r>
              <a:rPr lang="es-CO" sz="3200" b="1" dirty="0">
                <a:solidFill>
                  <a:srgbClr val="01B167"/>
                </a:solidFill>
                <a:latin typeface="Arial Black" panose="020B0604020202020204" pitchFamily="34" charset="0"/>
                <a:cs typeface="Arial Black" panose="020B0604020202020204" pitchFamily="34" charset="0"/>
              </a:rPr>
              <a:t>El Poder del Asombro</a:t>
            </a:r>
          </a:p>
        </p:txBody>
      </p:sp>
      <p:sp>
        <p:nvSpPr>
          <p:cNvPr id="8" name="CuadroTexto 7">
            <a:extLst>
              <a:ext uri="{FF2B5EF4-FFF2-40B4-BE49-F238E27FC236}">
                <a16:creationId xmlns:a16="http://schemas.microsoft.com/office/drawing/2014/main" id="{3ECF4AB9-A8CE-1CED-0EA8-1381570649FD}"/>
              </a:ext>
            </a:extLst>
          </p:cNvPr>
          <p:cNvSpPr txBox="1"/>
          <p:nvPr/>
        </p:nvSpPr>
        <p:spPr>
          <a:xfrm>
            <a:off x="1130708" y="4506218"/>
            <a:ext cx="6084740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s-CO" dirty="0" err="1">
                <a:solidFill>
                  <a:srgbClr val="222C6E"/>
                </a:solidFill>
                <a:latin typeface="Arial Black" panose="020B0604020202020204" pitchFamily="34" charset="0"/>
                <a:cs typeface="Arial Black" panose="020B0604020202020204" pitchFamily="34" charset="0"/>
              </a:rPr>
              <a:t>Johans</a:t>
            </a:r>
            <a:r>
              <a:rPr lang="es-CO" dirty="0">
                <a:solidFill>
                  <a:srgbClr val="222C6E"/>
                </a:solidFill>
                <a:latin typeface="Arial Black" panose="020B0604020202020204" pitchFamily="34" charset="0"/>
                <a:cs typeface="Arial Black" panose="020B0604020202020204" pitchFamily="34" charset="0"/>
              </a:rPr>
              <a:t> </a:t>
            </a:r>
            <a:r>
              <a:rPr lang="es-CO" dirty="0" err="1">
                <a:solidFill>
                  <a:srgbClr val="222C6E"/>
                </a:solidFill>
                <a:latin typeface="Arial Black" panose="020B0604020202020204" pitchFamily="34" charset="0"/>
                <a:cs typeface="Arial Black" panose="020B0604020202020204" pitchFamily="34" charset="0"/>
              </a:rPr>
              <a:t>Rios</a:t>
            </a:r>
            <a:r>
              <a:rPr lang="es-CO" dirty="0">
                <a:solidFill>
                  <a:srgbClr val="222C6E"/>
                </a:solidFill>
                <a:latin typeface="Arial Black" panose="020B0604020202020204" pitchFamily="34" charset="0"/>
                <a:cs typeface="Arial Black" panose="020B0604020202020204" pitchFamily="34" charset="0"/>
              </a:rPr>
              <a:t> / Director y Docente Magia STEM</a:t>
            </a:r>
            <a:endParaRPr lang="es-CO" b="1" dirty="0">
              <a:solidFill>
                <a:srgbClr val="222C6E"/>
              </a:solidFill>
              <a:latin typeface="Arial Black" panose="020B0604020202020204" pitchFamily="34" charset="0"/>
              <a:cs typeface="Arial Black" panose="020B0604020202020204" pitchFamily="34" charset="0"/>
            </a:endParaRPr>
          </a:p>
          <a:p>
            <a:r>
              <a:rPr lang="es-CO" b="1" dirty="0">
                <a:solidFill>
                  <a:srgbClr val="222C6E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Atarraya STEM Uniandes</a:t>
            </a:r>
          </a:p>
        </p:txBody>
      </p:sp>
    </p:spTree>
    <p:extLst>
      <p:ext uri="{BB962C8B-B14F-4D97-AF65-F5344CB8AC3E}">
        <p14:creationId xmlns:p14="http://schemas.microsoft.com/office/powerpoint/2010/main" val="3152629255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3" name="Imagen 12">
            <a:extLst>
              <a:ext uri="{FF2B5EF4-FFF2-40B4-BE49-F238E27FC236}">
                <a16:creationId xmlns:a16="http://schemas.microsoft.com/office/drawing/2014/main" id="{910521A5-E684-122F-3A98-FAF869AE6C2F}"/>
              </a:ext>
            </a:extLst>
          </p:cNvPr>
          <p:cNvPicPr>
            <a:picLocks noGrp="1" noRot="1" noChangeAspect="1" noMove="1" noResize="1" noEditPoints="1" noAdjustHandles="1" noChangeArrowheads="1" noChangeShapeType="1" noCrop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6" name="CuadroTexto 5">
            <a:extLst>
              <a:ext uri="{FF2B5EF4-FFF2-40B4-BE49-F238E27FC236}">
                <a16:creationId xmlns:a16="http://schemas.microsoft.com/office/drawing/2014/main" id="{C5CFF67D-754B-AD47-3620-87BEAC97A01D}"/>
              </a:ext>
            </a:extLst>
          </p:cNvPr>
          <p:cNvSpPr txBox="1"/>
          <p:nvPr/>
        </p:nvSpPr>
        <p:spPr>
          <a:xfrm>
            <a:off x="3204523" y="3259705"/>
            <a:ext cx="5782954" cy="120032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s-CO" sz="7200" dirty="0">
                <a:solidFill>
                  <a:srgbClr val="FFCB00"/>
                </a:solidFill>
                <a:latin typeface="Arial Black" panose="020B0604020202020204" pitchFamily="34" charset="0"/>
                <a:cs typeface="Arial Black" panose="020B0604020202020204" pitchFamily="34" charset="0"/>
              </a:rPr>
              <a:t>ASOMBRO</a:t>
            </a:r>
          </a:p>
        </p:txBody>
      </p:sp>
      <p:pic>
        <p:nvPicPr>
          <p:cNvPr id="5" name="Imagen 4">
            <a:extLst>
              <a:ext uri="{FF2B5EF4-FFF2-40B4-BE49-F238E27FC236}">
                <a16:creationId xmlns:a16="http://schemas.microsoft.com/office/drawing/2014/main" id="{DB3FFE52-D4DB-4DA5-289B-8797EF0B173D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5449371" y="1991155"/>
            <a:ext cx="1293258" cy="1200329"/>
          </a:xfrm>
          <a:prstGeom prst="rect">
            <a:avLst/>
          </a:prstGeom>
        </p:spPr>
      </p:pic>
      <p:grpSp>
        <p:nvGrpSpPr>
          <p:cNvPr id="40" name="Grupo 39">
            <a:extLst>
              <a:ext uri="{FF2B5EF4-FFF2-40B4-BE49-F238E27FC236}">
                <a16:creationId xmlns:a16="http://schemas.microsoft.com/office/drawing/2014/main" id="{14BDADDA-D0A2-DDFC-5DD1-E3061668AE06}"/>
              </a:ext>
            </a:extLst>
          </p:cNvPr>
          <p:cNvGrpSpPr/>
          <p:nvPr/>
        </p:nvGrpSpPr>
        <p:grpSpPr>
          <a:xfrm>
            <a:off x="3668167" y="4334696"/>
            <a:ext cx="5100120" cy="168480"/>
            <a:chOff x="3668167" y="4334696"/>
            <a:chExt cx="5100120" cy="168480"/>
          </a:xfrm>
        </p:grpSpPr>
        <mc:AlternateContent xmlns:mc="http://schemas.openxmlformats.org/markup-compatibility/2006" xmlns:p14="http://schemas.microsoft.com/office/powerpoint/2010/main">
          <mc:Choice Requires="p14">
            <p:contentPart p14:bwMode="auto" r:id="rId4">
              <p14:nvContentPartPr>
                <p14:cNvPr id="38" name="Entrada de lápiz 37">
                  <a:extLst>
                    <a:ext uri="{FF2B5EF4-FFF2-40B4-BE49-F238E27FC236}">
                      <a16:creationId xmlns:a16="http://schemas.microsoft.com/office/drawing/2014/main" id="{FB362BA1-DB68-B91C-5DC6-8744E5F768EF}"/>
                    </a:ext>
                  </a:extLst>
                </p14:cNvPr>
                <p14:cNvContentPartPr/>
                <p14:nvPr/>
              </p14:nvContentPartPr>
              <p14:xfrm>
                <a:off x="3668167" y="4334696"/>
                <a:ext cx="5100120" cy="33480"/>
              </p14:xfrm>
            </p:contentPart>
          </mc:Choice>
          <mc:Fallback xmlns="">
            <p:pic>
              <p:nvPicPr>
                <p:cNvPr id="38" name="Entrada de lápiz 37">
                  <a:extLst>
                    <a:ext uri="{FF2B5EF4-FFF2-40B4-BE49-F238E27FC236}">
                      <a16:creationId xmlns:a16="http://schemas.microsoft.com/office/drawing/2014/main" id="{FB362BA1-DB68-B91C-5DC6-8744E5F768EF}"/>
                    </a:ext>
                  </a:extLst>
                </p:cNvPr>
                <p:cNvPicPr/>
                <p:nvPr/>
              </p:nvPicPr>
              <p:blipFill>
                <a:blip r:embed="rId5"/>
                <a:stretch>
                  <a:fillRect/>
                </a:stretch>
              </p:blipFill>
              <p:spPr>
                <a:xfrm>
                  <a:off x="3653047" y="4319576"/>
                  <a:ext cx="5130720" cy="6372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 xmlns:p14="http://schemas.microsoft.com/office/powerpoint/2010/main">
          <mc:Choice Requires="p14">
            <p:contentPart p14:bwMode="auto" r:id="rId6">
              <p14:nvContentPartPr>
                <p14:cNvPr id="39" name="Entrada de lápiz 38">
                  <a:extLst>
                    <a:ext uri="{FF2B5EF4-FFF2-40B4-BE49-F238E27FC236}">
                      <a16:creationId xmlns:a16="http://schemas.microsoft.com/office/drawing/2014/main" id="{9DAF4D7D-EF16-C3F6-54D9-5F9D0749AC5E}"/>
                    </a:ext>
                  </a:extLst>
                </p14:cNvPr>
                <p14:cNvContentPartPr/>
                <p14:nvPr/>
              </p14:nvContentPartPr>
              <p14:xfrm>
                <a:off x="3693007" y="4362416"/>
                <a:ext cx="5057280" cy="140760"/>
              </p14:xfrm>
            </p:contentPart>
          </mc:Choice>
          <mc:Fallback xmlns="">
            <p:pic>
              <p:nvPicPr>
                <p:cNvPr id="39" name="Entrada de lápiz 38">
                  <a:extLst>
                    <a:ext uri="{FF2B5EF4-FFF2-40B4-BE49-F238E27FC236}">
                      <a16:creationId xmlns:a16="http://schemas.microsoft.com/office/drawing/2014/main" id="{9DAF4D7D-EF16-C3F6-54D9-5F9D0749AC5E}"/>
                    </a:ext>
                  </a:extLst>
                </p:cNvPr>
                <p:cNvPicPr/>
                <p:nvPr/>
              </p:nvPicPr>
              <p:blipFill>
                <a:blip r:embed="rId7"/>
                <a:stretch>
                  <a:fillRect/>
                </a:stretch>
              </p:blipFill>
              <p:spPr>
                <a:xfrm>
                  <a:off x="3677887" y="4346936"/>
                  <a:ext cx="5087880" cy="171360"/>
                </a:xfrm>
                <a:prstGeom prst="rect">
                  <a:avLst/>
                </a:prstGeom>
              </p:spPr>
            </p:pic>
          </mc:Fallback>
        </mc:AlternateContent>
      </p:grpSp>
    </p:spTree>
    <p:extLst>
      <p:ext uri="{BB962C8B-B14F-4D97-AF65-F5344CB8AC3E}">
        <p14:creationId xmlns:p14="http://schemas.microsoft.com/office/powerpoint/2010/main" val="2518683911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3" name="Imagen 12">
            <a:extLst>
              <a:ext uri="{FF2B5EF4-FFF2-40B4-BE49-F238E27FC236}">
                <a16:creationId xmlns:a16="http://schemas.microsoft.com/office/drawing/2014/main" id="{910521A5-E684-122F-3A98-FAF869AE6C2F}"/>
              </a:ext>
            </a:extLst>
          </p:cNvPr>
          <p:cNvPicPr>
            <a:picLocks noGrp="1" noRot="1" noChangeAspect="1" noMove="1" noResize="1" noEditPoints="1" noAdjustHandles="1" noChangeArrowheads="1" noChangeShapeType="1" noCrop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6" name="CuadroTexto 5">
            <a:extLst>
              <a:ext uri="{FF2B5EF4-FFF2-40B4-BE49-F238E27FC236}">
                <a16:creationId xmlns:a16="http://schemas.microsoft.com/office/drawing/2014/main" id="{C5CFF67D-754B-AD47-3620-87BEAC97A01D}"/>
              </a:ext>
            </a:extLst>
          </p:cNvPr>
          <p:cNvSpPr txBox="1"/>
          <p:nvPr/>
        </p:nvSpPr>
        <p:spPr>
          <a:xfrm>
            <a:off x="2151820" y="2521059"/>
            <a:ext cx="7888359" cy="181588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s-CO" sz="2800" i="1" dirty="0">
                <a:latin typeface="Arial" panose="020B0604020202020204" pitchFamily="34" charset="0"/>
                <a:cs typeface="Arial" panose="020B0604020202020204" pitchFamily="34" charset="0"/>
              </a:rPr>
              <a:t>¿Qué es magia?</a:t>
            </a:r>
          </a:p>
          <a:p>
            <a:r>
              <a:rPr lang="es-CO" sz="2800" i="1" dirty="0">
                <a:latin typeface="Arial" panose="020B0604020202020204" pitchFamily="34" charset="0"/>
                <a:cs typeface="Arial" panose="020B0604020202020204" pitchFamily="34" charset="0"/>
              </a:rPr>
              <a:t>¿De qué hablamos cuando hablamos de magia?</a:t>
            </a:r>
          </a:p>
          <a:p>
            <a:r>
              <a:rPr lang="es-CO" sz="2800" i="1" dirty="0">
                <a:latin typeface="Arial" panose="020B0604020202020204" pitchFamily="34" charset="0"/>
                <a:cs typeface="Arial" panose="020B0604020202020204" pitchFamily="34" charset="0"/>
              </a:rPr>
              <a:t>¿Sirve para algo la magia?</a:t>
            </a:r>
          </a:p>
          <a:p>
            <a:r>
              <a:rPr lang="es-CO" sz="2800" i="1" dirty="0">
                <a:latin typeface="Arial" panose="020B0604020202020204" pitchFamily="34" charset="0"/>
                <a:cs typeface="Arial" panose="020B0604020202020204" pitchFamily="34" charset="0"/>
              </a:rPr>
              <a:t>¿Qué tienen que ver la magia y la ciencia?</a:t>
            </a:r>
          </a:p>
        </p:txBody>
      </p:sp>
      <p:pic>
        <p:nvPicPr>
          <p:cNvPr id="4" name="Imagen 3">
            <a:extLst>
              <a:ext uri="{FF2B5EF4-FFF2-40B4-BE49-F238E27FC236}">
                <a16:creationId xmlns:a16="http://schemas.microsoft.com/office/drawing/2014/main" id="{B419DC6E-8326-9FBF-CF39-48BB8F544310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653382" y="1280161"/>
            <a:ext cx="2789757" cy="1240898"/>
          </a:xfrm>
          <a:prstGeom prst="rect">
            <a:avLst/>
          </a:prstGeom>
        </p:spPr>
      </p:pic>
      <mc:AlternateContent xmlns:mc="http://schemas.openxmlformats.org/markup-compatibility/2006" xmlns:p14="http://schemas.microsoft.com/office/powerpoint/2010/main">
        <mc:Choice Requires="p14">
          <p:contentPart p14:bwMode="auto" r:id="rId4">
            <p14:nvContentPartPr>
              <p14:cNvPr id="18" name="Entrada de lápiz 17">
                <a:extLst>
                  <a:ext uri="{FF2B5EF4-FFF2-40B4-BE49-F238E27FC236}">
                    <a16:creationId xmlns:a16="http://schemas.microsoft.com/office/drawing/2014/main" id="{3E51A4E9-B6E8-844D-C78B-F84A17EBA2DA}"/>
                  </a:ext>
                </a:extLst>
              </p14:cNvPr>
              <p14:cNvContentPartPr/>
              <p14:nvPr/>
            </p14:nvContentPartPr>
            <p14:xfrm>
              <a:off x="8326842" y="4221201"/>
              <a:ext cx="1351440" cy="231480"/>
            </p14:xfrm>
          </p:contentPart>
        </mc:Choice>
        <mc:Fallback xmlns="">
          <p:pic>
            <p:nvPicPr>
              <p:cNvPr id="18" name="Entrada de lápiz 17">
                <a:extLst>
                  <a:ext uri="{FF2B5EF4-FFF2-40B4-BE49-F238E27FC236}">
                    <a16:creationId xmlns:a16="http://schemas.microsoft.com/office/drawing/2014/main" id="{3E51A4E9-B6E8-844D-C78B-F84A17EBA2DA}"/>
                  </a:ext>
                </a:extLst>
              </p:cNvPr>
              <p:cNvPicPr/>
              <p:nvPr/>
            </p:nvPicPr>
            <p:blipFill>
              <a:blip r:embed="rId5"/>
              <a:stretch>
                <a:fillRect/>
              </a:stretch>
            </p:blipFill>
            <p:spPr>
              <a:xfrm>
                <a:off x="8311362" y="4206081"/>
                <a:ext cx="1382040" cy="262080"/>
              </a:xfrm>
              <a:prstGeom prst="rect">
                <a:avLst/>
              </a:prstGeom>
            </p:spPr>
          </p:pic>
        </mc:Fallback>
      </mc:AlternateContent>
    </p:spTree>
    <p:extLst>
      <p:ext uri="{BB962C8B-B14F-4D97-AF65-F5344CB8AC3E}">
        <p14:creationId xmlns:p14="http://schemas.microsoft.com/office/powerpoint/2010/main" val="1484148796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3" name="Imagen 12">
            <a:extLst>
              <a:ext uri="{FF2B5EF4-FFF2-40B4-BE49-F238E27FC236}">
                <a16:creationId xmlns:a16="http://schemas.microsoft.com/office/drawing/2014/main" id="{910521A5-E684-122F-3A98-FAF869AE6C2F}"/>
              </a:ext>
            </a:extLst>
          </p:cNvPr>
          <p:cNvPicPr>
            <a:picLocks noGrp="1" noRot="1" noChangeAspect="1" noMove="1" noResize="1" noEditPoints="1" noAdjustHandles="1" noChangeArrowheads="1" noChangeShapeType="1" noCrop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6" name="CuadroTexto 5">
            <a:extLst>
              <a:ext uri="{FF2B5EF4-FFF2-40B4-BE49-F238E27FC236}">
                <a16:creationId xmlns:a16="http://schemas.microsoft.com/office/drawing/2014/main" id="{C5CFF67D-754B-AD47-3620-87BEAC97A01D}"/>
              </a:ext>
            </a:extLst>
          </p:cNvPr>
          <p:cNvSpPr txBox="1"/>
          <p:nvPr/>
        </p:nvSpPr>
        <p:spPr>
          <a:xfrm>
            <a:off x="1106782" y="2209555"/>
            <a:ext cx="5164926" cy="101566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s-CO" sz="6000" dirty="0">
                <a:solidFill>
                  <a:srgbClr val="FFCB00"/>
                </a:solidFill>
                <a:latin typeface="Arial Black" panose="020B0604020202020204" pitchFamily="34" charset="0"/>
                <a:cs typeface="Arial Black" panose="020B0604020202020204" pitchFamily="34" charset="0"/>
              </a:rPr>
              <a:t>MAGIA</a:t>
            </a:r>
          </a:p>
        </p:txBody>
      </p:sp>
      <p:sp>
        <p:nvSpPr>
          <p:cNvPr id="2" name="CuadroTexto 1">
            <a:extLst>
              <a:ext uri="{FF2B5EF4-FFF2-40B4-BE49-F238E27FC236}">
                <a16:creationId xmlns:a16="http://schemas.microsoft.com/office/drawing/2014/main" id="{1338350E-DC92-031E-C09B-ACE200A71D58}"/>
              </a:ext>
            </a:extLst>
          </p:cNvPr>
          <p:cNvSpPr txBox="1"/>
          <p:nvPr/>
        </p:nvSpPr>
        <p:spPr>
          <a:xfrm>
            <a:off x="6386808" y="1678209"/>
            <a:ext cx="2586677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s-CO" sz="2800" i="1" dirty="0">
                <a:latin typeface="Arial" panose="020B0604020202020204" pitchFamily="34" charset="0"/>
                <a:cs typeface="Arial" panose="020B0604020202020204" pitchFamily="34" charset="0"/>
              </a:rPr>
              <a:t>Arte escénico</a:t>
            </a:r>
          </a:p>
        </p:txBody>
      </p:sp>
      <p:sp>
        <p:nvSpPr>
          <p:cNvPr id="3" name="CuadroTexto 2">
            <a:extLst>
              <a:ext uri="{FF2B5EF4-FFF2-40B4-BE49-F238E27FC236}">
                <a16:creationId xmlns:a16="http://schemas.microsoft.com/office/drawing/2014/main" id="{49BF5F81-B5B8-9A8D-447F-F87A02BCA37B}"/>
              </a:ext>
            </a:extLst>
          </p:cNvPr>
          <p:cNvSpPr txBox="1"/>
          <p:nvPr/>
        </p:nvSpPr>
        <p:spPr>
          <a:xfrm>
            <a:off x="6297788" y="2271111"/>
            <a:ext cx="2764715" cy="95410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s-CO" sz="2800" i="1" dirty="0">
                <a:latin typeface="Arial" panose="020B0604020202020204" pitchFamily="34" charset="0"/>
                <a:cs typeface="Arial" panose="020B0604020202020204" pitchFamily="34" charset="0"/>
              </a:rPr>
              <a:t>Experiencia de</a:t>
            </a:r>
          </a:p>
          <a:p>
            <a:pPr algn="ctr"/>
            <a:r>
              <a:rPr lang="es-CO" sz="2800" i="1" dirty="0">
                <a:latin typeface="Arial" panose="020B0604020202020204" pitchFamily="34" charset="0"/>
                <a:cs typeface="Arial" panose="020B0604020202020204" pitchFamily="34" charset="0"/>
              </a:rPr>
              <a:t>Lo imposible</a:t>
            </a:r>
          </a:p>
        </p:txBody>
      </p:sp>
      <p:sp>
        <p:nvSpPr>
          <p:cNvPr id="4" name="CuadroTexto 3">
            <a:extLst>
              <a:ext uri="{FF2B5EF4-FFF2-40B4-BE49-F238E27FC236}">
                <a16:creationId xmlns:a16="http://schemas.microsoft.com/office/drawing/2014/main" id="{349901FD-7DBA-9F66-091A-2177D34F4348}"/>
              </a:ext>
            </a:extLst>
          </p:cNvPr>
          <p:cNvSpPr txBox="1"/>
          <p:nvPr/>
        </p:nvSpPr>
        <p:spPr>
          <a:xfrm>
            <a:off x="8031121" y="3236033"/>
            <a:ext cx="1930460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s-CO" sz="2800" i="1" dirty="0">
                <a:latin typeface="Arial" panose="020B0604020202020204" pitchFamily="34" charset="0"/>
                <a:cs typeface="Arial" panose="020B0604020202020204" pitchFamily="34" charset="0"/>
              </a:rPr>
              <a:t>Paradoja</a:t>
            </a:r>
          </a:p>
        </p:txBody>
      </p:sp>
      <p:sp>
        <p:nvSpPr>
          <p:cNvPr id="7" name="CuadroTexto 6">
            <a:extLst>
              <a:ext uri="{FF2B5EF4-FFF2-40B4-BE49-F238E27FC236}">
                <a16:creationId xmlns:a16="http://schemas.microsoft.com/office/drawing/2014/main" id="{FD452B1F-2E88-DD8A-7068-379DF45A793D}"/>
              </a:ext>
            </a:extLst>
          </p:cNvPr>
          <p:cNvSpPr txBox="1"/>
          <p:nvPr/>
        </p:nvSpPr>
        <p:spPr>
          <a:xfrm>
            <a:off x="4196557" y="4249691"/>
            <a:ext cx="3802291" cy="95410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s-CO" sz="2800" i="1" dirty="0">
                <a:latin typeface="Arial" panose="020B0604020202020204" pitchFamily="34" charset="0"/>
                <a:cs typeface="Arial" panose="020B0604020202020204" pitchFamily="34" charset="0"/>
              </a:rPr>
              <a:t>Lo posible solo es posible en el infinito</a:t>
            </a:r>
          </a:p>
        </p:txBody>
      </p:sp>
      <mc:AlternateContent xmlns:mc="http://schemas.openxmlformats.org/markup-compatibility/2006" xmlns:p14="http://schemas.microsoft.com/office/powerpoint/2010/main">
        <mc:Choice Requires="p14">
          <p:contentPart p14:bwMode="auto" r:id="rId3">
            <p14:nvContentPartPr>
              <p14:cNvPr id="33" name="Entrada de lápiz 32">
                <a:extLst>
                  <a:ext uri="{FF2B5EF4-FFF2-40B4-BE49-F238E27FC236}">
                    <a16:creationId xmlns:a16="http://schemas.microsoft.com/office/drawing/2014/main" id="{249BD716-7555-CB63-2E56-DD43FDE1063B}"/>
                  </a:ext>
                </a:extLst>
              </p14:cNvPr>
              <p14:cNvContentPartPr/>
              <p14:nvPr/>
            </p14:nvContentPartPr>
            <p14:xfrm>
              <a:off x="2102887" y="1893536"/>
              <a:ext cx="3080160" cy="1509120"/>
            </p14:xfrm>
          </p:contentPart>
        </mc:Choice>
        <mc:Fallback xmlns="">
          <p:pic>
            <p:nvPicPr>
              <p:cNvPr id="33" name="Entrada de lápiz 32">
                <a:extLst>
                  <a:ext uri="{FF2B5EF4-FFF2-40B4-BE49-F238E27FC236}">
                    <a16:creationId xmlns:a16="http://schemas.microsoft.com/office/drawing/2014/main" id="{249BD716-7555-CB63-2E56-DD43FDE1063B}"/>
                  </a:ext>
                </a:extLst>
              </p:cNvPr>
              <p:cNvPicPr/>
              <p:nvPr/>
            </p:nvPicPr>
            <p:blipFill>
              <a:blip r:embed="rId4"/>
              <a:stretch>
                <a:fillRect/>
              </a:stretch>
            </p:blipFill>
            <p:spPr>
              <a:xfrm>
                <a:off x="2087407" y="1878416"/>
                <a:ext cx="3110760" cy="1539720"/>
              </a:xfrm>
              <a:prstGeom prst="rect">
                <a:avLst/>
              </a:prstGeom>
            </p:spPr>
          </p:pic>
        </mc:Fallback>
      </mc:AlternateContent>
      <p:grpSp>
        <p:nvGrpSpPr>
          <p:cNvPr id="50" name="Grupo 49">
            <a:extLst>
              <a:ext uri="{FF2B5EF4-FFF2-40B4-BE49-F238E27FC236}">
                <a16:creationId xmlns:a16="http://schemas.microsoft.com/office/drawing/2014/main" id="{9FEB3301-DE64-32FF-30E2-23398CAD5EA3}"/>
              </a:ext>
            </a:extLst>
          </p:cNvPr>
          <p:cNvGrpSpPr/>
          <p:nvPr/>
        </p:nvGrpSpPr>
        <p:grpSpPr>
          <a:xfrm rot="20236795">
            <a:off x="4744418" y="1976313"/>
            <a:ext cx="1725480" cy="286200"/>
            <a:chOff x="4961287" y="1521656"/>
            <a:chExt cx="1725480" cy="286200"/>
          </a:xfrm>
        </p:grpSpPr>
        <mc:AlternateContent xmlns:mc="http://schemas.openxmlformats.org/markup-compatibility/2006" xmlns:p14="http://schemas.microsoft.com/office/powerpoint/2010/main">
          <mc:Choice Requires="p14">
            <p:contentPart p14:bwMode="auto" r:id="rId5">
              <p14:nvContentPartPr>
                <p14:cNvPr id="47" name="Entrada de lápiz 46">
                  <a:extLst>
                    <a:ext uri="{FF2B5EF4-FFF2-40B4-BE49-F238E27FC236}">
                      <a16:creationId xmlns:a16="http://schemas.microsoft.com/office/drawing/2014/main" id="{392CFD95-F940-A856-8690-DADD5E812DB1}"/>
                    </a:ext>
                  </a:extLst>
                </p14:cNvPr>
                <p14:cNvContentPartPr/>
                <p14:nvPr/>
              </p14:nvContentPartPr>
              <p14:xfrm>
                <a:off x="4961287" y="1521656"/>
                <a:ext cx="1632960" cy="210240"/>
              </p14:xfrm>
            </p:contentPart>
          </mc:Choice>
          <mc:Fallback xmlns="">
            <p:pic>
              <p:nvPicPr>
                <p:cNvPr id="47" name="Entrada de lápiz 46">
                  <a:extLst>
                    <a:ext uri="{FF2B5EF4-FFF2-40B4-BE49-F238E27FC236}">
                      <a16:creationId xmlns:a16="http://schemas.microsoft.com/office/drawing/2014/main" id="{392CFD95-F940-A856-8690-DADD5E812DB1}"/>
                    </a:ext>
                  </a:extLst>
                </p:cNvPr>
                <p:cNvPicPr/>
                <p:nvPr/>
              </p:nvPicPr>
              <p:blipFill>
                <a:blip r:embed="rId6"/>
                <a:stretch>
                  <a:fillRect/>
                </a:stretch>
              </p:blipFill>
              <p:spPr>
                <a:xfrm>
                  <a:off x="4946167" y="1506536"/>
                  <a:ext cx="1663560" cy="24084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 xmlns:p14="http://schemas.microsoft.com/office/powerpoint/2010/main">
          <mc:Choice Requires="p14">
            <p:contentPart p14:bwMode="auto" r:id="rId7">
              <p14:nvContentPartPr>
                <p14:cNvPr id="49" name="Entrada de lápiz 48">
                  <a:extLst>
                    <a:ext uri="{FF2B5EF4-FFF2-40B4-BE49-F238E27FC236}">
                      <a16:creationId xmlns:a16="http://schemas.microsoft.com/office/drawing/2014/main" id="{98427F7D-0CE4-15E6-AF6C-A75260BBDFA6}"/>
                    </a:ext>
                  </a:extLst>
                </p14:cNvPr>
                <p14:cNvContentPartPr/>
                <p14:nvPr/>
              </p14:nvContentPartPr>
              <p14:xfrm>
                <a:off x="6479767" y="1592216"/>
                <a:ext cx="207000" cy="215640"/>
              </p14:xfrm>
            </p:contentPart>
          </mc:Choice>
          <mc:Fallback xmlns="">
            <p:pic>
              <p:nvPicPr>
                <p:cNvPr id="49" name="Entrada de lápiz 48">
                  <a:extLst>
                    <a:ext uri="{FF2B5EF4-FFF2-40B4-BE49-F238E27FC236}">
                      <a16:creationId xmlns:a16="http://schemas.microsoft.com/office/drawing/2014/main" id="{98427F7D-0CE4-15E6-AF6C-A75260BBDFA6}"/>
                    </a:ext>
                  </a:extLst>
                </p:cNvPr>
                <p:cNvPicPr/>
                <p:nvPr/>
              </p:nvPicPr>
              <p:blipFill>
                <a:blip r:embed="rId8"/>
                <a:stretch>
                  <a:fillRect/>
                </a:stretch>
              </p:blipFill>
              <p:spPr>
                <a:xfrm>
                  <a:off x="6464647" y="1576736"/>
                  <a:ext cx="237240" cy="246240"/>
                </a:xfrm>
                <a:prstGeom prst="rect">
                  <a:avLst/>
                </a:prstGeom>
              </p:spPr>
            </p:pic>
          </mc:Fallback>
        </mc:AlternateContent>
      </p:grpSp>
      <mc:AlternateContent xmlns:mc="http://schemas.openxmlformats.org/markup-compatibility/2006" xmlns:p14="http://schemas.microsoft.com/office/powerpoint/2010/main">
        <mc:Choice Requires="p14">
          <p:contentPart p14:bwMode="auto" r:id="rId9">
            <p14:nvContentPartPr>
              <p14:cNvPr id="54" name="Entrada de lápiz 53">
                <a:extLst>
                  <a:ext uri="{FF2B5EF4-FFF2-40B4-BE49-F238E27FC236}">
                    <a16:creationId xmlns:a16="http://schemas.microsoft.com/office/drawing/2014/main" id="{FB4234AF-0FD6-AA8E-8DAD-DE053DADEBF1}"/>
                  </a:ext>
                </a:extLst>
              </p14:cNvPr>
              <p14:cNvContentPartPr/>
              <p14:nvPr/>
            </p14:nvContentPartPr>
            <p14:xfrm>
              <a:off x="6519007" y="2226536"/>
              <a:ext cx="2472480" cy="36000"/>
            </p14:xfrm>
          </p:contentPart>
        </mc:Choice>
        <mc:Fallback xmlns="">
          <p:pic>
            <p:nvPicPr>
              <p:cNvPr id="54" name="Entrada de lápiz 53">
                <a:extLst>
                  <a:ext uri="{FF2B5EF4-FFF2-40B4-BE49-F238E27FC236}">
                    <a16:creationId xmlns:a16="http://schemas.microsoft.com/office/drawing/2014/main" id="{FB4234AF-0FD6-AA8E-8DAD-DE053DADEBF1}"/>
                  </a:ext>
                </a:extLst>
              </p:cNvPr>
              <p:cNvPicPr/>
              <p:nvPr/>
            </p:nvPicPr>
            <p:blipFill>
              <a:blip r:embed="rId10"/>
              <a:stretch>
                <a:fillRect/>
              </a:stretch>
            </p:blipFill>
            <p:spPr>
              <a:xfrm>
                <a:off x="6503887" y="2211416"/>
                <a:ext cx="2502720" cy="66600"/>
              </a:xfrm>
              <a:prstGeom prst="rect">
                <a:avLst/>
              </a:prstGeom>
            </p:spPr>
          </p:pic>
        </mc:Fallback>
      </mc:AlternateContent>
      <mc:AlternateContent xmlns:mc="http://schemas.openxmlformats.org/markup-compatibility/2006" xmlns:p14="http://schemas.microsoft.com/office/powerpoint/2010/main">
        <mc:Choice Requires="p14">
          <p:contentPart p14:bwMode="auto" r:id="rId11">
            <p14:nvContentPartPr>
              <p14:cNvPr id="55" name="Entrada de lápiz 54">
                <a:extLst>
                  <a:ext uri="{FF2B5EF4-FFF2-40B4-BE49-F238E27FC236}">
                    <a16:creationId xmlns:a16="http://schemas.microsoft.com/office/drawing/2014/main" id="{9EF60C97-E210-C45D-58D6-664ECE1790E4}"/>
                  </a:ext>
                </a:extLst>
              </p14:cNvPr>
              <p14:cNvContentPartPr/>
              <p14:nvPr/>
            </p14:nvContentPartPr>
            <p14:xfrm>
              <a:off x="7089967" y="2934296"/>
              <a:ext cx="1734840" cy="202680"/>
            </p14:xfrm>
          </p:contentPart>
        </mc:Choice>
        <mc:Fallback xmlns="">
          <p:pic>
            <p:nvPicPr>
              <p:cNvPr id="55" name="Entrada de lápiz 54">
                <a:extLst>
                  <a:ext uri="{FF2B5EF4-FFF2-40B4-BE49-F238E27FC236}">
                    <a16:creationId xmlns:a16="http://schemas.microsoft.com/office/drawing/2014/main" id="{9EF60C97-E210-C45D-58D6-664ECE1790E4}"/>
                  </a:ext>
                </a:extLst>
              </p:cNvPr>
              <p:cNvPicPr/>
              <p:nvPr/>
            </p:nvPicPr>
            <p:blipFill>
              <a:blip r:embed="rId12"/>
              <a:stretch>
                <a:fillRect/>
              </a:stretch>
            </p:blipFill>
            <p:spPr>
              <a:xfrm>
                <a:off x="7074847" y="2918816"/>
                <a:ext cx="1765080" cy="233280"/>
              </a:xfrm>
              <a:prstGeom prst="rect">
                <a:avLst/>
              </a:prstGeom>
            </p:spPr>
          </p:pic>
        </mc:Fallback>
      </mc:AlternateContent>
      <mc:AlternateContent xmlns:mc="http://schemas.openxmlformats.org/markup-compatibility/2006" xmlns:p14="http://schemas.microsoft.com/office/powerpoint/2010/main">
        <mc:Choice Requires="p14">
          <p:contentPart p14:bwMode="auto" r:id="rId13">
            <p14:nvContentPartPr>
              <p14:cNvPr id="67" name="Entrada de lápiz 66">
                <a:extLst>
                  <a:ext uri="{FF2B5EF4-FFF2-40B4-BE49-F238E27FC236}">
                    <a16:creationId xmlns:a16="http://schemas.microsoft.com/office/drawing/2014/main" id="{E570BBC2-3536-AC44-DC81-E6226CEB402A}"/>
                  </a:ext>
                </a:extLst>
              </p14:cNvPr>
              <p14:cNvContentPartPr/>
              <p14:nvPr/>
            </p14:nvContentPartPr>
            <p14:xfrm>
              <a:off x="8347807" y="3680936"/>
              <a:ext cx="1518840" cy="51840"/>
            </p14:xfrm>
          </p:contentPart>
        </mc:Choice>
        <mc:Fallback xmlns="">
          <p:pic>
            <p:nvPicPr>
              <p:cNvPr id="67" name="Entrada de lápiz 66">
                <a:extLst>
                  <a:ext uri="{FF2B5EF4-FFF2-40B4-BE49-F238E27FC236}">
                    <a16:creationId xmlns:a16="http://schemas.microsoft.com/office/drawing/2014/main" id="{E570BBC2-3536-AC44-DC81-E6226CEB402A}"/>
                  </a:ext>
                </a:extLst>
              </p:cNvPr>
              <p:cNvPicPr/>
              <p:nvPr/>
            </p:nvPicPr>
            <p:blipFill>
              <a:blip r:embed="rId14"/>
              <a:stretch>
                <a:fillRect/>
              </a:stretch>
            </p:blipFill>
            <p:spPr>
              <a:xfrm>
                <a:off x="8332327" y="3665816"/>
                <a:ext cx="1549080" cy="82440"/>
              </a:xfrm>
              <a:prstGeom prst="rect">
                <a:avLst/>
              </a:prstGeom>
            </p:spPr>
          </p:pic>
        </mc:Fallback>
      </mc:AlternateContent>
      <p:grpSp>
        <p:nvGrpSpPr>
          <p:cNvPr id="90" name="Grupo 89">
            <a:extLst>
              <a:ext uri="{FF2B5EF4-FFF2-40B4-BE49-F238E27FC236}">
                <a16:creationId xmlns:a16="http://schemas.microsoft.com/office/drawing/2014/main" id="{4F2F70B4-F9BB-37DB-5292-A7C4D0EE0AFB}"/>
              </a:ext>
            </a:extLst>
          </p:cNvPr>
          <p:cNvGrpSpPr/>
          <p:nvPr/>
        </p:nvGrpSpPr>
        <p:grpSpPr>
          <a:xfrm>
            <a:off x="8963767" y="2991176"/>
            <a:ext cx="518760" cy="310320"/>
            <a:chOff x="8963767" y="2991176"/>
            <a:chExt cx="518760" cy="310320"/>
          </a:xfrm>
        </p:grpSpPr>
        <mc:AlternateContent xmlns:mc="http://schemas.openxmlformats.org/markup-compatibility/2006" xmlns:p14="http://schemas.microsoft.com/office/powerpoint/2010/main">
          <mc:Choice Requires="p14">
            <p:contentPart p14:bwMode="auto" r:id="rId15">
              <p14:nvContentPartPr>
                <p14:cNvPr id="88" name="Entrada de lápiz 87">
                  <a:extLst>
                    <a:ext uri="{FF2B5EF4-FFF2-40B4-BE49-F238E27FC236}">
                      <a16:creationId xmlns:a16="http://schemas.microsoft.com/office/drawing/2014/main" id="{ACADD79B-424F-75B4-1ED7-CF2C1379472B}"/>
                    </a:ext>
                  </a:extLst>
                </p14:cNvPr>
                <p14:cNvContentPartPr/>
                <p14:nvPr/>
              </p14:nvContentPartPr>
              <p14:xfrm>
                <a:off x="8963767" y="2991176"/>
                <a:ext cx="438480" cy="246960"/>
              </p14:xfrm>
            </p:contentPart>
          </mc:Choice>
          <mc:Fallback xmlns="">
            <p:pic>
              <p:nvPicPr>
                <p:cNvPr id="88" name="Entrada de lápiz 87">
                  <a:extLst>
                    <a:ext uri="{FF2B5EF4-FFF2-40B4-BE49-F238E27FC236}">
                      <a16:creationId xmlns:a16="http://schemas.microsoft.com/office/drawing/2014/main" id="{ACADD79B-424F-75B4-1ED7-CF2C1379472B}"/>
                    </a:ext>
                  </a:extLst>
                </p:cNvPr>
                <p:cNvPicPr/>
                <p:nvPr/>
              </p:nvPicPr>
              <p:blipFill>
                <a:blip r:embed="rId16"/>
                <a:stretch>
                  <a:fillRect/>
                </a:stretch>
              </p:blipFill>
              <p:spPr>
                <a:xfrm>
                  <a:off x="8948647" y="2976056"/>
                  <a:ext cx="469080" cy="27756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 xmlns:p14="http://schemas.microsoft.com/office/powerpoint/2010/main">
          <mc:Choice Requires="p14">
            <p:contentPart p14:bwMode="auto" r:id="rId17">
              <p14:nvContentPartPr>
                <p14:cNvPr id="89" name="Entrada de lápiz 88">
                  <a:extLst>
                    <a:ext uri="{FF2B5EF4-FFF2-40B4-BE49-F238E27FC236}">
                      <a16:creationId xmlns:a16="http://schemas.microsoft.com/office/drawing/2014/main" id="{5C227D05-508F-1BD0-1C6D-E6F9CFBC233F}"/>
                    </a:ext>
                  </a:extLst>
                </p14:cNvPr>
                <p14:cNvContentPartPr/>
                <p14:nvPr/>
              </p14:nvContentPartPr>
              <p14:xfrm>
                <a:off x="9280927" y="3156056"/>
                <a:ext cx="201600" cy="145440"/>
              </p14:xfrm>
            </p:contentPart>
          </mc:Choice>
          <mc:Fallback xmlns="">
            <p:pic>
              <p:nvPicPr>
                <p:cNvPr id="89" name="Entrada de lápiz 88">
                  <a:extLst>
                    <a:ext uri="{FF2B5EF4-FFF2-40B4-BE49-F238E27FC236}">
                      <a16:creationId xmlns:a16="http://schemas.microsoft.com/office/drawing/2014/main" id="{5C227D05-508F-1BD0-1C6D-E6F9CFBC233F}"/>
                    </a:ext>
                  </a:extLst>
                </p:cNvPr>
                <p:cNvPicPr/>
                <p:nvPr/>
              </p:nvPicPr>
              <p:blipFill>
                <a:blip r:embed="rId18"/>
                <a:stretch>
                  <a:fillRect/>
                </a:stretch>
              </p:blipFill>
              <p:spPr>
                <a:xfrm>
                  <a:off x="9265447" y="3140576"/>
                  <a:ext cx="231840" cy="176040"/>
                </a:xfrm>
                <a:prstGeom prst="rect">
                  <a:avLst/>
                </a:prstGeom>
              </p:spPr>
            </p:pic>
          </mc:Fallback>
        </mc:AlternateContent>
      </p:grpSp>
      <p:grpSp>
        <p:nvGrpSpPr>
          <p:cNvPr id="116" name="Grupo 115">
            <a:extLst>
              <a:ext uri="{FF2B5EF4-FFF2-40B4-BE49-F238E27FC236}">
                <a16:creationId xmlns:a16="http://schemas.microsoft.com/office/drawing/2014/main" id="{15E3B5C9-493F-82BB-9EEF-BAD478DFB2AE}"/>
              </a:ext>
            </a:extLst>
          </p:cNvPr>
          <p:cNvGrpSpPr/>
          <p:nvPr/>
        </p:nvGrpSpPr>
        <p:grpSpPr>
          <a:xfrm>
            <a:off x="6948847" y="3550616"/>
            <a:ext cx="1102320" cy="629640"/>
            <a:chOff x="6948847" y="3550616"/>
            <a:chExt cx="1102320" cy="629640"/>
          </a:xfrm>
        </p:grpSpPr>
        <mc:AlternateContent xmlns:mc="http://schemas.openxmlformats.org/markup-compatibility/2006" xmlns:p14="http://schemas.microsoft.com/office/powerpoint/2010/main">
          <mc:Choice Requires="p14">
            <p:contentPart p14:bwMode="auto" r:id="rId19">
              <p14:nvContentPartPr>
                <p14:cNvPr id="112" name="Entrada de lápiz 111">
                  <a:extLst>
                    <a:ext uri="{FF2B5EF4-FFF2-40B4-BE49-F238E27FC236}">
                      <a16:creationId xmlns:a16="http://schemas.microsoft.com/office/drawing/2014/main" id="{1B8FDC1B-0900-DCCD-8678-9988A2C763B3}"/>
                    </a:ext>
                  </a:extLst>
                </p14:cNvPr>
                <p14:cNvContentPartPr/>
                <p14:nvPr/>
              </p14:nvContentPartPr>
              <p14:xfrm>
                <a:off x="6981607" y="3550616"/>
                <a:ext cx="1069560" cy="591120"/>
              </p14:xfrm>
            </p:contentPart>
          </mc:Choice>
          <mc:Fallback xmlns="">
            <p:pic>
              <p:nvPicPr>
                <p:cNvPr id="112" name="Entrada de lápiz 111">
                  <a:extLst>
                    <a:ext uri="{FF2B5EF4-FFF2-40B4-BE49-F238E27FC236}">
                      <a16:creationId xmlns:a16="http://schemas.microsoft.com/office/drawing/2014/main" id="{1B8FDC1B-0900-DCCD-8678-9988A2C763B3}"/>
                    </a:ext>
                  </a:extLst>
                </p:cNvPr>
                <p:cNvPicPr/>
                <p:nvPr/>
              </p:nvPicPr>
              <p:blipFill>
                <a:blip r:embed="rId20"/>
                <a:stretch>
                  <a:fillRect/>
                </a:stretch>
              </p:blipFill>
              <p:spPr>
                <a:xfrm>
                  <a:off x="6966127" y="3535136"/>
                  <a:ext cx="1100160" cy="62172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 xmlns:p14="http://schemas.microsoft.com/office/powerpoint/2010/main">
          <mc:Choice Requires="p14">
            <p:contentPart p14:bwMode="auto" r:id="rId21">
              <p14:nvContentPartPr>
                <p14:cNvPr id="113" name="Entrada de lápiz 112">
                  <a:extLst>
                    <a:ext uri="{FF2B5EF4-FFF2-40B4-BE49-F238E27FC236}">
                      <a16:creationId xmlns:a16="http://schemas.microsoft.com/office/drawing/2014/main" id="{C0E66CB0-30DC-FC1E-AE1F-5D5AAADA97AB}"/>
                    </a:ext>
                  </a:extLst>
                </p14:cNvPr>
                <p14:cNvContentPartPr/>
                <p14:nvPr/>
              </p14:nvContentPartPr>
              <p14:xfrm>
                <a:off x="6948847" y="3997376"/>
                <a:ext cx="198000" cy="182880"/>
              </p14:xfrm>
            </p:contentPart>
          </mc:Choice>
          <mc:Fallback xmlns="">
            <p:pic>
              <p:nvPicPr>
                <p:cNvPr id="113" name="Entrada de lápiz 112">
                  <a:extLst>
                    <a:ext uri="{FF2B5EF4-FFF2-40B4-BE49-F238E27FC236}">
                      <a16:creationId xmlns:a16="http://schemas.microsoft.com/office/drawing/2014/main" id="{C0E66CB0-30DC-FC1E-AE1F-5D5AAADA97AB}"/>
                    </a:ext>
                  </a:extLst>
                </p:cNvPr>
                <p:cNvPicPr/>
                <p:nvPr/>
              </p:nvPicPr>
              <p:blipFill>
                <a:blip r:embed="rId22"/>
                <a:stretch>
                  <a:fillRect/>
                </a:stretch>
              </p:blipFill>
              <p:spPr>
                <a:xfrm>
                  <a:off x="6933727" y="3982256"/>
                  <a:ext cx="228240" cy="213480"/>
                </a:xfrm>
                <a:prstGeom prst="rect">
                  <a:avLst/>
                </a:prstGeom>
              </p:spPr>
            </p:pic>
          </mc:Fallback>
        </mc:AlternateContent>
      </p:grpSp>
      <mc:AlternateContent xmlns:mc="http://schemas.openxmlformats.org/markup-compatibility/2006" xmlns:p14="http://schemas.microsoft.com/office/powerpoint/2010/main">
        <mc:Choice Requires="p14">
          <p:contentPart p14:bwMode="auto" r:id="rId23">
            <p14:nvContentPartPr>
              <p14:cNvPr id="115" name="Entrada de lápiz 114">
                <a:extLst>
                  <a:ext uri="{FF2B5EF4-FFF2-40B4-BE49-F238E27FC236}">
                    <a16:creationId xmlns:a16="http://schemas.microsoft.com/office/drawing/2014/main" id="{335B23F1-7B96-161C-3F70-F991759DA570}"/>
                  </a:ext>
                </a:extLst>
              </p14:cNvPr>
              <p14:cNvContentPartPr/>
              <p14:nvPr/>
            </p14:nvContentPartPr>
            <p14:xfrm>
              <a:off x="4641247" y="5192576"/>
              <a:ext cx="3015720" cy="220680"/>
            </p14:xfrm>
          </p:contentPart>
        </mc:Choice>
        <mc:Fallback xmlns="">
          <p:pic>
            <p:nvPicPr>
              <p:cNvPr id="115" name="Entrada de lápiz 114">
                <a:extLst>
                  <a:ext uri="{FF2B5EF4-FFF2-40B4-BE49-F238E27FC236}">
                    <a16:creationId xmlns:a16="http://schemas.microsoft.com/office/drawing/2014/main" id="{335B23F1-7B96-161C-3F70-F991759DA570}"/>
                  </a:ext>
                </a:extLst>
              </p:cNvPr>
              <p:cNvPicPr/>
              <p:nvPr/>
            </p:nvPicPr>
            <p:blipFill>
              <a:blip r:embed="rId24"/>
              <a:stretch>
                <a:fillRect/>
              </a:stretch>
            </p:blipFill>
            <p:spPr>
              <a:xfrm>
                <a:off x="4626127" y="5177096"/>
                <a:ext cx="3045960" cy="251280"/>
              </a:xfrm>
              <a:prstGeom prst="rect">
                <a:avLst/>
              </a:prstGeom>
            </p:spPr>
          </p:pic>
        </mc:Fallback>
      </mc:AlternateContent>
    </p:spTree>
    <p:extLst>
      <p:ext uri="{BB962C8B-B14F-4D97-AF65-F5344CB8AC3E}">
        <p14:creationId xmlns:p14="http://schemas.microsoft.com/office/powerpoint/2010/main" val="3973843234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9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1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7" fill="hold">
                      <p:stCondLst>
                        <p:cond delay="indefinite"/>
                      </p:stCondLst>
                      <p:childTnLst>
                        <p:par>
                          <p:cTn id="18" fill="hold">
                            <p:stCondLst>
                              <p:cond delay="0"/>
                            </p:stCondLst>
                            <p:childTnLst>
                              <p:par>
                                <p:cTn id="1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1" fill="hold">
                      <p:stCondLst>
                        <p:cond delay="indefinite"/>
                      </p:stCondLst>
                      <p:childTnLst>
                        <p:par>
                          <p:cTn id="22" fill="hold">
                            <p:stCondLst>
                              <p:cond delay="0"/>
                            </p:stCondLst>
                            <p:childTnLst>
                              <p:par>
                                <p:cTn id="23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5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7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9" fill="hold">
                      <p:stCondLst>
                        <p:cond delay="indefinite"/>
                      </p:stCondLst>
                      <p:childTnLst>
                        <p:par>
                          <p:cTn id="30" fill="hold">
                            <p:stCondLst>
                              <p:cond delay="0"/>
                            </p:stCondLst>
                            <p:childTnLst>
                              <p:par>
                                <p:cTn id="31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33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35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/>
      <p:bldP spid="3" grpId="0"/>
      <p:bldP spid="4" grpId="0"/>
      <p:bldP spid="7" grpId="0"/>
    </p:bld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3" name="Imagen 12">
            <a:extLst>
              <a:ext uri="{FF2B5EF4-FFF2-40B4-BE49-F238E27FC236}">
                <a16:creationId xmlns:a16="http://schemas.microsoft.com/office/drawing/2014/main" id="{910521A5-E684-122F-3A98-FAF869AE6C2F}"/>
              </a:ext>
            </a:extLst>
          </p:cNvPr>
          <p:cNvPicPr>
            <a:picLocks noGrp="1" noRot="1" noChangeAspect="1" noMove="1" noResize="1" noEditPoints="1" noAdjustHandles="1" noChangeArrowheads="1" noChangeShapeType="1" noCrop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pic>
        <p:nvPicPr>
          <p:cNvPr id="5" name="Imagen 4">
            <a:extLst>
              <a:ext uri="{FF2B5EF4-FFF2-40B4-BE49-F238E27FC236}">
                <a16:creationId xmlns:a16="http://schemas.microsoft.com/office/drawing/2014/main" id="{1530F060-CAE9-DA6F-B920-7EF1B4A44654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4624216" y="1433606"/>
            <a:ext cx="2943567" cy="1780241"/>
          </a:xfrm>
          <a:prstGeom prst="rect">
            <a:avLst/>
          </a:prstGeom>
        </p:spPr>
      </p:pic>
      <p:sp>
        <p:nvSpPr>
          <p:cNvPr id="8" name="CuadroTexto 7">
            <a:extLst>
              <a:ext uri="{FF2B5EF4-FFF2-40B4-BE49-F238E27FC236}">
                <a16:creationId xmlns:a16="http://schemas.microsoft.com/office/drawing/2014/main" id="{724E4521-E967-6D95-67C1-5AD21ED77F19}"/>
              </a:ext>
            </a:extLst>
          </p:cNvPr>
          <p:cNvSpPr txBox="1"/>
          <p:nvPr/>
        </p:nvSpPr>
        <p:spPr>
          <a:xfrm>
            <a:off x="2151819" y="3609093"/>
            <a:ext cx="7888359" cy="138499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s-CO" sz="2800" i="1" dirty="0">
                <a:latin typeface="Arial" panose="020B0604020202020204" pitchFamily="34" charset="0"/>
                <a:cs typeface="Arial" panose="020B0604020202020204" pitchFamily="34" charset="0"/>
              </a:rPr>
              <a:t>La magia nos proporciona</a:t>
            </a:r>
          </a:p>
          <a:p>
            <a:pPr algn="ctr"/>
            <a:r>
              <a:rPr lang="es-CO" sz="2800" i="1" dirty="0">
                <a:latin typeface="Arial" panose="020B0604020202020204" pitchFamily="34" charset="0"/>
                <a:cs typeface="Arial" panose="020B0604020202020204" pitchFamily="34" charset="0"/>
              </a:rPr>
              <a:t>una experiencia de lo</a:t>
            </a:r>
          </a:p>
          <a:p>
            <a:pPr algn="ctr"/>
            <a:r>
              <a:rPr lang="es-CO" sz="2800" b="1" dirty="0">
                <a:latin typeface="Arial Black" panose="020B0604020202020204" pitchFamily="34" charset="0"/>
                <a:cs typeface="Arial Black" panose="020B0604020202020204" pitchFamily="34" charset="0"/>
              </a:rPr>
              <a:t>“INEXPERIENCIABLE”</a:t>
            </a:r>
          </a:p>
        </p:txBody>
      </p:sp>
      <mc:AlternateContent xmlns:mc="http://schemas.openxmlformats.org/markup-compatibility/2006" xmlns:p14="http://schemas.microsoft.com/office/powerpoint/2010/main">
        <mc:Choice Requires="p14">
          <p:contentPart p14:bwMode="auto" r:id="rId4">
            <p14:nvContentPartPr>
              <p14:cNvPr id="15" name="Entrada de lápiz 14">
                <a:extLst>
                  <a:ext uri="{FF2B5EF4-FFF2-40B4-BE49-F238E27FC236}">
                    <a16:creationId xmlns:a16="http://schemas.microsoft.com/office/drawing/2014/main" id="{CB011067-88D8-2334-A457-D3547A1B64C5}"/>
                  </a:ext>
                </a:extLst>
              </p14:cNvPr>
              <p14:cNvContentPartPr/>
              <p14:nvPr/>
            </p14:nvContentPartPr>
            <p14:xfrm>
              <a:off x="3782458" y="4994088"/>
              <a:ext cx="4627080" cy="108360"/>
            </p14:xfrm>
          </p:contentPart>
        </mc:Choice>
        <mc:Fallback xmlns="">
          <p:pic>
            <p:nvPicPr>
              <p:cNvPr id="15" name="Entrada de lápiz 14">
                <a:extLst>
                  <a:ext uri="{FF2B5EF4-FFF2-40B4-BE49-F238E27FC236}">
                    <a16:creationId xmlns:a16="http://schemas.microsoft.com/office/drawing/2014/main" id="{CB011067-88D8-2334-A457-D3547A1B64C5}"/>
                  </a:ext>
                </a:extLst>
              </p:cNvPr>
              <p:cNvPicPr/>
              <p:nvPr/>
            </p:nvPicPr>
            <p:blipFill>
              <a:blip r:embed="rId5"/>
              <a:stretch>
                <a:fillRect/>
              </a:stretch>
            </p:blipFill>
            <p:spPr>
              <a:xfrm>
                <a:off x="3766978" y="4978608"/>
                <a:ext cx="4657680" cy="138600"/>
              </a:xfrm>
              <a:prstGeom prst="rect">
                <a:avLst/>
              </a:prstGeom>
            </p:spPr>
          </p:pic>
        </mc:Fallback>
      </mc:AlternateContent>
    </p:spTree>
    <p:extLst>
      <p:ext uri="{BB962C8B-B14F-4D97-AF65-F5344CB8AC3E}">
        <p14:creationId xmlns:p14="http://schemas.microsoft.com/office/powerpoint/2010/main" val="3139276104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3" name="Imagen 12">
            <a:extLst>
              <a:ext uri="{FF2B5EF4-FFF2-40B4-BE49-F238E27FC236}">
                <a16:creationId xmlns:a16="http://schemas.microsoft.com/office/drawing/2014/main" id="{910521A5-E684-122F-3A98-FAF869AE6C2F}"/>
              </a:ext>
            </a:extLst>
          </p:cNvPr>
          <p:cNvPicPr>
            <a:picLocks noGrp="1" noRot="1" noChangeAspect="1" noMove="1" noResize="1" noEditPoints="1" noAdjustHandles="1" noChangeArrowheads="1" noChangeShapeType="1" noCrop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6" name="CuadroTexto 5">
            <a:extLst>
              <a:ext uri="{FF2B5EF4-FFF2-40B4-BE49-F238E27FC236}">
                <a16:creationId xmlns:a16="http://schemas.microsoft.com/office/drawing/2014/main" id="{C5CFF67D-754B-AD47-3620-87BEAC97A01D}"/>
              </a:ext>
            </a:extLst>
          </p:cNvPr>
          <p:cNvSpPr txBox="1"/>
          <p:nvPr/>
        </p:nvSpPr>
        <p:spPr>
          <a:xfrm>
            <a:off x="741022" y="2260188"/>
            <a:ext cx="5164926" cy="101566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s-CO" sz="6000" dirty="0">
                <a:solidFill>
                  <a:srgbClr val="FFCB00"/>
                </a:solidFill>
                <a:latin typeface="Arial Black" panose="020B0604020202020204" pitchFamily="34" charset="0"/>
                <a:cs typeface="Arial Black" panose="020B0604020202020204" pitchFamily="34" charset="0"/>
              </a:rPr>
              <a:t>MAGIA</a:t>
            </a:r>
          </a:p>
        </p:txBody>
      </p:sp>
      <p:sp>
        <p:nvSpPr>
          <p:cNvPr id="2" name="CuadroTexto 1">
            <a:extLst>
              <a:ext uri="{FF2B5EF4-FFF2-40B4-BE49-F238E27FC236}">
                <a16:creationId xmlns:a16="http://schemas.microsoft.com/office/drawing/2014/main" id="{1338350E-DC92-031E-C09B-ACE200A71D58}"/>
              </a:ext>
            </a:extLst>
          </p:cNvPr>
          <p:cNvSpPr txBox="1"/>
          <p:nvPr/>
        </p:nvSpPr>
        <p:spPr>
          <a:xfrm>
            <a:off x="6242711" y="1263514"/>
            <a:ext cx="3080160" cy="95410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s-CO" sz="2800" i="1" dirty="0">
                <a:latin typeface="Arial" panose="020B0604020202020204" pitchFamily="34" charset="0"/>
                <a:cs typeface="Arial" panose="020B0604020202020204" pitchFamily="34" charset="0"/>
              </a:rPr>
              <a:t>Busca posibilitar ese </a:t>
            </a:r>
            <a:r>
              <a:rPr lang="es-CO" sz="2800" b="1" dirty="0">
                <a:latin typeface="Arial Black" panose="020B0604020202020204" pitchFamily="34" charset="0"/>
                <a:cs typeface="Arial Black" panose="020B0604020202020204" pitchFamily="34" charset="0"/>
              </a:rPr>
              <a:t>IMPOSIBLE</a:t>
            </a:r>
          </a:p>
        </p:txBody>
      </p:sp>
      <p:sp>
        <p:nvSpPr>
          <p:cNvPr id="3" name="CuadroTexto 2">
            <a:extLst>
              <a:ext uri="{FF2B5EF4-FFF2-40B4-BE49-F238E27FC236}">
                <a16:creationId xmlns:a16="http://schemas.microsoft.com/office/drawing/2014/main" id="{49BF5F81-B5B8-9A8D-447F-F87A02BCA37B}"/>
              </a:ext>
            </a:extLst>
          </p:cNvPr>
          <p:cNvSpPr txBox="1"/>
          <p:nvPr/>
        </p:nvSpPr>
        <p:spPr>
          <a:xfrm>
            <a:off x="6430343" y="2311592"/>
            <a:ext cx="2764715" cy="95410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s-CO" sz="2800" i="1" dirty="0">
                <a:latin typeface="Arial" panose="020B0604020202020204" pitchFamily="34" charset="0"/>
                <a:cs typeface="Arial" panose="020B0604020202020204" pitchFamily="34" charset="0"/>
              </a:rPr>
              <a:t>Exige moverse de lo canónico</a:t>
            </a:r>
          </a:p>
        </p:txBody>
      </p:sp>
      <p:sp>
        <p:nvSpPr>
          <p:cNvPr id="4" name="CuadroTexto 3">
            <a:extLst>
              <a:ext uri="{FF2B5EF4-FFF2-40B4-BE49-F238E27FC236}">
                <a16:creationId xmlns:a16="http://schemas.microsoft.com/office/drawing/2014/main" id="{349901FD-7DBA-9F66-091A-2177D34F4348}"/>
              </a:ext>
            </a:extLst>
          </p:cNvPr>
          <p:cNvSpPr txBox="1"/>
          <p:nvPr/>
        </p:nvSpPr>
        <p:spPr>
          <a:xfrm>
            <a:off x="8357641" y="3429000"/>
            <a:ext cx="1930460" cy="95410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s-CO" sz="2800" i="1" dirty="0">
                <a:latin typeface="Arial" panose="020B0604020202020204" pitchFamily="34" charset="0"/>
                <a:cs typeface="Arial" panose="020B0604020202020204" pitchFamily="34" charset="0"/>
              </a:rPr>
              <a:t>Habitar en los límites</a:t>
            </a:r>
          </a:p>
        </p:txBody>
      </p:sp>
      <p:sp>
        <p:nvSpPr>
          <p:cNvPr id="7" name="CuadroTexto 6">
            <a:extLst>
              <a:ext uri="{FF2B5EF4-FFF2-40B4-BE49-F238E27FC236}">
                <a16:creationId xmlns:a16="http://schemas.microsoft.com/office/drawing/2014/main" id="{FD452B1F-2E88-DD8A-7068-379DF45A793D}"/>
              </a:ext>
            </a:extLst>
          </p:cNvPr>
          <p:cNvSpPr txBox="1"/>
          <p:nvPr/>
        </p:nvSpPr>
        <p:spPr>
          <a:xfrm>
            <a:off x="4390335" y="4648880"/>
            <a:ext cx="3802291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s-CO" sz="2800" b="1" dirty="0">
                <a:latin typeface="Arial Black" panose="020B0604020202020204" pitchFamily="34" charset="0"/>
                <a:cs typeface="Arial Black" panose="020B0604020202020204" pitchFamily="34" charset="0"/>
              </a:rPr>
              <a:t>ARTE LIMINAL</a:t>
            </a:r>
          </a:p>
        </p:txBody>
      </p:sp>
      <mc:AlternateContent xmlns:mc="http://schemas.openxmlformats.org/markup-compatibility/2006" xmlns:p14="http://schemas.microsoft.com/office/powerpoint/2010/main">
        <mc:Choice Requires="p14">
          <p:contentPart p14:bwMode="auto" r:id="rId3">
            <p14:nvContentPartPr>
              <p14:cNvPr id="33" name="Entrada de lápiz 32">
                <a:extLst>
                  <a:ext uri="{FF2B5EF4-FFF2-40B4-BE49-F238E27FC236}">
                    <a16:creationId xmlns:a16="http://schemas.microsoft.com/office/drawing/2014/main" id="{249BD716-7555-CB63-2E56-DD43FDE1063B}"/>
                  </a:ext>
                </a:extLst>
              </p14:cNvPr>
              <p14:cNvContentPartPr/>
              <p14:nvPr/>
            </p14:nvContentPartPr>
            <p14:xfrm>
              <a:off x="1737127" y="1944169"/>
              <a:ext cx="3080160" cy="1509120"/>
            </p14:xfrm>
          </p:contentPart>
        </mc:Choice>
        <mc:Fallback xmlns="">
          <p:pic>
            <p:nvPicPr>
              <p:cNvPr id="33" name="Entrada de lápiz 32">
                <a:extLst>
                  <a:ext uri="{FF2B5EF4-FFF2-40B4-BE49-F238E27FC236}">
                    <a16:creationId xmlns:a16="http://schemas.microsoft.com/office/drawing/2014/main" id="{249BD716-7555-CB63-2E56-DD43FDE1063B}"/>
                  </a:ext>
                </a:extLst>
              </p:cNvPr>
              <p:cNvPicPr/>
              <p:nvPr/>
            </p:nvPicPr>
            <p:blipFill>
              <a:blip r:embed="rId4"/>
              <a:stretch>
                <a:fillRect/>
              </a:stretch>
            </p:blipFill>
            <p:spPr>
              <a:xfrm>
                <a:off x="1721647" y="1929049"/>
                <a:ext cx="3110760" cy="1539720"/>
              </a:xfrm>
              <a:prstGeom prst="rect">
                <a:avLst/>
              </a:prstGeom>
            </p:spPr>
          </p:pic>
        </mc:Fallback>
      </mc:AlternateContent>
      <p:grpSp>
        <p:nvGrpSpPr>
          <p:cNvPr id="50" name="Grupo 49">
            <a:extLst>
              <a:ext uri="{FF2B5EF4-FFF2-40B4-BE49-F238E27FC236}">
                <a16:creationId xmlns:a16="http://schemas.microsoft.com/office/drawing/2014/main" id="{9FEB3301-DE64-32FF-30E2-23398CAD5EA3}"/>
              </a:ext>
            </a:extLst>
          </p:cNvPr>
          <p:cNvGrpSpPr/>
          <p:nvPr/>
        </p:nvGrpSpPr>
        <p:grpSpPr>
          <a:xfrm rot="20236795">
            <a:off x="4378658" y="2026946"/>
            <a:ext cx="1725480" cy="286200"/>
            <a:chOff x="4961287" y="1521656"/>
            <a:chExt cx="1725480" cy="286200"/>
          </a:xfrm>
        </p:grpSpPr>
        <mc:AlternateContent xmlns:mc="http://schemas.openxmlformats.org/markup-compatibility/2006" xmlns:p14="http://schemas.microsoft.com/office/powerpoint/2010/main">
          <mc:Choice Requires="p14">
            <p:contentPart p14:bwMode="auto" r:id="rId5">
              <p14:nvContentPartPr>
                <p14:cNvPr id="47" name="Entrada de lápiz 46">
                  <a:extLst>
                    <a:ext uri="{FF2B5EF4-FFF2-40B4-BE49-F238E27FC236}">
                      <a16:creationId xmlns:a16="http://schemas.microsoft.com/office/drawing/2014/main" id="{392CFD95-F940-A856-8690-DADD5E812DB1}"/>
                    </a:ext>
                  </a:extLst>
                </p14:cNvPr>
                <p14:cNvContentPartPr/>
                <p14:nvPr/>
              </p14:nvContentPartPr>
              <p14:xfrm>
                <a:off x="4961287" y="1521656"/>
                <a:ext cx="1632960" cy="210240"/>
              </p14:xfrm>
            </p:contentPart>
          </mc:Choice>
          <mc:Fallback xmlns="">
            <p:pic>
              <p:nvPicPr>
                <p:cNvPr id="47" name="Entrada de lápiz 46">
                  <a:extLst>
                    <a:ext uri="{FF2B5EF4-FFF2-40B4-BE49-F238E27FC236}">
                      <a16:creationId xmlns:a16="http://schemas.microsoft.com/office/drawing/2014/main" id="{392CFD95-F940-A856-8690-DADD5E812DB1}"/>
                    </a:ext>
                  </a:extLst>
                </p:cNvPr>
                <p:cNvPicPr/>
                <p:nvPr/>
              </p:nvPicPr>
              <p:blipFill>
                <a:blip r:embed="rId6"/>
                <a:stretch>
                  <a:fillRect/>
                </a:stretch>
              </p:blipFill>
              <p:spPr>
                <a:xfrm>
                  <a:off x="4946167" y="1506536"/>
                  <a:ext cx="1663560" cy="24084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 xmlns:p14="http://schemas.microsoft.com/office/powerpoint/2010/main">
          <mc:Choice Requires="p14">
            <p:contentPart p14:bwMode="auto" r:id="rId7">
              <p14:nvContentPartPr>
                <p14:cNvPr id="49" name="Entrada de lápiz 48">
                  <a:extLst>
                    <a:ext uri="{FF2B5EF4-FFF2-40B4-BE49-F238E27FC236}">
                      <a16:creationId xmlns:a16="http://schemas.microsoft.com/office/drawing/2014/main" id="{98427F7D-0CE4-15E6-AF6C-A75260BBDFA6}"/>
                    </a:ext>
                  </a:extLst>
                </p14:cNvPr>
                <p14:cNvContentPartPr/>
                <p14:nvPr/>
              </p14:nvContentPartPr>
              <p14:xfrm>
                <a:off x="6479767" y="1592216"/>
                <a:ext cx="207000" cy="215640"/>
              </p14:xfrm>
            </p:contentPart>
          </mc:Choice>
          <mc:Fallback xmlns="">
            <p:pic>
              <p:nvPicPr>
                <p:cNvPr id="49" name="Entrada de lápiz 48">
                  <a:extLst>
                    <a:ext uri="{FF2B5EF4-FFF2-40B4-BE49-F238E27FC236}">
                      <a16:creationId xmlns:a16="http://schemas.microsoft.com/office/drawing/2014/main" id="{98427F7D-0CE4-15E6-AF6C-A75260BBDFA6}"/>
                    </a:ext>
                  </a:extLst>
                </p:cNvPr>
                <p:cNvPicPr/>
                <p:nvPr/>
              </p:nvPicPr>
              <p:blipFill>
                <a:blip r:embed="rId8"/>
                <a:stretch>
                  <a:fillRect/>
                </a:stretch>
              </p:blipFill>
              <p:spPr>
                <a:xfrm>
                  <a:off x="6464647" y="1576736"/>
                  <a:ext cx="237240" cy="246240"/>
                </a:xfrm>
                <a:prstGeom prst="rect">
                  <a:avLst/>
                </a:prstGeom>
              </p:spPr>
            </p:pic>
          </mc:Fallback>
        </mc:AlternateContent>
      </p:grpSp>
      <mc:AlternateContent xmlns:mc="http://schemas.openxmlformats.org/markup-compatibility/2006" xmlns:p14="http://schemas.microsoft.com/office/powerpoint/2010/main">
        <mc:Choice Requires="p14">
          <p:contentPart p14:bwMode="auto" r:id="rId9">
            <p14:nvContentPartPr>
              <p14:cNvPr id="54" name="Entrada de lápiz 53">
                <a:extLst>
                  <a:ext uri="{FF2B5EF4-FFF2-40B4-BE49-F238E27FC236}">
                    <a16:creationId xmlns:a16="http://schemas.microsoft.com/office/drawing/2014/main" id="{FB4234AF-0FD6-AA8E-8DAD-DE053DADEBF1}"/>
                  </a:ext>
                </a:extLst>
              </p14:cNvPr>
              <p14:cNvContentPartPr/>
              <p14:nvPr/>
            </p14:nvContentPartPr>
            <p14:xfrm>
              <a:off x="6242711" y="2244907"/>
              <a:ext cx="3139981" cy="45719"/>
            </p14:xfrm>
          </p:contentPart>
        </mc:Choice>
        <mc:Fallback xmlns="">
          <p:pic>
            <p:nvPicPr>
              <p:cNvPr id="54" name="Entrada de lápiz 53">
                <a:extLst>
                  <a:ext uri="{FF2B5EF4-FFF2-40B4-BE49-F238E27FC236}">
                    <a16:creationId xmlns:a16="http://schemas.microsoft.com/office/drawing/2014/main" id="{FB4234AF-0FD6-AA8E-8DAD-DE053DADEBF1}"/>
                  </a:ext>
                </a:extLst>
              </p:cNvPr>
              <p:cNvPicPr/>
              <p:nvPr/>
            </p:nvPicPr>
            <p:blipFill>
              <a:blip r:embed="rId10"/>
              <a:stretch>
                <a:fillRect/>
              </a:stretch>
            </p:blipFill>
            <p:spPr>
              <a:xfrm>
                <a:off x="6227589" y="2229427"/>
                <a:ext cx="3170585" cy="76318"/>
              </a:xfrm>
              <a:prstGeom prst="rect">
                <a:avLst/>
              </a:prstGeom>
            </p:spPr>
          </p:pic>
        </mc:Fallback>
      </mc:AlternateContent>
      <mc:AlternateContent xmlns:mc="http://schemas.openxmlformats.org/markup-compatibility/2006" xmlns:p14="http://schemas.microsoft.com/office/powerpoint/2010/main">
        <mc:Choice Requires="p14">
          <p:contentPart p14:bwMode="auto" r:id="rId11">
            <p14:nvContentPartPr>
              <p14:cNvPr id="67" name="Entrada de lápiz 66">
                <a:extLst>
                  <a:ext uri="{FF2B5EF4-FFF2-40B4-BE49-F238E27FC236}">
                    <a16:creationId xmlns:a16="http://schemas.microsoft.com/office/drawing/2014/main" id="{E570BBC2-3536-AC44-DC81-E6226CEB402A}"/>
                  </a:ext>
                </a:extLst>
              </p14:cNvPr>
              <p14:cNvContentPartPr/>
              <p14:nvPr/>
            </p14:nvContentPartPr>
            <p14:xfrm>
              <a:off x="8802601" y="4347303"/>
              <a:ext cx="1518840" cy="51840"/>
            </p14:xfrm>
          </p:contentPart>
        </mc:Choice>
        <mc:Fallback xmlns="">
          <p:pic>
            <p:nvPicPr>
              <p:cNvPr id="67" name="Entrada de lápiz 66">
                <a:extLst>
                  <a:ext uri="{FF2B5EF4-FFF2-40B4-BE49-F238E27FC236}">
                    <a16:creationId xmlns:a16="http://schemas.microsoft.com/office/drawing/2014/main" id="{E570BBC2-3536-AC44-DC81-E6226CEB402A}"/>
                  </a:ext>
                </a:extLst>
              </p:cNvPr>
              <p:cNvPicPr/>
              <p:nvPr/>
            </p:nvPicPr>
            <p:blipFill>
              <a:blip r:embed="rId12"/>
              <a:stretch>
                <a:fillRect/>
              </a:stretch>
            </p:blipFill>
            <p:spPr>
              <a:xfrm>
                <a:off x="8787121" y="4332183"/>
                <a:ext cx="1549080" cy="82440"/>
              </a:xfrm>
              <a:prstGeom prst="rect">
                <a:avLst/>
              </a:prstGeom>
            </p:spPr>
          </p:pic>
        </mc:Fallback>
      </mc:AlternateContent>
      <p:grpSp>
        <p:nvGrpSpPr>
          <p:cNvPr id="90" name="Grupo 89">
            <a:extLst>
              <a:ext uri="{FF2B5EF4-FFF2-40B4-BE49-F238E27FC236}">
                <a16:creationId xmlns:a16="http://schemas.microsoft.com/office/drawing/2014/main" id="{4F2F70B4-F9BB-37DB-5292-A7C4D0EE0AFB}"/>
              </a:ext>
            </a:extLst>
          </p:cNvPr>
          <p:cNvGrpSpPr/>
          <p:nvPr/>
        </p:nvGrpSpPr>
        <p:grpSpPr>
          <a:xfrm>
            <a:off x="9077061" y="3053769"/>
            <a:ext cx="518760" cy="310320"/>
            <a:chOff x="8963767" y="2991176"/>
            <a:chExt cx="518760" cy="310320"/>
          </a:xfrm>
        </p:grpSpPr>
        <mc:AlternateContent xmlns:mc="http://schemas.openxmlformats.org/markup-compatibility/2006" xmlns:p14="http://schemas.microsoft.com/office/powerpoint/2010/main">
          <mc:Choice Requires="p14">
            <p:contentPart p14:bwMode="auto" r:id="rId13">
              <p14:nvContentPartPr>
                <p14:cNvPr id="88" name="Entrada de lápiz 87">
                  <a:extLst>
                    <a:ext uri="{FF2B5EF4-FFF2-40B4-BE49-F238E27FC236}">
                      <a16:creationId xmlns:a16="http://schemas.microsoft.com/office/drawing/2014/main" id="{ACADD79B-424F-75B4-1ED7-CF2C1379472B}"/>
                    </a:ext>
                  </a:extLst>
                </p14:cNvPr>
                <p14:cNvContentPartPr/>
                <p14:nvPr/>
              </p14:nvContentPartPr>
              <p14:xfrm>
                <a:off x="8963767" y="2991176"/>
                <a:ext cx="438480" cy="246960"/>
              </p14:xfrm>
            </p:contentPart>
          </mc:Choice>
          <mc:Fallback xmlns="">
            <p:pic>
              <p:nvPicPr>
                <p:cNvPr id="88" name="Entrada de lápiz 87">
                  <a:extLst>
                    <a:ext uri="{FF2B5EF4-FFF2-40B4-BE49-F238E27FC236}">
                      <a16:creationId xmlns:a16="http://schemas.microsoft.com/office/drawing/2014/main" id="{ACADD79B-424F-75B4-1ED7-CF2C1379472B}"/>
                    </a:ext>
                  </a:extLst>
                </p:cNvPr>
                <p:cNvPicPr/>
                <p:nvPr/>
              </p:nvPicPr>
              <p:blipFill>
                <a:blip r:embed="rId14"/>
                <a:stretch>
                  <a:fillRect/>
                </a:stretch>
              </p:blipFill>
              <p:spPr>
                <a:xfrm>
                  <a:off x="8948647" y="2976056"/>
                  <a:ext cx="469080" cy="27756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 xmlns:p14="http://schemas.microsoft.com/office/powerpoint/2010/main">
          <mc:Choice Requires="p14">
            <p:contentPart p14:bwMode="auto" r:id="rId15">
              <p14:nvContentPartPr>
                <p14:cNvPr id="89" name="Entrada de lápiz 88">
                  <a:extLst>
                    <a:ext uri="{FF2B5EF4-FFF2-40B4-BE49-F238E27FC236}">
                      <a16:creationId xmlns:a16="http://schemas.microsoft.com/office/drawing/2014/main" id="{5C227D05-508F-1BD0-1C6D-E6F9CFBC233F}"/>
                    </a:ext>
                  </a:extLst>
                </p14:cNvPr>
                <p14:cNvContentPartPr/>
                <p14:nvPr/>
              </p14:nvContentPartPr>
              <p14:xfrm>
                <a:off x="9280927" y="3156056"/>
                <a:ext cx="201600" cy="145440"/>
              </p14:xfrm>
            </p:contentPart>
          </mc:Choice>
          <mc:Fallback xmlns="">
            <p:pic>
              <p:nvPicPr>
                <p:cNvPr id="89" name="Entrada de lápiz 88">
                  <a:extLst>
                    <a:ext uri="{FF2B5EF4-FFF2-40B4-BE49-F238E27FC236}">
                      <a16:creationId xmlns:a16="http://schemas.microsoft.com/office/drawing/2014/main" id="{5C227D05-508F-1BD0-1C6D-E6F9CFBC233F}"/>
                    </a:ext>
                  </a:extLst>
                </p:cNvPr>
                <p:cNvPicPr/>
                <p:nvPr/>
              </p:nvPicPr>
              <p:blipFill>
                <a:blip r:embed="rId16"/>
                <a:stretch>
                  <a:fillRect/>
                </a:stretch>
              </p:blipFill>
              <p:spPr>
                <a:xfrm>
                  <a:off x="9265447" y="3140576"/>
                  <a:ext cx="231840" cy="176040"/>
                </a:xfrm>
                <a:prstGeom prst="rect">
                  <a:avLst/>
                </a:prstGeom>
              </p:spPr>
            </p:pic>
          </mc:Fallback>
        </mc:AlternateContent>
      </p:grpSp>
      <p:grpSp>
        <p:nvGrpSpPr>
          <p:cNvPr id="116" name="Grupo 115">
            <a:extLst>
              <a:ext uri="{FF2B5EF4-FFF2-40B4-BE49-F238E27FC236}">
                <a16:creationId xmlns:a16="http://schemas.microsoft.com/office/drawing/2014/main" id="{15E3B5C9-493F-82BB-9EEF-BAD478DFB2AE}"/>
              </a:ext>
            </a:extLst>
          </p:cNvPr>
          <p:cNvGrpSpPr/>
          <p:nvPr/>
        </p:nvGrpSpPr>
        <p:grpSpPr>
          <a:xfrm>
            <a:off x="7142625" y="3949805"/>
            <a:ext cx="1102320" cy="629640"/>
            <a:chOff x="6948847" y="3550616"/>
            <a:chExt cx="1102320" cy="629640"/>
          </a:xfrm>
        </p:grpSpPr>
        <mc:AlternateContent xmlns:mc="http://schemas.openxmlformats.org/markup-compatibility/2006" xmlns:p14="http://schemas.microsoft.com/office/powerpoint/2010/main">
          <mc:Choice Requires="p14">
            <p:contentPart p14:bwMode="auto" r:id="rId17">
              <p14:nvContentPartPr>
                <p14:cNvPr id="112" name="Entrada de lápiz 111">
                  <a:extLst>
                    <a:ext uri="{FF2B5EF4-FFF2-40B4-BE49-F238E27FC236}">
                      <a16:creationId xmlns:a16="http://schemas.microsoft.com/office/drawing/2014/main" id="{1B8FDC1B-0900-DCCD-8678-9988A2C763B3}"/>
                    </a:ext>
                  </a:extLst>
                </p14:cNvPr>
                <p14:cNvContentPartPr/>
                <p14:nvPr/>
              </p14:nvContentPartPr>
              <p14:xfrm>
                <a:off x="6981607" y="3550616"/>
                <a:ext cx="1069560" cy="591120"/>
              </p14:xfrm>
            </p:contentPart>
          </mc:Choice>
          <mc:Fallback xmlns="">
            <p:pic>
              <p:nvPicPr>
                <p:cNvPr id="112" name="Entrada de lápiz 111">
                  <a:extLst>
                    <a:ext uri="{FF2B5EF4-FFF2-40B4-BE49-F238E27FC236}">
                      <a16:creationId xmlns:a16="http://schemas.microsoft.com/office/drawing/2014/main" id="{1B8FDC1B-0900-DCCD-8678-9988A2C763B3}"/>
                    </a:ext>
                  </a:extLst>
                </p:cNvPr>
                <p:cNvPicPr/>
                <p:nvPr/>
              </p:nvPicPr>
              <p:blipFill>
                <a:blip r:embed="rId18"/>
                <a:stretch>
                  <a:fillRect/>
                </a:stretch>
              </p:blipFill>
              <p:spPr>
                <a:xfrm>
                  <a:off x="6966127" y="3535136"/>
                  <a:ext cx="1100160" cy="62172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 xmlns:p14="http://schemas.microsoft.com/office/powerpoint/2010/main">
          <mc:Choice Requires="p14">
            <p:contentPart p14:bwMode="auto" r:id="rId19">
              <p14:nvContentPartPr>
                <p14:cNvPr id="113" name="Entrada de lápiz 112">
                  <a:extLst>
                    <a:ext uri="{FF2B5EF4-FFF2-40B4-BE49-F238E27FC236}">
                      <a16:creationId xmlns:a16="http://schemas.microsoft.com/office/drawing/2014/main" id="{C0E66CB0-30DC-FC1E-AE1F-5D5AAADA97AB}"/>
                    </a:ext>
                  </a:extLst>
                </p14:cNvPr>
                <p14:cNvContentPartPr/>
                <p14:nvPr/>
              </p14:nvContentPartPr>
              <p14:xfrm>
                <a:off x="6948847" y="3997376"/>
                <a:ext cx="198000" cy="182880"/>
              </p14:xfrm>
            </p:contentPart>
          </mc:Choice>
          <mc:Fallback xmlns="">
            <p:pic>
              <p:nvPicPr>
                <p:cNvPr id="113" name="Entrada de lápiz 112">
                  <a:extLst>
                    <a:ext uri="{FF2B5EF4-FFF2-40B4-BE49-F238E27FC236}">
                      <a16:creationId xmlns:a16="http://schemas.microsoft.com/office/drawing/2014/main" id="{C0E66CB0-30DC-FC1E-AE1F-5D5AAADA97AB}"/>
                    </a:ext>
                  </a:extLst>
                </p:cNvPr>
                <p:cNvPicPr/>
                <p:nvPr/>
              </p:nvPicPr>
              <p:blipFill>
                <a:blip r:embed="rId20"/>
                <a:stretch>
                  <a:fillRect/>
                </a:stretch>
              </p:blipFill>
              <p:spPr>
                <a:xfrm>
                  <a:off x="6933727" y="3982256"/>
                  <a:ext cx="228240" cy="213480"/>
                </a:xfrm>
                <a:prstGeom prst="rect">
                  <a:avLst/>
                </a:prstGeom>
              </p:spPr>
            </p:pic>
          </mc:Fallback>
        </mc:AlternateContent>
      </p:grpSp>
      <mc:AlternateContent xmlns:mc="http://schemas.openxmlformats.org/markup-compatibility/2006" xmlns:p14="http://schemas.microsoft.com/office/powerpoint/2010/main">
        <mc:Choice Requires="p14">
          <p:contentPart p14:bwMode="auto" r:id="rId21">
            <p14:nvContentPartPr>
              <p14:cNvPr id="115" name="Entrada de lápiz 114">
                <a:extLst>
                  <a:ext uri="{FF2B5EF4-FFF2-40B4-BE49-F238E27FC236}">
                    <a16:creationId xmlns:a16="http://schemas.microsoft.com/office/drawing/2014/main" id="{335B23F1-7B96-161C-3F70-F991759DA570}"/>
                  </a:ext>
                </a:extLst>
              </p14:cNvPr>
              <p14:cNvContentPartPr/>
              <p14:nvPr/>
            </p14:nvContentPartPr>
            <p14:xfrm>
              <a:off x="4949873" y="5172100"/>
              <a:ext cx="3015720" cy="220680"/>
            </p14:xfrm>
          </p:contentPart>
        </mc:Choice>
        <mc:Fallback xmlns="">
          <p:pic>
            <p:nvPicPr>
              <p:cNvPr id="115" name="Entrada de lápiz 114">
                <a:extLst>
                  <a:ext uri="{FF2B5EF4-FFF2-40B4-BE49-F238E27FC236}">
                    <a16:creationId xmlns:a16="http://schemas.microsoft.com/office/drawing/2014/main" id="{335B23F1-7B96-161C-3F70-F991759DA570}"/>
                  </a:ext>
                </a:extLst>
              </p:cNvPr>
              <p:cNvPicPr/>
              <p:nvPr/>
            </p:nvPicPr>
            <p:blipFill>
              <a:blip r:embed="rId22"/>
              <a:stretch>
                <a:fillRect/>
              </a:stretch>
            </p:blipFill>
            <p:spPr>
              <a:xfrm>
                <a:off x="4934753" y="5156620"/>
                <a:ext cx="3045960" cy="251280"/>
              </a:xfrm>
              <a:prstGeom prst="rect">
                <a:avLst/>
              </a:prstGeom>
            </p:spPr>
          </p:pic>
        </mc:Fallback>
      </mc:AlternateContent>
    </p:spTree>
    <p:extLst>
      <p:ext uri="{BB962C8B-B14F-4D97-AF65-F5344CB8AC3E}">
        <p14:creationId xmlns:p14="http://schemas.microsoft.com/office/powerpoint/2010/main" val="2960191064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9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1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7" fill="hold">
                      <p:stCondLst>
                        <p:cond delay="indefinite"/>
                      </p:stCondLst>
                      <p:childTnLst>
                        <p:par>
                          <p:cTn id="18" fill="hold">
                            <p:stCondLst>
                              <p:cond delay="0"/>
                            </p:stCondLst>
                            <p:childTnLst>
                              <p:par>
                                <p:cTn id="1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1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3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5" fill="hold">
                      <p:stCondLst>
                        <p:cond delay="indefinite"/>
                      </p:stCondLst>
                      <p:childTnLst>
                        <p:par>
                          <p:cTn id="26" fill="hold">
                            <p:stCondLst>
                              <p:cond delay="0"/>
                            </p:stCondLst>
                            <p:childTnLst>
                              <p:par>
                                <p:cTn id="27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9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31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/>
      <p:bldP spid="3" grpId="0"/>
      <p:bldP spid="4" grpId="0"/>
      <p:bldP spid="7" grpId="0"/>
    </p:bld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3" name="Imagen 12">
            <a:extLst>
              <a:ext uri="{FF2B5EF4-FFF2-40B4-BE49-F238E27FC236}">
                <a16:creationId xmlns:a16="http://schemas.microsoft.com/office/drawing/2014/main" id="{910521A5-E684-122F-3A98-FAF869AE6C2F}"/>
              </a:ext>
            </a:extLst>
          </p:cNvPr>
          <p:cNvPicPr>
            <a:picLocks noGrp="1" noRot="1" noChangeAspect="1" noMove="1" noResize="1" noEditPoints="1" noAdjustHandles="1" noChangeArrowheads="1" noChangeShapeType="1" noCrop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8" name="CuadroTexto 7">
            <a:extLst>
              <a:ext uri="{FF2B5EF4-FFF2-40B4-BE49-F238E27FC236}">
                <a16:creationId xmlns:a16="http://schemas.microsoft.com/office/drawing/2014/main" id="{724E4521-E967-6D95-67C1-5AD21ED77F19}"/>
              </a:ext>
            </a:extLst>
          </p:cNvPr>
          <p:cNvSpPr txBox="1"/>
          <p:nvPr/>
        </p:nvSpPr>
        <p:spPr>
          <a:xfrm>
            <a:off x="3275964" y="2905780"/>
            <a:ext cx="7888359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s-CO" sz="2800" i="1" dirty="0">
                <a:latin typeface="Arial" panose="020B0604020202020204" pitchFamily="34" charset="0"/>
                <a:cs typeface="Arial" panose="020B0604020202020204" pitchFamily="34" charset="0"/>
              </a:rPr>
              <a:t>El arte se diferencia de la vida</a:t>
            </a:r>
          </a:p>
        </p:txBody>
      </p:sp>
      <mc:AlternateContent xmlns:mc="http://schemas.openxmlformats.org/markup-compatibility/2006" xmlns:p14="http://schemas.microsoft.com/office/powerpoint/2010/main">
        <mc:Choice Requires="p14">
          <p:contentPart p14:bwMode="auto" r:id="rId3">
            <p14:nvContentPartPr>
              <p14:cNvPr id="15" name="Entrada de lápiz 14">
                <a:extLst>
                  <a:ext uri="{FF2B5EF4-FFF2-40B4-BE49-F238E27FC236}">
                    <a16:creationId xmlns:a16="http://schemas.microsoft.com/office/drawing/2014/main" id="{CB011067-88D8-2334-A457-D3547A1B64C5}"/>
                  </a:ext>
                </a:extLst>
              </p14:cNvPr>
              <p14:cNvContentPartPr/>
              <p14:nvPr/>
            </p14:nvContentPartPr>
            <p14:xfrm>
              <a:off x="5134984" y="3429000"/>
              <a:ext cx="4627080" cy="108360"/>
            </p14:xfrm>
          </p:contentPart>
        </mc:Choice>
        <mc:Fallback xmlns="">
          <p:pic>
            <p:nvPicPr>
              <p:cNvPr id="15" name="Entrada de lápiz 14">
                <a:extLst>
                  <a:ext uri="{FF2B5EF4-FFF2-40B4-BE49-F238E27FC236}">
                    <a16:creationId xmlns:a16="http://schemas.microsoft.com/office/drawing/2014/main" id="{CB011067-88D8-2334-A457-D3547A1B64C5}"/>
                  </a:ext>
                </a:extLst>
              </p:cNvPr>
              <p:cNvPicPr/>
              <p:nvPr/>
            </p:nvPicPr>
            <p:blipFill>
              <a:blip r:embed="rId4"/>
              <a:stretch>
                <a:fillRect/>
              </a:stretch>
            </p:blipFill>
            <p:spPr>
              <a:xfrm>
                <a:off x="5119504" y="3413520"/>
                <a:ext cx="4657680" cy="138600"/>
              </a:xfrm>
              <a:prstGeom prst="rect">
                <a:avLst/>
              </a:prstGeom>
            </p:spPr>
          </p:pic>
        </mc:Fallback>
      </mc:AlternateContent>
      <p:pic>
        <p:nvPicPr>
          <p:cNvPr id="3" name="Imagen 2">
            <a:extLst>
              <a:ext uri="{FF2B5EF4-FFF2-40B4-BE49-F238E27FC236}">
                <a16:creationId xmlns:a16="http://schemas.microsoft.com/office/drawing/2014/main" id="{DDAD9B3F-F3B2-7B70-953C-6891DD900BD2}"/>
              </a:ext>
            </a:extLst>
      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2595302" y="1918918"/>
            <a:ext cx="1803400" cy="2832100"/>
          </a:xfrm>
          <a:prstGeom prst="rect">
            <a:avLst/>
          </a:prstGeom>
        </p:spPr>
      </p:pic>
      <p:sp>
        <p:nvSpPr>
          <p:cNvPr id="6" name="CuadroTexto 5">
            <a:extLst>
              <a:ext uri="{FF2B5EF4-FFF2-40B4-BE49-F238E27FC236}">
                <a16:creationId xmlns:a16="http://schemas.microsoft.com/office/drawing/2014/main" id="{827D8761-3381-2B1A-5B1B-4D49418F333A}"/>
              </a:ext>
            </a:extLst>
          </p:cNvPr>
          <p:cNvSpPr txBox="1"/>
          <p:nvPr/>
        </p:nvSpPr>
        <p:spPr>
          <a:xfrm>
            <a:off x="7793737" y="3537360"/>
            <a:ext cx="2097890" cy="369332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/>
            <a:r>
              <a:rPr lang="es-CO" sz="1800" b="1" dirty="0">
                <a:latin typeface="Arial Black" panose="020B0604020202020204" pitchFamily="34" charset="0"/>
                <a:cs typeface="Arial Black" panose="020B0604020202020204" pitchFamily="34" charset="0"/>
              </a:rPr>
              <a:t>(LA MAGIA NO)</a:t>
            </a:r>
          </a:p>
        </p:txBody>
      </p:sp>
    </p:spTree>
    <p:extLst>
      <p:ext uri="{BB962C8B-B14F-4D97-AF65-F5344CB8AC3E}">
        <p14:creationId xmlns:p14="http://schemas.microsoft.com/office/powerpoint/2010/main" val="112589185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3" name="Imagen 12">
            <a:extLst>
              <a:ext uri="{FF2B5EF4-FFF2-40B4-BE49-F238E27FC236}">
                <a16:creationId xmlns:a16="http://schemas.microsoft.com/office/drawing/2014/main" id="{910521A5-E684-122F-3A98-FAF869AE6C2F}"/>
              </a:ext>
            </a:extLst>
          </p:cNvPr>
          <p:cNvPicPr>
            <a:picLocks noGrp="1" noRot="1" noChangeAspect="1" noMove="1" noResize="1" noEditPoints="1" noAdjustHandles="1" noChangeArrowheads="1" noChangeShapeType="1" noCrop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8" name="CuadroTexto 7">
            <a:extLst>
              <a:ext uri="{FF2B5EF4-FFF2-40B4-BE49-F238E27FC236}">
                <a16:creationId xmlns:a16="http://schemas.microsoft.com/office/drawing/2014/main" id="{724E4521-E967-6D95-67C1-5AD21ED77F19}"/>
              </a:ext>
            </a:extLst>
          </p:cNvPr>
          <p:cNvSpPr txBox="1"/>
          <p:nvPr/>
        </p:nvSpPr>
        <p:spPr>
          <a:xfrm>
            <a:off x="1923440" y="3067145"/>
            <a:ext cx="7888359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s-CO" sz="2800" i="1" dirty="0">
                <a:latin typeface="Arial" panose="020B0604020202020204" pitchFamily="34" charset="0"/>
                <a:cs typeface="Arial" panose="020B0604020202020204" pitchFamily="34" charset="0"/>
              </a:rPr>
              <a:t>La magia se introduce en la vida</a:t>
            </a:r>
          </a:p>
        </p:txBody>
      </p:sp>
      <p:sp>
        <p:nvSpPr>
          <p:cNvPr id="6" name="CuadroTexto 5">
            <a:extLst>
              <a:ext uri="{FF2B5EF4-FFF2-40B4-BE49-F238E27FC236}">
                <a16:creationId xmlns:a16="http://schemas.microsoft.com/office/drawing/2014/main" id="{827D8761-3381-2B1A-5B1B-4D49418F333A}"/>
              </a:ext>
            </a:extLst>
          </p:cNvPr>
          <p:cNvSpPr txBox="1"/>
          <p:nvPr/>
        </p:nvSpPr>
        <p:spPr>
          <a:xfrm>
            <a:off x="3743491" y="3698725"/>
            <a:ext cx="4705017" cy="830997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/>
            <a:r>
              <a:rPr lang="es-CO" sz="2400" b="1" dirty="0">
                <a:latin typeface="Arial Black" panose="020B0604020202020204" pitchFamily="34" charset="0"/>
                <a:cs typeface="Arial Black" panose="020B0604020202020204" pitchFamily="34" charset="0"/>
              </a:rPr>
              <a:t>A través de la </a:t>
            </a:r>
            <a:r>
              <a:rPr lang="es-CO" sz="2400" b="1" dirty="0">
                <a:solidFill>
                  <a:srgbClr val="FFCB00"/>
                </a:solidFill>
                <a:latin typeface="Arial Black" panose="020B0604020202020204" pitchFamily="34" charset="0"/>
                <a:cs typeface="Arial Black" panose="020B0604020202020204" pitchFamily="34" charset="0"/>
              </a:rPr>
              <a:t>CONEXIÓN</a:t>
            </a:r>
            <a:r>
              <a:rPr lang="es-CO" sz="2400" b="1" dirty="0">
                <a:latin typeface="Arial Black" panose="020B0604020202020204" pitchFamily="34" charset="0"/>
                <a:cs typeface="Arial Black" panose="020B0604020202020204" pitchFamily="34" charset="0"/>
              </a:rPr>
              <a:t> con lo </a:t>
            </a:r>
            <a:r>
              <a:rPr lang="es-CO" sz="2400" b="1" dirty="0">
                <a:solidFill>
                  <a:srgbClr val="FFCB00"/>
                </a:solidFill>
                <a:latin typeface="Arial Black" panose="020B0604020202020204" pitchFamily="34" charset="0"/>
                <a:cs typeface="Arial Black" panose="020B0604020202020204" pitchFamily="34" charset="0"/>
              </a:rPr>
              <a:t>IMPOSIBLE</a:t>
            </a:r>
          </a:p>
        </p:txBody>
      </p:sp>
      <mc:AlternateContent xmlns:mc="http://schemas.openxmlformats.org/markup-compatibility/2006" xmlns:p14="http://schemas.microsoft.com/office/powerpoint/2010/main">
        <mc:Choice Requires="p14">
          <p:contentPart p14:bwMode="auto" r:id="rId3">
            <p14:nvContentPartPr>
              <p14:cNvPr id="10" name="Entrada de lápiz 9">
                <a:extLst>
                  <a:ext uri="{FF2B5EF4-FFF2-40B4-BE49-F238E27FC236}">
                    <a16:creationId xmlns:a16="http://schemas.microsoft.com/office/drawing/2014/main" id="{13886C26-3AA4-80B1-4BCA-B6AC62724EBC}"/>
                  </a:ext>
                </a:extLst>
              </p14:cNvPr>
              <p14:cNvContentPartPr/>
              <p14:nvPr/>
            </p14:nvContentPartPr>
            <p14:xfrm>
              <a:off x="3369723" y="3602541"/>
              <a:ext cx="398520" cy="315720"/>
            </p14:xfrm>
          </p:contentPart>
        </mc:Choice>
        <mc:Fallback xmlns="">
          <p:pic>
            <p:nvPicPr>
              <p:cNvPr id="10" name="Entrada de lápiz 9">
                <a:extLst>
                  <a:ext uri="{FF2B5EF4-FFF2-40B4-BE49-F238E27FC236}">
                    <a16:creationId xmlns:a16="http://schemas.microsoft.com/office/drawing/2014/main" id="{13886C26-3AA4-80B1-4BCA-B6AC62724EBC}"/>
                  </a:ext>
                </a:extLst>
              </p:cNvPr>
              <p:cNvPicPr/>
              <p:nvPr/>
            </p:nvPicPr>
            <p:blipFill>
              <a:blip r:embed="rId4"/>
              <a:stretch>
                <a:fillRect/>
              </a:stretch>
            </p:blipFill>
            <p:spPr>
              <a:xfrm>
                <a:off x="3354603" y="3587421"/>
                <a:ext cx="429120" cy="345960"/>
              </a:xfrm>
              <a:prstGeom prst="rect">
                <a:avLst/>
              </a:prstGeom>
            </p:spPr>
          </p:pic>
        </mc:Fallback>
      </mc:AlternateContent>
      <mc:AlternateContent xmlns:mc="http://schemas.openxmlformats.org/markup-compatibility/2006" xmlns:p14="http://schemas.microsoft.com/office/powerpoint/2010/main">
        <mc:Choice Requires="p14">
          <p:contentPart p14:bwMode="auto" r:id="rId5">
            <p14:nvContentPartPr>
              <p14:cNvPr id="12" name="Entrada de lápiz 11">
                <a:extLst>
                  <a:ext uri="{FF2B5EF4-FFF2-40B4-BE49-F238E27FC236}">
                    <a16:creationId xmlns:a16="http://schemas.microsoft.com/office/drawing/2014/main" id="{DDD8A1FE-C803-8FF9-3AD7-32EDB9AE873B}"/>
                  </a:ext>
                </a:extLst>
              </p14:cNvPr>
              <p14:cNvContentPartPr/>
              <p14:nvPr/>
            </p14:nvContentPartPr>
            <p14:xfrm>
              <a:off x="3703083" y="3808101"/>
              <a:ext cx="125280" cy="207720"/>
            </p14:xfrm>
          </p:contentPart>
        </mc:Choice>
        <mc:Fallback xmlns="">
          <p:pic>
            <p:nvPicPr>
              <p:cNvPr id="12" name="Entrada de lápiz 11">
                <a:extLst>
                  <a:ext uri="{FF2B5EF4-FFF2-40B4-BE49-F238E27FC236}">
                    <a16:creationId xmlns:a16="http://schemas.microsoft.com/office/drawing/2014/main" id="{DDD8A1FE-C803-8FF9-3AD7-32EDB9AE873B}"/>
                  </a:ext>
                </a:extLst>
              </p:cNvPr>
              <p:cNvPicPr/>
              <p:nvPr/>
            </p:nvPicPr>
            <p:blipFill>
              <a:blip r:embed="rId6"/>
              <a:stretch>
                <a:fillRect/>
              </a:stretch>
            </p:blipFill>
            <p:spPr>
              <a:xfrm>
                <a:off x="3687963" y="3792621"/>
                <a:ext cx="155880" cy="237960"/>
              </a:xfrm>
              <a:prstGeom prst="rect">
                <a:avLst/>
              </a:prstGeom>
            </p:spPr>
          </p:pic>
        </mc:Fallback>
      </mc:AlternateContent>
      <mc:AlternateContent xmlns:mc="http://schemas.openxmlformats.org/markup-compatibility/2006" xmlns:p14="http://schemas.microsoft.com/office/powerpoint/2010/main">
        <mc:Choice Requires="p14">
          <p:contentPart p14:bwMode="auto" r:id="rId7">
            <p14:nvContentPartPr>
              <p14:cNvPr id="19" name="Entrada de lápiz 18">
                <a:extLst>
                  <a:ext uri="{FF2B5EF4-FFF2-40B4-BE49-F238E27FC236}">
                    <a16:creationId xmlns:a16="http://schemas.microsoft.com/office/drawing/2014/main" id="{485EDF3B-D1F2-0544-A9AB-A59B5EA9BA96}"/>
                  </a:ext>
                </a:extLst>
              </p14:cNvPr>
              <p14:cNvContentPartPr/>
              <p14:nvPr/>
            </p14:nvContentPartPr>
            <p14:xfrm>
              <a:off x="7312041" y="3558399"/>
              <a:ext cx="1457280" cy="113760"/>
            </p14:xfrm>
          </p:contentPart>
        </mc:Choice>
        <mc:Fallback xmlns="">
          <p:pic>
            <p:nvPicPr>
              <p:cNvPr id="19" name="Entrada de lápiz 18">
                <a:extLst>
                  <a:ext uri="{FF2B5EF4-FFF2-40B4-BE49-F238E27FC236}">
                    <a16:creationId xmlns:a16="http://schemas.microsoft.com/office/drawing/2014/main" id="{485EDF3B-D1F2-0544-A9AB-A59B5EA9BA96}"/>
                  </a:ext>
                </a:extLst>
              </p:cNvPr>
              <p:cNvPicPr/>
              <p:nvPr/>
            </p:nvPicPr>
            <p:blipFill>
              <a:blip r:embed="rId8"/>
              <a:stretch>
                <a:fillRect/>
              </a:stretch>
            </p:blipFill>
            <p:spPr>
              <a:xfrm>
                <a:off x="7296921" y="3543279"/>
                <a:ext cx="1487880" cy="144360"/>
              </a:xfrm>
              <a:prstGeom prst="rect">
                <a:avLst/>
              </a:prstGeom>
            </p:spPr>
          </p:pic>
        </mc:Fallback>
      </mc:AlternateContent>
      <p:pic>
        <p:nvPicPr>
          <p:cNvPr id="21" name="Imagen 20">
            <a:extLst>
              <a:ext uri="{FF2B5EF4-FFF2-40B4-BE49-F238E27FC236}">
                <a16:creationId xmlns:a16="http://schemas.microsoft.com/office/drawing/2014/main" id="{0AAD9394-A8EF-1318-EB13-773B7DBF0B3A}"/>
              </a:ext>
            </a:extLst>
          </p:cNvPr>
          <p:cNvPicPr>
            <a:picLocks noChangeAspect="1"/>
          </p:cNvPicPr>
          <p:nvPr/>
        </p:nvPicPr>
        <p:blipFill>
          <a:blip r:embed="rId9"/>
          <a:stretch>
            <a:fillRect/>
          </a:stretch>
        </p:blipFill>
        <p:spPr>
          <a:xfrm>
            <a:off x="5088230" y="2233038"/>
            <a:ext cx="1558777" cy="725747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152324615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3" name="Imagen 12">
            <a:extLst>
              <a:ext uri="{FF2B5EF4-FFF2-40B4-BE49-F238E27FC236}">
                <a16:creationId xmlns:a16="http://schemas.microsoft.com/office/drawing/2014/main" id="{910521A5-E684-122F-3A98-FAF869AE6C2F}"/>
              </a:ext>
            </a:extLst>
          </p:cNvPr>
          <p:cNvPicPr>
            <a:picLocks noGrp="1" noRot="1" noChangeAspect="1" noMove="1" noResize="1" noEditPoints="1" noAdjustHandles="1" noChangeArrowheads="1" noChangeShapeType="1" noCrop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6" name="CuadroTexto 5">
            <a:extLst>
              <a:ext uri="{FF2B5EF4-FFF2-40B4-BE49-F238E27FC236}">
                <a16:creationId xmlns:a16="http://schemas.microsoft.com/office/drawing/2014/main" id="{C5CFF67D-754B-AD47-3620-87BEAC97A01D}"/>
              </a:ext>
            </a:extLst>
          </p:cNvPr>
          <p:cNvSpPr txBox="1"/>
          <p:nvPr/>
        </p:nvSpPr>
        <p:spPr>
          <a:xfrm>
            <a:off x="3204523" y="3087583"/>
            <a:ext cx="5782954" cy="120032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s-CO" sz="7200" dirty="0">
                <a:solidFill>
                  <a:srgbClr val="FFCB00"/>
                </a:solidFill>
                <a:latin typeface="Arial Black" panose="020B0604020202020204" pitchFamily="34" charset="0"/>
                <a:cs typeface="Arial Black" panose="020B0604020202020204" pitchFamily="34" charset="0"/>
              </a:rPr>
              <a:t>ASOMBRO</a:t>
            </a:r>
          </a:p>
        </p:txBody>
      </p:sp>
      <p:grpSp>
        <p:nvGrpSpPr>
          <p:cNvPr id="40" name="Grupo 39">
            <a:extLst>
              <a:ext uri="{FF2B5EF4-FFF2-40B4-BE49-F238E27FC236}">
                <a16:creationId xmlns:a16="http://schemas.microsoft.com/office/drawing/2014/main" id="{14BDADDA-D0A2-DDFC-5DD1-E3061668AE06}"/>
              </a:ext>
            </a:extLst>
          </p:cNvPr>
          <p:cNvGrpSpPr/>
          <p:nvPr/>
        </p:nvGrpSpPr>
        <p:grpSpPr>
          <a:xfrm>
            <a:off x="3668167" y="4162574"/>
            <a:ext cx="5100120" cy="168480"/>
            <a:chOff x="3668167" y="4334696"/>
            <a:chExt cx="5100120" cy="168480"/>
          </a:xfrm>
        </p:grpSpPr>
        <mc:AlternateContent xmlns:mc="http://schemas.openxmlformats.org/markup-compatibility/2006" xmlns:p14="http://schemas.microsoft.com/office/powerpoint/2010/main">
          <mc:Choice Requires="p14">
            <p:contentPart p14:bwMode="auto" r:id="rId3">
              <p14:nvContentPartPr>
                <p14:cNvPr id="38" name="Entrada de lápiz 37">
                  <a:extLst>
                    <a:ext uri="{FF2B5EF4-FFF2-40B4-BE49-F238E27FC236}">
                      <a16:creationId xmlns:a16="http://schemas.microsoft.com/office/drawing/2014/main" id="{FB362BA1-DB68-B91C-5DC6-8744E5F768EF}"/>
                    </a:ext>
                  </a:extLst>
                </p14:cNvPr>
                <p14:cNvContentPartPr/>
                <p14:nvPr/>
              </p14:nvContentPartPr>
              <p14:xfrm>
                <a:off x="3668167" y="4334696"/>
                <a:ext cx="5100120" cy="33480"/>
              </p14:xfrm>
            </p:contentPart>
          </mc:Choice>
          <mc:Fallback xmlns="">
            <p:pic>
              <p:nvPicPr>
                <p:cNvPr id="38" name="Entrada de lápiz 37">
                  <a:extLst>
                    <a:ext uri="{FF2B5EF4-FFF2-40B4-BE49-F238E27FC236}">
                      <a16:creationId xmlns:a16="http://schemas.microsoft.com/office/drawing/2014/main" id="{FB362BA1-DB68-B91C-5DC6-8744E5F768EF}"/>
                    </a:ext>
                  </a:extLst>
                </p:cNvPr>
                <p:cNvPicPr/>
                <p:nvPr/>
              </p:nvPicPr>
              <p:blipFill>
                <a:blip r:embed="rId4"/>
                <a:stretch>
                  <a:fillRect/>
                </a:stretch>
              </p:blipFill>
              <p:spPr>
                <a:xfrm>
                  <a:off x="3653047" y="4319576"/>
                  <a:ext cx="5130720" cy="6372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 xmlns:p14="http://schemas.microsoft.com/office/powerpoint/2010/main">
          <mc:Choice Requires="p14">
            <p:contentPart p14:bwMode="auto" r:id="rId5">
              <p14:nvContentPartPr>
                <p14:cNvPr id="39" name="Entrada de lápiz 38">
                  <a:extLst>
                    <a:ext uri="{FF2B5EF4-FFF2-40B4-BE49-F238E27FC236}">
                      <a16:creationId xmlns:a16="http://schemas.microsoft.com/office/drawing/2014/main" id="{9DAF4D7D-EF16-C3F6-54D9-5F9D0749AC5E}"/>
                    </a:ext>
                  </a:extLst>
                </p14:cNvPr>
                <p14:cNvContentPartPr/>
                <p14:nvPr/>
              </p14:nvContentPartPr>
              <p14:xfrm>
                <a:off x="3693007" y="4362416"/>
                <a:ext cx="5057280" cy="140760"/>
              </p14:xfrm>
            </p:contentPart>
          </mc:Choice>
          <mc:Fallback xmlns="">
            <p:pic>
              <p:nvPicPr>
                <p:cNvPr id="39" name="Entrada de lápiz 38">
                  <a:extLst>
                    <a:ext uri="{FF2B5EF4-FFF2-40B4-BE49-F238E27FC236}">
                      <a16:creationId xmlns:a16="http://schemas.microsoft.com/office/drawing/2014/main" id="{9DAF4D7D-EF16-C3F6-54D9-5F9D0749AC5E}"/>
                    </a:ext>
                  </a:extLst>
                </p:cNvPr>
                <p:cNvPicPr/>
                <p:nvPr/>
              </p:nvPicPr>
              <p:blipFill>
                <a:blip r:embed="rId6"/>
                <a:stretch>
                  <a:fillRect/>
                </a:stretch>
              </p:blipFill>
              <p:spPr>
                <a:xfrm>
                  <a:off x="3677887" y="4346936"/>
                  <a:ext cx="5087880" cy="171360"/>
                </a:xfrm>
                <a:prstGeom prst="rect">
                  <a:avLst/>
                </a:prstGeom>
              </p:spPr>
            </p:pic>
          </mc:Fallback>
        </mc:AlternateContent>
      </p:grpSp>
      <p:sp>
        <p:nvSpPr>
          <p:cNvPr id="2" name="CuadroTexto 1">
            <a:extLst>
              <a:ext uri="{FF2B5EF4-FFF2-40B4-BE49-F238E27FC236}">
                <a16:creationId xmlns:a16="http://schemas.microsoft.com/office/drawing/2014/main" id="{0924EA8D-7F8C-9FC9-FAC6-652A292D3C66}"/>
              </a:ext>
            </a:extLst>
          </p:cNvPr>
          <p:cNvSpPr txBox="1"/>
          <p:nvPr/>
        </p:nvSpPr>
        <p:spPr>
          <a:xfrm>
            <a:off x="2151820" y="2472505"/>
            <a:ext cx="7888359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s-CO" sz="2800" i="1" dirty="0">
                <a:latin typeface="Arial" panose="020B0604020202020204" pitchFamily="34" charset="0"/>
                <a:cs typeface="Arial" panose="020B0604020202020204" pitchFamily="34" charset="0"/>
              </a:rPr>
              <a:t>Recupera  </a:t>
            </a:r>
            <a:r>
              <a:rPr lang="es-CO" sz="2800" b="1" dirty="0">
                <a:latin typeface="Arial Black" panose="020B0604020202020204" pitchFamily="34" charset="0"/>
                <a:cs typeface="Arial Black" panose="020B0604020202020204" pitchFamily="34" charset="0"/>
              </a:rPr>
              <a:t>LA CAPACIDAD </a:t>
            </a:r>
            <a:r>
              <a:rPr lang="es-CO" sz="2800" i="1" dirty="0">
                <a:latin typeface="Arial" panose="020B0604020202020204" pitchFamily="34" charset="0"/>
                <a:cs typeface="Arial" panose="020B0604020202020204" pitchFamily="34" charset="0"/>
              </a:rPr>
              <a:t>Sagrada</a:t>
            </a:r>
          </a:p>
        </p:txBody>
      </p:sp>
      <p:grpSp>
        <p:nvGrpSpPr>
          <p:cNvPr id="14" name="Grupo 13">
            <a:extLst>
              <a:ext uri="{FF2B5EF4-FFF2-40B4-BE49-F238E27FC236}">
                <a16:creationId xmlns:a16="http://schemas.microsoft.com/office/drawing/2014/main" id="{927148E0-1CA8-4F11-2070-3BAB9AE481F9}"/>
              </a:ext>
            </a:extLst>
          </p:cNvPr>
          <p:cNvGrpSpPr/>
          <p:nvPr/>
        </p:nvGrpSpPr>
        <p:grpSpPr>
          <a:xfrm>
            <a:off x="4604167" y="2323334"/>
            <a:ext cx="3338280" cy="665640"/>
            <a:chOff x="4604167" y="2495456"/>
            <a:chExt cx="3338280" cy="665640"/>
          </a:xfrm>
        </p:grpSpPr>
        <mc:AlternateContent xmlns:mc="http://schemas.openxmlformats.org/markup-compatibility/2006" xmlns:p14="http://schemas.microsoft.com/office/powerpoint/2010/main">
          <mc:Choice Requires="p14">
            <p:contentPart p14:bwMode="auto" r:id="rId7">
              <p14:nvContentPartPr>
                <p14:cNvPr id="9" name="Entrada de lápiz 8">
                  <a:extLst>
                    <a:ext uri="{FF2B5EF4-FFF2-40B4-BE49-F238E27FC236}">
                      <a16:creationId xmlns:a16="http://schemas.microsoft.com/office/drawing/2014/main" id="{01991CD7-BAC7-17F5-C87E-615C89ABBFE5}"/>
                    </a:ext>
                  </a:extLst>
                </p14:cNvPr>
                <p14:cNvContentPartPr/>
                <p14:nvPr/>
              </p14:nvContentPartPr>
              <p14:xfrm>
                <a:off x="4668607" y="2592296"/>
                <a:ext cx="27000" cy="568800"/>
              </p14:xfrm>
            </p:contentPart>
          </mc:Choice>
          <mc:Fallback xmlns="">
            <p:pic>
              <p:nvPicPr>
                <p:cNvPr id="9" name="Entrada de lápiz 8">
                  <a:extLst>
                    <a:ext uri="{FF2B5EF4-FFF2-40B4-BE49-F238E27FC236}">
                      <a16:creationId xmlns:a16="http://schemas.microsoft.com/office/drawing/2014/main" id="{01991CD7-BAC7-17F5-C87E-615C89ABBFE5}"/>
                    </a:ext>
                  </a:extLst>
                </p:cNvPr>
                <p:cNvPicPr/>
                <p:nvPr/>
              </p:nvPicPr>
              <p:blipFill>
                <a:blip r:embed="rId8"/>
                <a:stretch>
                  <a:fillRect/>
                </a:stretch>
              </p:blipFill>
              <p:spPr>
                <a:xfrm>
                  <a:off x="4653487" y="2577176"/>
                  <a:ext cx="57240" cy="59940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 xmlns:p14="http://schemas.microsoft.com/office/powerpoint/2010/main">
          <mc:Choice Requires="p14">
            <p:contentPart p14:bwMode="auto" r:id="rId9">
              <p14:nvContentPartPr>
                <p14:cNvPr id="11" name="Entrada de lápiz 10">
                  <a:extLst>
                    <a:ext uri="{FF2B5EF4-FFF2-40B4-BE49-F238E27FC236}">
                      <a16:creationId xmlns:a16="http://schemas.microsoft.com/office/drawing/2014/main" id="{F17902B5-0B87-3B18-C728-28EBBED10B5B}"/>
                    </a:ext>
                  </a:extLst>
                </p14:cNvPr>
                <p14:cNvContentPartPr/>
                <p14:nvPr/>
              </p14:nvContentPartPr>
              <p14:xfrm>
                <a:off x="4604167" y="2560616"/>
                <a:ext cx="3338280" cy="96480"/>
              </p14:xfrm>
            </p:contentPart>
          </mc:Choice>
          <mc:Fallback xmlns="">
            <p:pic>
              <p:nvPicPr>
                <p:cNvPr id="11" name="Entrada de lápiz 10">
                  <a:extLst>
                    <a:ext uri="{FF2B5EF4-FFF2-40B4-BE49-F238E27FC236}">
                      <a16:creationId xmlns:a16="http://schemas.microsoft.com/office/drawing/2014/main" id="{F17902B5-0B87-3B18-C728-28EBBED10B5B}"/>
                    </a:ext>
                  </a:extLst>
                </p:cNvPr>
                <p:cNvPicPr/>
                <p:nvPr/>
              </p:nvPicPr>
              <p:blipFill>
                <a:blip r:embed="rId10"/>
                <a:stretch>
                  <a:fillRect/>
                </a:stretch>
              </p:blipFill>
              <p:spPr>
                <a:xfrm>
                  <a:off x="4589047" y="2545496"/>
                  <a:ext cx="3368520" cy="12708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 xmlns:p14="http://schemas.microsoft.com/office/powerpoint/2010/main">
          <mc:Choice Requires="p14">
            <p:contentPart p14:bwMode="auto" r:id="rId11">
              <p14:nvContentPartPr>
                <p14:cNvPr id="12" name="Entrada de lápiz 11">
                  <a:extLst>
                    <a:ext uri="{FF2B5EF4-FFF2-40B4-BE49-F238E27FC236}">
                      <a16:creationId xmlns:a16="http://schemas.microsoft.com/office/drawing/2014/main" id="{0658D9C8-60F1-E44D-A7E4-E5B2D2C5435F}"/>
                    </a:ext>
                  </a:extLst>
                </p14:cNvPr>
                <p14:cNvContentPartPr/>
                <p14:nvPr/>
              </p14:nvContentPartPr>
              <p14:xfrm>
                <a:off x="7753447" y="2495456"/>
                <a:ext cx="13680" cy="652680"/>
              </p14:xfrm>
            </p:contentPart>
          </mc:Choice>
          <mc:Fallback xmlns="">
            <p:pic>
              <p:nvPicPr>
                <p:cNvPr id="12" name="Entrada de lápiz 11">
                  <a:extLst>
                    <a:ext uri="{FF2B5EF4-FFF2-40B4-BE49-F238E27FC236}">
                      <a16:creationId xmlns:a16="http://schemas.microsoft.com/office/drawing/2014/main" id="{0658D9C8-60F1-E44D-A7E4-E5B2D2C5435F}"/>
                    </a:ext>
                  </a:extLst>
                </p:cNvPr>
                <p:cNvPicPr/>
                <p:nvPr/>
              </p:nvPicPr>
              <p:blipFill>
                <a:blip r:embed="rId12"/>
                <a:stretch>
                  <a:fillRect/>
                </a:stretch>
              </p:blipFill>
              <p:spPr>
                <a:xfrm>
                  <a:off x="7738327" y="2480336"/>
                  <a:ext cx="44280" cy="683280"/>
                </a:xfrm>
                <a:prstGeom prst="rect">
                  <a:avLst/>
                </a:prstGeom>
              </p:spPr>
            </p:pic>
          </mc:Fallback>
        </mc:AlternateContent>
      </p:grpSp>
      <mc:AlternateContent xmlns:mc="http://schemas.openxmlformats.org/markup-compatibility/2006" xmlns:p14="http://schemas.microsoft.com/office/powerpoint/2010/main">
        <mc:Choice Requires="p14">
          <p:contentPart p14:bwMode="auto" r:id="rId13">
            <p14:nvContentPartPr>
              <p14:cNvPr id="16" name="Entrada de lápiz 15">
                <a:extLst>
                  <a:ext uri="{FF2B5EF4-FFF2-40B4-BE49-F238E27FC236}">
                    <a16:creationId xmlns:a16="http://schemas.microsoft.com/office/drawing/2014/main" id="{939B5E7B-3420-56A7-862B-18E7046825A9}"/>
                  </a:ext>
                </a:extLst>
              </p14:cNvPr>
              <p14:cNvContentPartPr/>
              <p14:nvPr/>
            </p14:nvContentPartPr>
            <p14:xfrm>
              <a:off x="4582567" y="2973854"/>
              <a:ext cx="3537360" cy="39600"/>
            </p14:xfrm>
          </p:contentPart>
        </mc:Choice>
        <mc:Fallback xmlns="">
          <p:pic>
            <p:nvPicPr>
              <p:cNvPr id="16" name="Entrada de lápiz 15">
                <a:extLst>
                  <a:ext uri="{FF2B5EF4-FFF2-40B4-BE49-F238E27FC236}">
                    <a16:creationId xmlns:a16="http://schemas.microsoft.com/office/drawing/2014/main" id="{939B5E7B-3420-56A7-862B-18E7046825A9}"/>
                  </a:ext>
                </a:extLst>
              </p:cNvPr>
              <p:cNvPicPr/>
              <p:nvPr/>
            </p:nvPicPr>
            <p:blipFill>
              <a:blip r:embed="rId14"/>
              <a:stretch>
                <a:fillRect/>
              </a:stretch>
            </p:blipFill>
            <p:spPr>
              <a:xfrm>
                <a:off x="4567447" y="2958734"/>
                <a:ext cx="3567600" cy="70200"/>
              </a:xfrm>
              <a:prstGeom prst="rect">
                <a:avLst/>
              </a:prstGeom>
            </p:spPr>
          </p:pic>
        </mc:Fallback>
      </mc:AlternateContent>
    </p:spTree>
    <p:extLst>
      <p:ext uri="{BB962C8B-B14F-4D97-AF65-F5344CB8AC3E}">
        <p14:creationId xmlns:p14="http://schemas.microsoft.com/office/powerpoint/2010/main" val="519382534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6" grpId="0"/>
    </p:bld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3" name="Imagen 12">
            <a:extLst>
              <a:ext uri="{FF2B5EF4-FFF2-40B4-BE49-F238E27FC236}">
                <a16:creationId xmlns:a16="http://schemas.microsoft.com/office/drawing/2014/main" id="{910521A5-E684-122F-3A98-FAF869AE6C2F}"/>
              </a:ext>
            </a:extLst>
          </p:cNvPr>
          <p:cNvPicPr>
            <a:picLocks noGrp="1" noRot="1" noChangeAspect="1" noMove="1" noResize="1" noEditPoints="1" noAdjustHandles="1" noChangeArrowheads="1" noChangeShapeType="1" noCrop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2" name="CuadroTexto 1">
            <a:extLst>
              <a:ext uri="{FF2B5EF4-FFF2-40B4-BE49-F238E27FC236}">
                <a16:creationId xmlns:a16="http://schemas.microsoft.com/office/drawing/2014/main" id="{0924EA8D-7F8C-9FC9-FAC6-652A292D3C66}"/>
              </a:ext>
            </a:extLst>
          </p:cNvPr>
          <p:cNvSpPr txBox="1"/>
          <p:nvPr/>
        </p:nvSpPr>
        <p:spPr>
          <a:xfrm>
            <a:off x="6096000" y="2123384"/>
            <a:ext cx="4647013" cy="261122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lnSpc>
                <a:spcPct val="107000"/>
              </a:lnSpc>
              <a:spcAft>
                <a:spcPts val="800"/>
              </a:spcAft>
            </a:pPr>
            <a:r>
              <a:rPr lang="es-CO" sz="1400" dirty="0">
                <a:effectLst/>
                <a:latin typeface="Arial" panose="020B0604020202020204" pitchFamily="34" charset="0"/>
                <a:ea typeface="Times New Roman" panose="02020603050405020304" pitchFamily="18" charset="0"/>
                <a:cs typeface="Arial" panose="020B0604020202020204" pitchFamily="34" charset="0"/>
              </a:rPr>
              <a:t>Un proyecto transdisciplinar de la Universidad de los Andes, cofinanciado por el Fondo Puentes de Caña, que </a:t>
            </a:r>
            <a:r>
              <a:rPr lang="es-CO" sz="1400" b="1" u="sng" dirty="0">
                <a:effectLst/>
                <a:latin typeface="Arial Black" panose="020B0604020202020204" pitchFamily="34" charset="0"/>
                <a:ea typeface="Times New Roman" panose="02020603050405020304" pitchFamily="18" charset="0"/>
                <a:cs typeface="Arial Black" panose="020B0604020202020204" pitchFamily="34" charset="0"/>
              </a:rPr>
              <a:t>busca motivar a estudiantes de secundaria</a:t>
            </a:r>
            <a:r>
              <a:rPr lang="es-CO" sz="1400" i="1" u="sng" dirty="0">
                <a:effectLst/>
                <a:latin typeface="Arial" panose="020B0604020202020204" pitchFamily="34" charset="0"/>
                <a:ea typeface="Times New Roman" panose="02020603050405020304" pitchFamily="18" charset="0"/>
                <a:cs typeface="Arial" panose="020B0604020202020204" pitchFamily="34" charset="0"/>
              </a:rPr>
              <a:t> </a:t>
            </a:r>
            <a:r>
              <a:rPr lang="es-CO" sz="1400" b="1" u="sng" dirty="0">
                <a:effectLst/>
                <a:latin typeface="Arial Black" panose="020B0604020202020204" pitchFamily="34" charset="0"/>
                <a:ea typeface="Times New Roman" panose="02020603050405020304" pitchFamily="18" charset="0"/>
                <a:cs typeface="Arial Black" panose="020B0604020202020204" pitchFamily="34" charset="0"/>
              </a:rPr>
              <a:t>de 7° a 10° a interesarse en ciencias, ingeniería, tecnología y matemáticas (STEM), </a:t>
            </a:r>
            <a:r>
              <a:rPr lang="es-CO" sz="1400" dirty="0">
                <a:effectLst/>
                <a:latin typeface="Arial" panose="020B0604020202020204" pitchFamily="34" charset="0"/>
                <a:ea typeface="Times New Roman" panose="02020603050405020304" pitchFamily="18" charset="0"/>
                <a:cs typeface="Arial" panose="020B0604020202020204" pitchFamily="34" charset="0"/>
              </a:rPr>
              <a:t>alineado con el enfoque educativo STEM del Ministerio de Educación Nacional. Un proyecto que entiende que la motivación es clave, ya que fomenta la curiosidad, el compromiso y la perseverancia en estas áreas, influyendo directamente en su decisión de seguir carreras afines y en su éxito académico.</a:t>
            </a:r>
            <a:endParaRPr lang="es-CO" sz="1400" dirty="0">
              <a:effectLst/>
              <a:latin typeface="Arial" panose="020B0604020202020204" pitchFamily="34" charset="0"/>
              <a:ea typeface="Calibri" panose="020F0502020204030204" pitchFamily="34" charset="0"/>
              <a:cs typeface="Arial" panose="020B0604020202020204" pitchFamily="34" charset="0"/>
            </a:endParaRPr>
          </a:p>
        </p:txBody>
      </p:sp>
      <p:pic>
        <p:nvPicPr>
          <p:cNvPr id="4" name="Imagen 3">
            <a:extLst>
              <a:ext uri="{FF2B5EF4-FFF2-40B4-BE49-F238E27FC236}">
                <a16:creationId xmlns:a16="http://schemas.microsoft.com/office/drawing/2014/main" id="{C7FE37CF-B194-6609-7A77-D052362D12BA}"/>
              </a:ext>
            </a:extLst>
          </p:cNvPr>
          <p:cNvPicPr>
            <a:picLocks noChangeAspect="1"/>
          </p:cNvPicPr>
          <p:nvPr/>
        </p:nvPicPr>
        <p:blipFill rotWithShape="1">
          <a:blip r:embed="rId4"/>
          <a:srcRect l="45398" r="15709"/>
          <a:stretch/>
        </p:blipFill>
        <p:spPr>
          <a:xfrm>
            <a:off x="1280159" y="1918385"/>
            <a:ext cx="3978183" cy="302122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186018599"/>
      </p:ext>
    </p:extLst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3" name="Imagen 12">
            <a:extLst>
              <a:ext uri="{FF2B5EF4-FFF2-40B4-BE49-F238E27FC236}">
                <a16:creationId xmlns:a16="http://schemas.microsoft.com/office/drawing/2014/main" id="{910521A5-E684-122F-3A98-FAF869AE6C2F}"/>
              </a:ext>
            </a:extLst>
          </p:cNvPr>
          <p:cNvPicPr>
            <a:picLocks noGrp="1" noRot="1" noChangeAspect="1" noMove="1" noResize="1" noEditPoints="1" noAdjustHandles="1" noChangeArrowheads="1" noChangeShapeType="1" noCrop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pic>
        <p:nvPicPr>
          <p:cNvPr id="2" name="Elementos multimedia en línea 1" descr="Nos conectamos y jugamos con la red de docentes de #RutasdeAprendizaje #AtarrayaSTEM">
            <a:hlinkClick r:id="" action="ppaction://media"/>
            <a:extLst>
              <a:ext uri="{FF2B5EF4-FFF2-40B4-BE49-F238E27FC236}">
                <a16:creationId xmlns:a16="http://schemas.microsoft.com/office/drawing/2014/main" id="{6ECA719F-73F3-0DE0-9BD0-3C5D8B935F44}"/>
              </a:ext>
            </a:extLst>
          </p:cNvPr>
          <p:cNvPicPr>
            <a:picLocks noRot="1" noChangeAspect="1"/>
          </p:cNvPicPr>
          <p:nvPr>
            <a:videoFile r:link="rId1"/>
          </p:nvPr>
        </p:nvPicPr>
        <p:blipFill>
          <a:blip r:embed="rId4"/>
          <a:stretch>
            <a:fillRect/>
          </a:stretch>
        </p:blipFill>
        <p:spPr>
          <a:xfrm>
            <a:off x="1289603" y="1073337"/>
            <a:ext cx="7805507" cy="441011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352655831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1" fill="hold"/>
                                        <p:tgtEl>
                                          <p:spTgt spid="2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video>
              <p:cMediaNode vol="80000">
                <p:cTn id="7" fill="hold" display="0">
                  <p:stCondLst>
                    <p:cond delay="indefinite"/>
                  </p:stCondLst>
                </p:cTn>
                <p:tgtEl>
                  <p:spTgt spid="2"/>
                </p:tgtEl>
              </p:cMediaNode>
            </p:video>
            <p:seq concurrent="1" nextAc="seek">
              <p:cTn id="8" restart="whenNotActive" fill="hold" evtFilter="cancelBubble" nodeType="interactiveSeq">
                <p:stCondLst>
                  <p:cond evt="onClick" delay="0">
                    <p:tgtEl>
                      <p:spTgt spid="2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9" fill="hold">
                      <p:stCondLst>
                        <p:cond delay="0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2" presetClass="mediacall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cmd type="call" cmd="togglePause">
                                      <p:cBhvr>
                                        <p:cTn id="12" dur="1" fill="hold"/>
                                        <p:tgtEl>
                                          <p:spTgt spid="2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2"/>
                  </p:tgtEl>
                </p:cond>
              </p:nextCondLst>
            </p:seq>
          </p:childTnLst>
        </p:cTn>
      </p:par>
    </p:tn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3" name="Imagen 12">
            <a:extLst>
              <a:ext uri="{FF2B5EF4-FFF2-40B4-BE49-F238E27FC236}">
                <a16:creationId xmlns:a16="http://schemas.microsoft.com/office/drawing/2014/main" id="{910521A5-E684-122F-3A98-FAF869AE6C2F}"/>
              </a:ext>
            </a:extLst>
          </p:cNvPr>
          <p:cNvPicPr>
            <a:picLocks noGrp="1" noRot="1" noChangeAspect="1" noMove="1" noResize="1" noEditPoints="1" noAdjustHandles="1" noChangeArrowheads="1" noChangeShapeType="1" noCrop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3" name="CuadroTexto 2">
            <a:extLst>
              <a:ext uri="{FF2B5EF4-FFF2-40B4-BE49-F238E27FC236}">
                <a16:creationId xmlns:a16="http://schemas.microsoft.com/office/drawing/2014/main" id="{35A96174-B064-2173-86C6-6742EA7D7632}"/>
              </a:ext>
            </a:extLst>
          </p:cNvPr>
          <p:cNvSpPr txBox="1"/>
          <p:nvPr/>
        </p:nvSpPr>
        <p:spPr>
          <a:xfrm>
            <a:off x="1102965" y="1344024"/>
            <a:ext cx="4647013" cy="86177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lnSpc>
                <a:spcPts val="3000"/>
              </a:lnSpc>
            </a:pPr>
            <a:r>
              <a:rPr lang="es-CO" sz="2400" i="1" dirty="0">
                <a:effectLst/>
                <a:latin typeface="Arial" panose="020B0604020202020204" pitchFamily="34" charset="0"/>
                <a:ea typeface="Times New Roman" panose="02020603050405020304" pitchFamily="18" charset="0"/>
                <a:cs typeface="Arial" panose="020B0604020202020204" pitchFamily="34" charset="0"/>
              </a:rPr>
              <a:t>Estructura </a:t>
            </a:r>
            <a:r>
              <a:rPr lang="es-CO" sz="2400" i="1" dirty="0">
                <a:latin typeface="Arial" panose="020B0604020202020204" pitchFamily="34" charset="0"/>
                <a:ea typeface="Times New Roman" panose="02020603050405020304" pitchFamily="18" charset="0"/>
                <a:cs typeface="Arial" panose="020B0604020202020204" pitchFamily="34" charset="0"/>
              </a:rPr>
              <a:t>d</a:t>
            </a:r>
            <a:r>
              <a:rPr lang="es-CO" sz="2400" i="1" dirty="0">
                <a:effectLst/>
                <a:latin typeface="Arial" panose="020B0604020202020204" pitchFamily="34" charset="0"/>
                <a:ea typeface="Times New Roman" panose="02020603050405020304" pitchFamily="18" charset="0"/>
                <a:cs typeface="Arial" panose="020B0604020202020204" pitchFamily="34" charset="0"/>
              </a:rPr>
              <a:t>e shows</a:t>
            </a:r>
          </a:p>
          <a:p>
            <a:pPr>
              <a:lnSpc>
                <a:spcPts val="3000"/>
              </a:lnSpc>
            </a:pPr>
            <a:r>
              <a:rPr lang="es-CO" sz="2800" b="1" dirty="0">
                <a:solidFill>
                  <a:srgbClr val="FFCB00"/>
                </a:solidFill>
                <a:effectLst/>
                <a:latin typeface="Arial Black" panose="020B0604020202020204" pitchFamily="34" charset="0"/>
                <a:ea typeface="Times New Roman" panose="02020603050405020304" pitchFamily="18" charset="0"/>
                <a:cs typeface="Arial Black" panose="020B0604020202020204" pitchFamily="34" charset="0"/>
              </a:rPr>
              <a:t>Magia STEM</a:t>
            </a:r>
            <a:endParaRPr lang="es-CO" sz="2800" b="1" dirty="0">
              <a:solidFill>
                <a:srgbClr val="FFCB00"/>
              </a:solidFill>
              <a:effectLst/>
              <a:latin typeface="Arial Black" panose="020B0604020202020204" pitchFamily="34" charset="0"/>
              <a:ea typeface="Calibri" panose="020F0502020204030204" pitchFamily="34" charset="0"/>
              <a:cs typeface="Arial Black" panose="020B0604020202020204" pitchFamily="34" charset="0"/>
            </a:endParaRPr>
          </a:p>
        </p:txBody>
      </p:sp>
      <p:graphicFrame>
        <p:nvGraphicFramePr>
          <p:cNvPr id="5" name="Tabla 4">
            <a:extLst>
              <a:ext uri="{FF2B5EF4-FFF2-40B4-BE49-F238E27FC236}">
                <a16:creationId xmlns:a16="http://schemas.microsoft.com/office/drawing/2014/main" id="{FF001D86-838D-E336-02E1-0695F8E26C8B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2306520523"/>
              </p:ext>
            </p:extLst>
          </p:nvPr>
        </p:nvGraphicFramePr>
        <p:xfrm>
          <a:off x="1102965" y="2626414"/>
          <a:ext cx="9640047" cy="2225040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1636358">
                  <a:extLst>
                    <a:ext uri="{9D8B030D-6E8A-4147-A177-3AD203B41FA5}">
                      <a16:colId xmlns:a16="http://schemas.microsoft.com/office/drawing/2014/main" val="246204222"/>
                    </a:ext>
                  </a:extLst>
                </a:gridCol>
                <a:gridCol w="1549101">
                  <a:extLst>
                    <a:ext uri="{9D8B030D-6E8A-4147-A177-3AD203B41FA5}">
                      <a16:colId xmlns:a16="http://schemas.microsoft.com/office/drawing/2014/main" val="660865020"/>
                    </a:ext>
                  </a:extLst>
                </a:gridCol>
                <a:gridCol w="6454588">
                  <a:extLst>
                    <a:ext uri="{9D8B030D-6E8A-4147-A177-3AD203B41FA5}">
                      <a16:colId xmlns:a16="http://schemas.microsoft.com/office/drawing/2014/main" val="3913272817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pPr algn="ctr"/>
                      <a:r>
                        <a:rPr lang="es-CO" sz="1400" b="1" i="0" dirty="0">
                          <a:solidFill>
                            <a:schemeClr val="tx1"/>
                          </a:solidFill>
                          <a:latin typeface="Arial Black" panose="020B0604020202020204" pitchFamily="34" charset="0"/>
                          <a:cs typeface="Arial Black" panose="020B0604020202020204" pitchFamily="34" charset="0"/>
                        </a:rPr>
                        <a:t>Momento</a:t>
                      </a: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s-CO" sz="1400" b="1" i="0" dirty="0">
                          <a:solidFill>
                            <a:schemeClr val="tx1"/>
                          </a:solidFill>
                          <a:latin typeface="Arial Black" panose="020B0604020202020204" pitchFamily="34" charset="0"/>
                          <a:cs typeface="Arial Black" panose="020B0604020202020204" pitchFamily="34" charset="0"/>
                        </a:rPr>
                        <a:t>Nombre</a:t>
                      </a: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s-CO" sz="1400" b="1" i="0" dirty="0">
                          <a:solidFill>
                            <a:schemeClr val="tx1"/>
                          </a:solidFill>
                          <a:latin typeface="Arial Black" panose="020B0604020202020204" pitchFamily="34" charset="0"/>
                          <a:cs typeface="Arial Black" panose="020B0604020202020204" pitchFamily="34" charset="0"/>
                        </a:rPr>
                        <a:t>Objetivo</a:t>
                      </a: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3222604931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algn="ctr"/>
                      <a:r>
                        <a:rPr lang="es-CO" dirty="0">
                          <a:solidFill>
                            <a:schemeClr val="tx1"/>
                          </a:solidFill>
                        </a:rPr>
                        <a:t>1</a:t>
                      </a: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s-CO" sz="1400" b="1" i="0" dirty="0">
                          <a:solidFill>
                            <a:srgbClr val="FFCB00"/>
                          </a:solidFill>
                          <a:latin typeface="Arial Black" panose="020B0604020202020204" pitchFamily="34" charset="0"/>
                          <a:cs typeface="Arial Black" panose="020B0604020202020204" pitchFamily="34" charset="0"/>
                        </a:rPr>
                        <a:t>Conectar</a:t>
                      </a: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l"/>
                      <a:r>
                        <a:rPr lang="es-CO" sz="1400" b="0" i="0" kern="1200" dirty="0">
                          <a:solidFill>
                            <a:schemeClr val="dk1"/>
                          </a:solidFill>
                          <a:effectLst/>
                          <a:latin typeface="Arial" panose="020B0604020202020204" pitchFamily="34" charset="0"/>
                          <a:ea typeface="+mn-ea"/>
                          <a:cs typeface="Arial" panose="020B0604020202020204" pitchFamily="34" charset="0"/>
                        </a:rPr>
                        <a:t>Crear un vínculo inicial y activar la atención.</a:t>
                      </a:r>
                      <a:r>
                        <a:rPr lang="es-CO" sz="1400" b="0" i="0" dirty="0"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 </a:t>
                      </a:r>
                      <a:endParaRPr lang="es-CO" sz="1400" b="0" i="0" dirty="0">
                        <a:solidFill>
                          <a:schemeClr val="tx1"/>
                        </a:solidFill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3061004950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algn="ctr"/>
                      <a:r>
                        <a:rPr lang="es-CO" dirty="0">
                          <a:solidFill>
                            <a:schemeClr val="tx1"/>
                          </a:solidFill>
                        </a:rPr>
                        <a:t>2</a:t>
                      </a: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s-CO" sz="1400" b="1" i="0" dirty="0">
                          <a:solidFill>
                            <a:srgbClr val="FFCB00"/>
                          </a:solidFill>
                          <a:latin typeface="Arial Black" panose="020B0604020202020204" pitchFamily="34" charset="0"/>
                          <a:cs typeface="Arial Black" panose="020B0604020202020204" pitchFamily="34" charset="0"/>
                        </a:rPr>
                        <a:t>Asombrar</a:t>
                      </a: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l"/>
                      <a:r>
                        <a:rPr lang="es-CO" sz="1400" b="0" i="0" kern="1200" dirty="0">
                          <a:solidFill>
                            <a:schemeClr val="dk1"/>
                          </a:solidFill>
                          <a:effectLst/>
                          <a:latin typeface="Arial" panose="020B0604020202020204" pitchFamily="34" charset="0"/>
                          <a:ea typeface="+mn-ea"/>
                          <a:cs typeface="Arial" panose="020B0604020202020204" pitchFamily="34" charset="0"/>
                        </a:rPr>
                        <a:t>Despertar el asombro a través de lo imposible.</a:t>
                      </a:r>
                      <a:r>
                        <a:rPr lang="es-CO" sz="1400" b="0" i="0" dirty="0"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 </a:t>
                      </a:r>
                      <a:endParaRPr lang="es-CO" sz="1400" b="0" i="0" dirty="0">
                        <a:solidFill>
                          <a:schemeClr val="tx1"/>
                        </a:solidFill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3560270132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algn="ctr"/>
                      <a:r>
                        <a:rPr lang="es-CO" dirty="0">
                          <a:solidFill>
                            <a:schemeClr val="tx1"/>
                          </a:solidFill>
                        </a:rPr>
                        <a:t>3</a:t>
                      </a: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s-CO" sz="1400" b="1" i="0" dirty="0">
                          <a:solidFill>
                            <a:srgbClr val="FFCB00"/>
                          </a:solidFill>
                          <a:latin typeface="Arial Black" panose="020B0604020202020204" pitchFamily="34" charset="0"/>
                          <a:cs typeface="Arial Black" panose="020B0604020202020204" pitchFamily="34" charset="0"/>
                        </a:rPr>
                        <a:t>Descubrir</a:t>
                      </a: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l"/>
                      <a:r>
                        <a:rPr lang="es-CO" sz="1400" b="0" i="0" kern="1200" dirty="0">
                          <a:solidFill>
                            <a:schemeClr val="dk1"/>
                          </a:solidFill>
                          <a:effectLst/>
                          <a:latin typeface="Arial" panose="020B0604020202020204" pitchFamily="34" charset="0"/>
                          <a:ea typeface="+mn-ea"/>
                          <a:cs typeface="Arial" panose="020B0604020202020204" pitchFamily="34" charset="0"/>
                        </a:rPr>
                        <a:t>Revelar que detrás de la magia hay ciencia.</a:t>
                      </a:r>
                      <a:r>
                        <a:rPr lang="es-CO" sz="1400" b="0" i="0" dirty="0"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 </a:t>
                      </a:r>
                      <a:endParaRPr lang="es-CO" sz="1400" b="0" i="0" dirty="0">
                        <a:solidFill>
                          <a:schemeClr val="tx1"/>
                        </a:solidFill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3202227607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algn="ctr"/>
                      <a:r>
                        <a:rPr lang="es-CO" dirty="0">
                          <a:solidFill>
                            <a:schemeClr val="tx1"/>
                          </a:solidFill>
                        </a:rPr>
                        <a:t>4</a:t>
                      </a: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s-CO" sz="1400" b="1" i="0" dirty="0">
                          <a:solidFill>
                            <a:srgbClr val="FFCB00"/>
                          </a:solidFill>
                          <a:latin typeface="Arial Black" panose="020B0604020202020204" pitchFamily="34" charset="0"/>
                          <a:cs typeface="Arial Black" panose="020B0604020202020204" pitchFamily="34" charset="0"/>
                        </a:rPr>
                        <a:t>Explorar</a:t>
                      </a: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l"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es-CO" sz="1400" b="0" i="0" dirty="0">
                          <a:effectLst/>
                          <a:latin typeface="Arial" panose="020B0604020202020204" pitchFamily="34" charset="0"/>
                          <a:ea typeface="Times New Roman" panose="02020603050405020304" pitchFamily="18" charset="0"/>
                          <a:cs typeface="Arial" panose="020B0604020202020204" pitchFamily="34" charset="0"/>
                        </a:rPr>
                        <a:t> Salir de lo habitual y reconocer otras formas de ver la ciencia.</a:t>
                      </a:r>
                      <a:endParaRPr lang="es-CO" sz="1400" b="0" i="0" dirty="0">
                        <a:effectLst/>
                        <a:latin typeface="Arial" panose="020B0604020202020204" pitchFamily="34" charset="0"/>
                        <a:ea typeface="Calibri" panose="020F0502020204030204" pitchFamily="34" charset="0"/>
                        <a:cs typeface="Arial" panose="020B0604020202020204" pitchFamily="34" charset="0"/>
                      </a:endParaRPr>
                    </a:p>
                  </a:txBody>
                  <a:tcPr marL="9525" marR="9525" marT="9525" marB="9525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698508703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algn="ctr"/>
                      <a:r>
                        <a:rPr lang="es-CO" dirty="0">
                          <a:solidFill>
                            <a:schemeClr val="tx1"/>
                          </a:solidFill>
                        </a:rPr>
                        <a:t>5</a:t>
                      </a: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s-CO" sz="1400" b="1" i="0" dirty="0">
                          <a:solidFill>
                            <a:srgbClr val="FFCB00"/>
                          </a:solidFill>
                          <a:latin typeface="Arial Black" panose="020B0604020202020204" pitchFamily="34" charset="0"/>
                          <a:cs typeface="Arial Black" panose="020B0604020202020204" pitchFamily="34" charset="0"/>
                        </a:rPr>
                        <a:t>Movilizar</a:t>
                      </a: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l"/>
                      <a:r>
                        <a:rPr lang="es-CO" sz="1400" b="0" i="0" kern="1200" dirty="0">
                          <a:solidFill>
                            <a:schemeClr val="dk1"/>
                          </a:solidFill>
                          <a:effectLst/>
                          <a:latin typeface="Arial" panose="020B0604020202020204" pitchFamily="34" charset="0"/>
                          <a:ea typeface="+mn-ea"/>
                          <a:cs typeface="Arial" panose="020B0604020202020204" pitchFamily="34" charset="0"/>
                        </a:rPr>
                        <a:t>Inspirar la búsqueda de conocimiento a través de preguntas motivadoras.</a:t>
                      </a:r>
                      <a:r>
                        <a:rPr lang="es-CO" sz="1400" b="0" i="0" dirty="0"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 </a:t>
                      </a:r>
                      <a:endParaRPr lang="es-CO" sz="1400" b="0" i="0" dirty="0">
                        <a:solidFill>
                          <a:schemeClr val="tx1"/>
                        </a:solidFill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3761862690"/>
                  </a:ext>
                </a:extLst>
              </a:tr>
            </a:tbl>
          </a:graphicData>
        </a:graphic>
      </p:graphicFrame>
      <mc:AlternateContent xmlns:mc="http://schemas.openxmlformats.org/markup-compatibility/2006" xmlns:p14="http://schemas.microsoft.com/office/powerpoint/2010/main">
        <mc:Choice Requires="p14">
          <p:contentPart p14:bwMode="auto" r:id="rId3">
            <p14:nvContentPartPr>
              <p14:cNvPr id="24" name="Entrada de lápiz 23">
                <a:extLst>
                  <a:ext uri="{FF2B5EF4-FFF2-40B4-BE49-F238E27FC236}">
                    <a16:creationId xmlns:a16="http://schemas.microsoft.com/office/drawing/2014/main" id="{F73265B0-0242-C753-475D-C3AADBB12047}"/>
                  </a:ext>
                </a:extLst>
              </p14:cNvPr>
              <p14:cNvContentPartPr/>
              <p14:nvPr/>
            </p14:nvContentPartPr>
            <p14:xfrm>
              <a:off x="1102965" y="2125518"/>
              <a:ext cx="2706120" cy="160560"/>
            </p14:xfrm>
          </p:contentPart>
        </mc:Choice>
        <mc:Fallback xmlns="">
          <p:pic>
            <p:nvPicPr>
              <p:cNvPr id="24" name="Entrada de lápiz 23">
                <a:extLst>
                  <a:ext uri="{FF2B5EF4-FFF2-40B4-BE49-F238E27FC236}">
                    <a16:creationId xmlns:a16="http://schemas.microsoft.com/office/drawing/2014/main" id="{F73265B0-0242-C753-475D-C3AADBB12047}"/>
                  </a:ext>
                </a:extLst>
              </p:cNvPr>
              <p:cNvPicPr/>
              <p:nvPr/>
            </p:nvPicPr>
            <p:blipFill>
              <a:blip r:embed="rId4"/>
              <a:stretch>
                <a:fillRect/>
              </a:stretch>
            </p:blipFill>
            <p:spPr>
              <a:xfrm>
                <a:off x="1087845" y="2110398"/>
                <a:ext cx="2736360" cy="190800"/>
              </a:xfrm>
              <a:prstGeom prst="rect">
                <a:avLst/>
              </a:prstGeom>
            </p:spPr>
          </p:pic>
        </mc:Fallback>
      </mc:AlternateContent>
    </p:spTree>
    <p:extLst>
      <p:ext uri="{BB962C8B-B14F-4D97-AF65-F5344CB8AC3E}">
        <p14:creationId xmlns:p14="http://schemas.microsoft.com/office/powerpoint/2010/main" val="182487661"/>
      </p:ext>
    </p:extLst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3" name="Imagen 12">
            <a:extLst>
              <a:ext uri="{FF2B5EF4-FFF2-40B4-BE49-F238E27FC236}">
                <a16:creationId xmlns:a16="http://schemas.microsoft.com/office/drawing/2014/main" id="{910521A5-E684-122F-3A98-FAF869AE6C2F}"/>
              </a:ext>
            </a:extLst>
          </p:cNvPr>
          <p:cNvPicPr>
            <a:picLocks noGrp="1" noRot="1" noChangeAspect="1" noMove="1" noResize="1" noEditPoints="1" noAdjustHandles="1" noChangeArrowheads="1" noChangeShapeType="1" noCrop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3" name="CuadroTexto 2">
            <a:extLst>
              <a:ext uri="{FF2B5EF4-FFF2-40B4-BE49-F238E27FC236}">
                <a16:creationId xmlns:a16="http://schemas.microsoft.com/office/drawing/2014/main" id="{35A96174-B064-2173-86C6-6742EA7D7632}"/>
              </a:ext>
            </a:extLst>
          </p:cNvPr>
          <p:cNvSpPr txBox="1"/>
          <p:nvPr/>
        </p:nvSpPr>
        <p:spPr>
          <a:xfrm>
            <a:off x="1102965" y="1344024"/>
            <a:ext cx="4647013" cy="86177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lnSpc>
                <a:spcPts val="3000"/>
              </a:lnSpc>
            </a:pPr>
            <a:r>
              <a:rPr lang="es-CO" sz="2400" i="1" dirty="0">
                <a:effectLst/>
                <a:latin typeface="Arial" panose="020B0604020202020204" pitchFamily="34" charset="0"/>
                <a:ea typeface="Times New Roman" panose="02020603050405020304" pitchFamily="18" charset="0"/>
                <a:cs typeface="Arial" panose="020B0604020202020204" pitchFamily="34" charset="0"/>
              </a:rPr>
              <a:t>Estudiantes impactados</a:t>
            </a:r>
          </a:p>
          <a:p>
            <a:pPr>
              <a:lnSpc>
                <a:spcPts val="3000"/>
              </a:lnSpc>
            </a:pPr>
            <a:r>
              <a:rPr lang="es-CO" sz="2800" b="1" dirty="0">
                <a:solidFill>
                  <a:srgbClr val="FFCB00"/>
                </a:solidFill>
                <a:effectLst/>
                <a:latin typeface="Arial Black" panose="020B0604020202020204" pitchFamily="34" charset="0"/>
                <a:ea typeface="Times New Roman" panose="02020603050405020304" pitchFamily="18" charset="0"/>
                <a:cs typeface="Arial Black" panose="020B0604020202020204" pitchFamily="34" charset="0"/>
              </a:rPr>
              <a:t>Magia STEM</a:t>
            </a:r>
            <a:endParaRPr lang="es-CO" sz="2800" b="1" dirty="0">
              <a:solidFill>
                <a:srgbClr val="FFCB00"/>
              </a:solidFill>
              <a:effectLst/>
              <a:latin typeface="Arial Black" panose="020B0604020202020204" pitchFamily="34" charset="0"/>
              <a:ea typeface="Calibri" panose="020F0502020204030204" pitchFamily="34" charset="0"/>
              <a:cs typeface="Arial Black" panose="020B0604020202020204" pitchFamily="34" charset="0"/>
            </a:endParaRPr>
          </a:p>
        </p:txBody>
      </p:sp>
      <p:graphicFrame>
        <p:nvGraphicFramePr>
          <p:cNvPr id="5" name="Tabla 4">
            <a:extLst>
              <a:ext uri="{FF2B5EF4-FFF2-40B4-BE49-F238E27FC236}">
                <a16:creationId xmlns:a16="http://schemas.microsoft.com/office/drawing/2014/main" id="{FF001D86-838D-E336-02E1-0695F8E26C8B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1136925529"/>
              </p:ext>
            </p:extLst>
          </p:nvPr>
        </p:nvGraphicFramePr>
        <p:xfrm>
          <a:off x="1102965" y="2626414"/>
          <a:ext cx="6481176" cy="1854200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1636358">
                  <a:extLst>
                    <a:ext uri="{9D8B030D-6E8A-4147-A177-3AD203B41FA5}">
                      <a16:colId xmlns:a16="http://schemas.microsoft.com/office/drawing/2014/main" val="246204222"/>
                    </a:ext>
                  </a:extLst>
                </a:gridCol>
                <a:gridCol w="1549101">
                  <a:extLst>
                    <a:ext uri="{9D8B030D-6E8A-4147-A177-3AD203B41FA5}">
                      <a16:colId xmlns:a16="http://schemas.microsoft.com/office/drawing/2014/main" val="660865020"/>
                    </a:ext>
                  </a:extLst>
                </a:gridCol>
                <a:gridCol w="3295717">
                  <a:extLst>
                    <a:ext uri="{9D8B030D-6E8A-4147-A177-3AD203B41FA5}">
                      <a16:colId xmlns:a16="http://schemas.microsoft.com/office/drawing/2014/main" val="3913272817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pPr algn="ctr"/>
                      <a:r>
                        <a:rPr lang="es-CO" sz="1400" b="1" i="0" dirty="0">
                          <a:solidFill>
                            <a:schemeClr val="tx1"/>
                          </a:solidFill>
                          <a:latin typeface="Arial Black" panose="020B0604020202020204" pitchFamily="34" charset="0"/>
                          <a:cs typeface="Arial Black" panose="020B0604020202020204" pitchFamily="34" charset="0"/>
                        </a:rPr>
                        <a:t>Período</a:t>
                      </a: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s-CO" sz="1400" b="1" i="0" dirty="0">
                          <a:solidFill>
                            <a:schemeClr val="tx1"/>
                          </a:solidFill>
                          <a:latin typeface="Arial Black" panose="020B0604020202020204" pitchFamily="34" charset="0"/>
                          <a:cs typeface="Arial Black" panose="020B0604020202020204" pitchFamily="34" charset="0"/>
                        </a:rPr>
                        <a:t>Colegios</a:t>
                      </a: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s-CO" sz="1400" b="1" i="0" dirty="0">
                          <a:solidFill>
                            <a:schemeClr val="tx1"/>
                          </a:solidFill>
                          <a:latin typeface="Arial Black" panose="020B0604020202020204" pitchFamily="34" charset="0"/>
                          <a:cs typeface="Arial Black" panose="020B0604020202020204" pitchFamily="34" charset="0"/>
                        </a:rPr>
                        <a:t>Estudiantes impactados</a:t>
                      </a: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3222604931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algn="ctr"/>
                      <a:r>
                        <a:rPr lang="es-CO" dirty="0">
                          <a:solidFill>
                            <a:schemeClr val="tx1"/>
                          </a:solidFill>
                        </a:rPr>
                        <a:t>2024-1</a:t>
                      </a: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s-CO" sz="1400" b="0" i="0" dirty="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C1 –C5</a:t>
                      </a: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l"/>
                      <a:r>
                        <a:rPr lang="es-CO" sz="1400" b="1" i="0" kern="1200" dirty="0">
                          <a:solidFill>
                            <a:schemeClr val="dk1"/>
                          </a:solidFill>
                          <a:effectLst/>
                          <a:latin typeface="Arial Black" panose="020B0604020202020204" pitchFamily="34" charset="0"/>
                          <a:ea typeface="+mn-ea"/>
                          <a:cs typeface="Arial Black" panose="020B0604020202020204" pitchFamily="34" charset="0"/>
                        </a:rPr>
                        <a:t>1,915</a:t>
                      </a:r>
                      <a:endParaRPr lang="es-CO" sz="1400" b="1" i="0" dirty="0">
                        <a:solidFill>
                          <a:schemeClr val="tx1"/>
                        </a:solidFill>
                        <a:latin typeface="Arial Black" panose="020B0604020202020204" pitchFamily="34" charset="0"/>
                        <a:cs typeface="Arial Black" panose="020B0604020202020204" pitchFamily="34" charset="0"/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3061004950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algn="ctr"/>
                      <a:r>
                        <a:rPr lang="es-CO" dirty="0">
                          <a:solidFill>
                            <a:schemeClr val="tx1"/>
                          </a:solidFill>
                        </a:rPr>
                        <a:t>2024-2</a:t>
                      </a: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s-CO" sz="1400" b="0" i="0" dirty="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C6</a:t>
                      </a: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l"/>
                      <a:r>
                        <a:rPr lang="es-CO" sz="1400" b="1" i="0" kern="1200" dirty="0">
                          <a:solidFill>
                            <a:schemeClr val="dk1"/>
                          </a:solidFill>
                          <a:effectLst/>
                          <a:latin typeface="Arial Black" panose="020B0604020202020204" pitchFamily="34" charset="0"/>
                          <a:ea typeface="+mn-ea"/>
                          <a:cs typeface="Arial Black" panose="020B0604020202020204" pitchFamily="34" charset="0"/>
                        </a:rPr>
                        <a:t>179</a:t>
                      </a:r>
                      <a:endParaRPr lang="es-CO" sz="1400" b="1" i="0" dirty="0">
                        <a:solidFill>
                          <a:schemeClr val="tx1"/>
                        </a:solidFill>
                        <a:latin typeface="Arial Black" panose="020B0604020202020204" pitchFamily="34" charset="0"/>
                        <a:cs typeface="Arial Black" panose="020B0604020202020204" pitchFamily="34" charset="0"/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3560270132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algn="ctr"/>
                      <a:r>
                        <a:rPr lang="es-CO" dirty="0">
                          <a:solidFill>
                            <a:schemeClr val="tx1"/>
                          </a:solidFill>
                        </a:rPr>
                        <a:t>2024-2</a:t>
                      </a: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s-CO" sz="1400" b="0" i="0" dirty="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C1-C5</a:t>
                      </a: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l"/>
                      <a:r>
                        <a:rPr lang="es-CO" sz="1400" b="1" i="0" kern="1200" dirty="0">
                          <a:solidFill>
                            <a:schemeClr val="dk1"/>
                          </a:solidFill>
                          <a:effectLst/>
                          <a:latin typeface="Arial Black" panose="020B0604020202020204" pitchFamily="34" charset="0"/>
                          <a:ea typeface="+mn-ea"/>
                          <a:cs typeface="Arial Black" panose="020B0604020202020204" pitchFamily="34" charset="0"/>
                        </a:rPr>
                        <a:t>322</a:t>
                      </a:r>
                      <a:endParaRPr lang="es-CO" sz="1400" b="1" i="0" dirty="0">
                        <a:solidFill>
                          <a:schemeClr val="tx1"/>
                        </a:solidFill>
                        <a:latin typeface="Arial Black" panose="020B0604020202020204" pitchFamily="34" charset="0"/>
                        <a:cs typeface="Arial Black" panose="020B0604020202020204" pitchFamily="34" charset="0"/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3202227607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algn="ctr"/>
                      <a:r>
                        <a:rPr lang="es-CO" b="1" i="0" dirty="0">
                          <a:solidFill>
                            <a:schemeClr val="tx1"/>
                          </a:solidFill>
                          <a:latin typeface="Arial Black" panose="020B0604020202020204" pitchFamily="34" charset="0"/>
                          <a:cs typeface="Arial Black" panose="020B0604020202020204" pitchFamily="34" charset="0"/>
                        </a:rPr>
                        <a:t>TOTAL</a:t>
                      </a: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CB00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es-CO" sz="1400" b="1" i="0" dirty="0">
                        <a:solidFill>
                          <a:schemeClr val="tx1"/>
                        </a:solidFill>
                        <a:latin typeface="Arial Black" panose="020B0604020202020204" pitchFamily="34" charset="0"/>
                        <a:cs typeface="Arial Black" panose="020B0604020202020204" pitchFamily="34" charset="0"/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CB00"/>
                    </a:solidFill>
                  </a:tcPr>
                </a:tc>
                <a:tc>
                  <a:txBody>
                    <a:bodyPr/>
                    <a:lstStyle/>
                    <a:p>
                      <a:pPr algn="l"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es-CO" sz="1400" b="1" i="0" dirty="0">
                          <a:effectLst/>
                          <a:latin typeface="Arial Black" panose="020B0604020202020204" pitchFamily="34" charset="0"/>
                          <a:ea typeface="Times New Roman" panose="02020603050405020304" pitchFamily="18" charset="0"/>
                          <a:cs typeface="Arial Black" panose="020B0604020202020204" pitchFamily="34" charset="0"/>
                        </a:rPr>
                        <a:t>  2,416*</a:t>
                      </a:r>
                      <a:endParaRPr lang="es-CO" sz="1400" b="1" i="0" dirty="0">
                        <a:effectLst/>
                        <a:latin typeface="Arial Black" panose="020B0604020202020204" pitchFamily="34" charset="0"/>
                        <a:ea typeface="Calibri" panose="020F0502020204030204" pitchFamily="34" charset="0"/>
                        <a:cs typeface="Arial Black" panose="020B0604020202020204" pitchFamily="34" charset="0"/>
                      </a:endParaRPr>
                    </a:p>
                  </a:txBody>
                  <a:tcPr marL="9525" marR="9525" marT="9525" marB="9525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CB00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698508703"/>
                  </a:ext>
                </a:extLst>
              </a:tr>
            </a:tbl>
          </a:graphicData>
        </a:graphic>
      </p:graphicFrame>
      <mc:AlternateContent xmlns:mc="http://schemas.openxmlformats.org/markup-compatibility/2006" xmlns:p14="http://schemas.microsoft.com/office/powerpoint/2010/main">
        <mc:Choice Requires="p14">
          <p:contentPart p14:bwMode="auto" r:id="rId3">
            <p14:nvContentPartPr>
              <p14:cNvPr id="24" name="Entrada de lápiz 23">
                <a:extLst>
                  <a:ext uri="{FF2B5EF4-FFF2-40B4-BE49-F238E27FC236}">
                    <a16:creationId xmlns:a16="http://schemas.microsoft.com/office/drawing/2014/main" id="{F73265B0-0242-C753-475D-C3AADBB12047}"/>
                  </a:ext>
                </a:extLst>
              </p14:cNvPr>
              <p14:cNvContentPartPr/>
              <p14:nvPr/>
            </p14:nvContentPartPr>
            <p14:xfrm>
              <a:off x="1102965" y="2125518"/>
              <a:ext cx="2706120" cy="160560"/>
            </p14:xfrm>
          </p:contentPart>
        </mc:Choice>
        <mc:Fallback xmlns="">
          <p:pic>
            <p:nvPicPr>
              <p:cNvPr id="24" name="Entrada de lápiz 23">
                <a:extLst>
                  <a:ext uri="{FF2B5EF4-FFF2-40B4-BE49-F238E27FC236}">
                    <a16:creationId xmlns:a16="http://schemas.microsoft.com/office/drawing/2014/main" id="{F73265B0-0242-C753-475D-C3AADBB12047}"/>
                  </a:ext>
                </a:extLst>
              </p:cNvPr>
              <p:cNvPicPr/>
              <p:nvPr/>
            </p:nvPicPr>
            <p:blipFill>
              <a:blip r:embed="rId4"/>
              <a:stretch>
                <a:fillRect/>
              </a:stretch>
            </p:blipFill>
            <p:spPr>
              <a:xfrm>
                <a:off x="1087845" y="2110398"/>
                <a:ext cx="2736360" cy="190800"/>
              </a:xfrm>
              <a:prstGeom prst="rect">
                <a:avLst/>
              </a:prstGeom>
            </p:spPr>
          </p:pic>
        </mc:Fallback>
      </mc:AlternateContent>
      <p:sp>
        <p:nvSpPr>
          <p:cNvPr id="2" name="CuadroTexto 1">
            <a:extLst>
              <a:ext uri="{FF2B5EF4-FFF2-40B4-BE49-F238E27FC236}">
                <a16:creationId xmlns:a16="http://schemas.microsoft.com/office/drawing/2014/main" id="{D073E5DE-5C67-0CEA-938F-6A7B2D3F7760}"/>
              </a:ext>
            </a:extLst>
          </p:cNvPr>
          <p:cNvSpPr txBox="1"/>
          <p:nvPr/>
        </p:nvSpPr>
        <p:spPr>
          <a:xfrm>
            <a:off x="1102965" y="4687838"/>
            <a:ext cx="6110342" cy="42678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lnSpc>
                <a:spcPts val="3000"/>
              </a:lnSpc>
            </a:pPr>
            <a:r>
              <a:rPr lang="es-CO" sz="1400" i="1" dirty="0">
                <a:effectLst/>
                <a:latin typeface="Arial" panose="020B0604020202020204" pitchFamily="34" charset="0"/>
                <a:ea typeface="Times New Roman" panose="02020603050405020304" pitchFamily="18" charset="0"/>
                <a:cs typeface="Arial" panose="020B0604020202020204" pitchFamily="34" charset="0"/>
              </a:rPr>
              <a:t>*Datos tomados hasta septiembre de 2024</a:t>
            </a:r>
            <a:endParaRPr lang="es-CO" sz="1600" b="1" dirty="0">
              <a:solidFill>
                <a:srgbClr val="FFCB00"/>
              </a:solidFill>
              <a:effectLst/>
              <a:latin typeface="Arial Black" panose="020B0604020202020204" pitchFamily="34" charset="0"/>
              <a:ea typeface="Calibri" panose="020F0502020204030204" pitchFamily="34" charset="0"/>
              <a:cs typeface="Arial Black" panose="020B0604020202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379939563"/>
      </p:ext>
    </p:extLst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3" name="Imagen 12">
            <a:extLst>
              <a:ext uri="{FF2B5EF4-FFF2-40B4-BE49-F238E27FC236}">
                <a16:creationId xmlns:a16="http://schemas.microsoft.com/office/drawing/2014/main" id="{910521A5-E684-122F-3A98-FAF869AE6C2F}"/>
              </a:ext>
            </a:extLst>
          </p:cNvPr>
          <p:cNvPicPr>
            <a:picLocks noGrp="1" noRot="1" noChangeAspect="1" noMove="1" noResize="1" noEditPoints="1" noAdjustHandles="1" noChangeArrowheads="1" noChangeShapeType="1" noCrop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pic>
        <p:nvPicPr>
          <p:cNvPr id="3" name="Elementos multimedia en línea 2" descr="Magia STEM - Jornada Colegio Sabio Caldas">
            <a:hlinkClick r:id="" action="ppaction://media"/>
            <a:extLst>
              <a:ext uri="{FF2B5EF4-FFF2-40B4-BE49-F238E27FC236}">
                <a16:creationId xmlns:a16="http://schemas.microsoft.com/office/drawing/2014/main" id="{C9984E55-0E47-81C2-16CD-954071B9556F}"/>
              </a:ext>
            </a:extLst>
          </p:cNvPr>
          <p:cNvPicPr>
            <a:picLocks noRot="1" noChangeAspect="1"/>
          </p:cNvPicPr>
          <p:nvPr>
            <a:videoFile r:link="rId1"/>
          </p:nvPr>
        </p:nvPicPr>
        <p:blipFill>
          <a:blip r:embed="rId4"/>
          <a:stretch>
            <a:fillRect/>
          </a:stretch>
        </p:blipFill>
        <p:spPr>
          <a:xfrm>
            <a:off x="1125369" y="957953"/>
            <a:ext cx="7881670" cy="4453143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112339599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1" fill="hold"/>
                                        <p:tgtEl>
                                          <p:spTgt spid="3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video>
              <p:cMediaNode vol="80000">
                <p:cTn id="7" fill="hold" display="0">
                  <p:stCondLst>
                    <p:cond delay="indefinite"/>
                  </p:stCondLst>
                </p:cTn>
                <p:tgtEl>
                  <p:spTgt spid="3"/>
                </p:tgtEl>
              </p:cMediaNode>
            </p:video>
            <p:seq concurrent="1" nextAc="seek">
              <p:cTn id="8" restart="whenNotActive" fill="hold" evtFilter="cancelBubble" nodeType="interactiveSeq">
                <p:stCondLst>
                  <p:cond evt="onClick" delay="0">
                    <p:tgtEl>
                      <p:spTgt spid="3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9" fill="hold">
                      <p:stCondLst>
                        <p:cond delay="0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2" presetClass="mediacall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cmd type="call" cmd="togglePause">
                                      <p:cBhvr>
                                        <p:cTn id="12" dur="1" fill="hold"/>
                                        <p:tgtEl>
                                          <p:spTgt spid="3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3"/>
                  </p:tgtEl>
                </p:cond>
              </p:nextCondLst>
            </p:seq>
          </p:childTnLst>
        </p:cTn>
      </p:par>
    </p:tn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3" name="Imagen 12">
            <a:extLst>
              <a:ext uri="{FF2B5EF4-FFF2-40B4-BE49-F238E27FC236}">
                <a16:creationId xmlns:a16="http://schemas.microsoft.com/office/drawing/2014/main" id="{910521A5-E684-122F-3A98-FAF869AE6C2F}"/>
              </a:ext>
            </a:extLst>
          </p:cNvPr>
          <p:cNvPicPr>
            <a:picLocks noGrp="1" noRot="1" noChangeAspect="1" noMove="1" noResize="1" noEditPoints="1" noAdjustHandles="1" noChangeArrowheads="1" noChangeShapeType="1" noCrop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3" name="CuadroTexto 2">
            <a:extLst>
              <a:ext uri="{FF2B5EF4-FFF2-40B4-BE49-F238E27FC236}">
                <a16:creationId xmlns:a16="http://schemas.microsoft.com/office/drawing/2014/main" id="{35A96174-B064-2173-86C6-6742EA7D7632}"/>
              </a:ext>
            </a:extLst>
          </p:cNvPr>
          <p:cNvSpPr txBox="1"/>
          <p:nvPr/>
        </p:nvSpPr>
        <p:spPr>
          <a:xfrm>
            <a:off x="1102965" y="1344024"/>
            <a:ext cx="4647013" cy="86177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lnSpc>
                <a:spcPts val="3000"/>
              </a:lnSpc>
            </a:pPr>
            <a:r>
              <a:rPr lang="es-CO" sz="2400" i="1" dirty="0">
                <a:effectLst/>
                <a:latin typeface="Arial" panose="020B0604020202020204" pitchFamily="34" charset="0"/>
                <a:ea typeface="Times New Roman" panose="02020603050405020304" pitchFamily="18" charset="0"/>
                <a:cs typeface="Arial" panose="020B0604020202020204" pitchFamily="34" charset="0"/>
              </a:rPr>
              <a:t>Evaluación*</a:t>
            </a:r>
          </a:p>
          <a:p>
            <a:pPr>
              <a:lnSpc>
                <a:spcPts val="3000"/>
              </a:lnSpc>
            </a:pPr>
            <a:r>
              <a:rPr lang="es-CO" sz="2800" b="1" dirty="0">
                <a:solidFill>
                  <a:srgbClr val="FFCB00"/>
                </a:solidFill>
                <a:effectLst/>
                <a:latin typeface="Arial Black" panose="020B0604020202020204" pitchFamily="34" charset="0"/>
                <a:ea typeface="Times New Roman" panose="02020603050405020304" pitchFamily="18" charset="0"/>
                <a:cs typeface="Arial Black" panose="020B0604020202020204" pitchFamily="34" charset="0"/>
              </a:rPr>
              <a:t>Magia STEM</a:t>
            </a:r>
            <a:endParaRPr lang="es-CO" sz="2800" b="1" dirty="0">
              <a:solidFill>
                <a:srgbClr val="FFCB00"/>
              </a:solidFill>
              <a:effectLst/>
              <a:latin typeface="Arial Black" panose="020B0604020202020204" pitchFamily="34" charset="0"/>
              <a:ea typeface="Calibri" panose="020F0502020204030204" pitchFamily="34" charset="0"/>
              <a:cs typeface="Arial Black" panose="020B0604020202020204" pitchFamily="34" charset="0"/>
            </a:endParaRPr>
          </a:p>
        </p:txBody>
      </p:sp>
      <p:graphicFrame>
        <p:nvGraphicFramePr>
          <p:cNvPr id="5" name="Tabla 4">
            <a:extLst>
              <a:ext uri="{FF2B5EF4-FFF2-40B4-BE49-F238E27FC236}">
                <a16:creationId xmlns:a16="http://schemas.microsoft.com/office/drawing/2014/main" id="{FF001D86-838D-E336-02E1-0695F8E26C8B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2147169511"/>
              </p:ext>
            </p:extLst>
          </p:nvPr>
        </p:nvGraphicFramePr>
        <p:xfrm>
          <a:off x="1102965" y="2620897"/>
          <a:ext cx="10461506" cy="2224097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3776447">
                  <a:extLst>
                    <a:ext uri="{9D8B030D-6E8A-4147-A177-3AD203B41FA5}">
                      <a16:colId xmlns:a16="http://schemas.microsoft.com/office/drawing/2014/main" val="246204222"/>
                    </a:ext>
                  </a:extLst>
                </a:gridCol>
                <a:gridCol w="6685059">
                  <a:extLst>
                    <a:ext uri="{9D8B030D-6E8A-4147-A177-3AD203B41FA5}">
                      <a16:colId xmlns:a16="http://schemas.microsoft.com/office/drawing/2014/main" val="660865020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pPr algn="ctr"/>
                      <a:r>
                        <a:rPr lang="es-CO" sz="1400" b="1" i="0" dirty="0">
                          <a:solidFill>
                            <a:schemeClr val="tx1"/>
                          </a:solidFill>
                          <a:latin typeface="Arial Black" panose="020B0604020202020204" pitchFamily="34" charset="0"/>
                          <a:cs typeface="Arial Black" panose="020B0604020202020204" pitchFamily="34" charset="0"/>
                        </a:rPr>
                        <a:t>Aspecto evaluado</a:t>
                      </a: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s-CO" sz="1400" b="1" i="0" dirty="0">
                          <a:solidFill>
                            <a:schemeClr val="tx1"/>
                          </a:solidFill>
                          <a:latin typeface="Arial Black" panose="020B0604020202020204" pitchFamily="34" charset="0"/>
                          <a:cs typeface="Arial Black" panose="020B0604020202020204" pitchFamily="34" charset="0"/>
                        </a:rPr>
                        <a:t>Detalles</a:t>
                      </a: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3222604931"/>
                  </a:ext>
                </a:extLst>
              </a:tr>
              <a:tr h="493741">
                <a:tc>
                  <a:txBody>
                    <a:bodyPr/>
                    <a:lstStyle/>
                    <a:p>
                      <a:pPr algn="l"/>
                      <a:r>
                        <a:rPr lang="es-CO" sz="1400" b="1" i="0" kern="1200" dirty="0">
                          <a:solidFill>
                            <a:schemeClr val="dk1"/>
                          </a:solidFill>
                          <a:effectLst/>
                          <a:latin typeface="Arial" panose="020B0604020202020204" pitchFamily="34" charset="0"/>
                          <a:ea typeface="+mn-ea"/>
                          <a:cs typeface="Arial" panose="020B0604020202020204" pitchFamily="34" charset="0"/>
                        </a:rPr>
                        <a:t>Satisfacción</a:t>
                      </a:r>
                      <a:r>
                        <a:rPr lang="es-CO" sz="1400" b="1" i="0" dirty="0"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 </a:t>
                      </a:r>
                      <a:endParaRPr lang="es-CO" sz="1400" b="1" i="0" dirty="0">
                        <a:solidFill>
                          <a:schemeClr val="tx1"/>
                        </a:solidFill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l"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es-CO" sz="1400" b="1" i="0" dirty="0">
                          <a:effectLst/>
                          <a:latin typeface="Arial Black" panose="020B0604020202020204" pitchFamily="34" charset="0"/>
                          <a:ea typeface="Times New Roman" panose="02020603050405020304" pitchFamily="18" charset="0"/>
                          <a:cs typeface="Arial Black" panose="020B0604020202020204" pitchFamily="34" charset="0"/>
                        </a:rPr>
                        <a:t>  97% </a:t>
                      </a:r>
                      <a:r>
                        <a:rPr lang="es-CO" sz="1400" b="0" i="0" dirty="0">
                          <a:effectLst/>
                          <a:latin typeface="Arial" panose="020B0604020202020204" pitchFamily="34" charset="0"/>
                          <a:ea typeface="Times New Roman" panose="02020603050405020304" pitchFamily="18" charset="0"/>
                          <a:cs typeface="Arial" panose="020B0604020202020204" pitchFamily="34" charset="0"/>
                        </a:rPr>
                        <a:t>de satisfacción (bastante satisfecho a muy satisfecho)</a:t>
                      </a:r>
                      <a:endParaRPr lang="es-CO" sz="1400" b="0" i="0" dirty="0">
                        <a:effectLst/>
                        <a:latin typeface="Arial" panose="020B0604020202020204" pitchFamily="34" charset="0"/>
                        <a:ea typeface="Calibri" panose="020F0502020204030204" pitchFamily="34" charset="0"/>
                        <a:cs typeface="Arial" panose="020B0604020202020204" pitchFamily="34" charset="0"/>
                      </a:endParaRPr>
                    </a:p>
                  </a:txBody>
                  <a:tcPr marL="9525" marR="9525" marT="9525" marB="9525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3061004950"/>
                  </a:ext>
                </a:extLst>
              </a:tr>
              <a:tr h="467145">
                <a:tc>
                  <a:txBody>
                    <a:bodyPr/>
                    <a:lstStyle/>
                    <a:p>
                      <a:pPr algn="l"/>
                      <a:r>
                        <a:rPr lang="es-CO" sz="1400" b="1" i="0" kern="1200" dirty="0">
                          <a:solidFill>
                            <a:schemeClr val="dk1"/>
                          </a:solidFill>
                          <a:effectLst/>
                          <a:latin typeface="Arial" panose="020B0604020202020204" pitchFamily="34" charset="0"/>
                          <a:ea typeface="+mn-ea"/>
                          <a:cs typeface="Arial" panose="020B0604020202020204" pitchFamily="34" charset="0"/>
                        </a:rPr>
                        <a:t>Post-show (Interés en conceptos)</a:t>
                      </a:r>
                      <a:r>
                        <a:rPr lang="es-CO" sz="1400" b="1" i="0" dirty="0"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 </a:t>
                      </a:r>
                      <a:endParaRPr lang="es-CO" sz="1400" b="1" i="0" dirty="0">
                        <a:solidFill>
                          <a:schemeClr val="tx1"/>
                        </a:solidFill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l"/>
                      <a:r>
                        <a:rPr lang="es-CO" sz="1400" b="1" i="0" kern="1200" dirty="0">
                          <a:solidFill>
                            <a:schemeClr val="dk1"/>
                          </a:solidFill>
                          <a:effectLst/>
                          <a:latin typeface="Arial Black" panose="020B0604020202020204" pitchFamily="34" charset="0"/>
                          <a:ea typeface="+mn-ea"/>
                          <a:cs typeface="Arial Black" panose="020B0604020202020204" pitchFamily="34" charset="0"/>
                        </a:rPr>
                        <a:t>61% </a:t>
                      </a:r>
                      <a:r>
                        <a:rPr lang="es-CO" sz="1400" b="0" i="0" kern="1200" dirty="0">
                          <a:solidFill>
                            <a:schemeClr val="dk1"/>
                          </a:solidFill>
                          <a:effectLst/>
                          <a:latin typeface="Arial" panose="020B0604020202020204" pitchFamily="34" charset="0"/>
                          <a:ea typeface="+mn-ea"/>
                          <a:cs typeface="Arial" panose="020B0604020202020204" pitchFamily="34" charset="0"/>
                        </a:rPr>
                        <a:t>mostró interés en los conceptos de los shows (evaluación de guías)</a:t>
                      </a:r>
                      <a:r>
                        <a:rPr lang="es-CO" sz="1400" b="0" i="0" dirty="0"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 </a:t>
                      </a:r>
                      <a:endParaRPr lang="es-CO" sz="1400" b="0" i="0" dirty="0">
                        <a:solidFill>
                          <a:schemeClr val="tx1"/>
                        </a:solidFill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3560270132"/>
                  </a:ext>
                </a:extLst>
              </a:tr>
              <a:tr h="892371">
                <a:tc>
                  <a:txBody>
                    <a:bodyPr/>
                    <a:lstStyle/>
                    <a:p>
                      <a:pPr algn="l"/>
                      <a:r>
                        <a:rPr lang="es-CO" sz="1400" b="1" i="0" kern="1200" dirty="0">
                          <a:solidFill>
                            <a:schemeClr val="dk1"/>
                          </a:solidFill>
                          <a:effectLst/>
                          <a:latin typeface="Arial" panose="020B0604020202020204" pitchFamily="34" charset="0"/>
                          <a:ea typeface="+mn-ea"/>
                          <a:cs typeface="Arial" panose="020B0604020202020204" pitchFamily="34" charset="0"/>
                        </a:rPr>
                        <a:t>Post-show (Descripción de la experiencia)</a:t>
                      </a:r>
                      <a:r>
                        <a:rPr lang="es-CO" sz="1400" b="1" i="0" dirty="0"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 </a:t>
                      </a:r>
                      <a:endParaRPr lang="es-CO" sz="1400" b="1" i="0" dirty="0">
                        <a:solidFill>
                          <a:schemeClr val="tx1"/>
                        </a:solidFill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l"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es-CO" sz="1400" b="1" i="0" dirty="0">
                          <a:effectLst/>
                          <a:latin typeface="Arial Black" panose="020B0604020202020204" pitchFamily="34" charset="0"/>
                          <a:ea typeface="Times New Roman" panose="02020603050405020304" pitchFamily="18" charset="0"/>
                          <a:cs typeface="Arial Black" panose="020B0604020202020204" pitchFamily="34" charset="0"/>
                        </a:rPr>
                        <a:t>  87% </a:t>
                      </a:r>
                      <a:r>
                        <a:rPr lang="es-CO" sz="1400" b="0" i="0" dirty="0">
                          <a:effectLst/>
                          <a:latin typeface="Arial" panose="020B0604020202020204" pitchFamily="34" charset="0"/>
                          <a:ea typeface="Times New Roman" panose="02020603050405020304" pitchFamily="18" charset="0"/>
                          <a:cs typeface="Arial" panose="020B0604020202020204" pitchFamily="34" charset="0"/>
                        </a:rPr>
                        <a:t>describió la experiencia como </a:t>
                      </a:r>
                      <a:r>
                        <a:rPr lang="es-CO" sz="1400" b="0" i="0" u="sng" dirty="0">
                          <a:effectLst/>
                          <a:latin typeface="Arial" panose="020B0604020202020204" pitchFamily="34" charset="0"/>
                          <a:ea typeface="Times New Roman" panose="02020603050405020304" pitchFamily="18" charset="0"/>
                          <a:cs typeface="Arial" panose="020B0604020202020204" pitchFamily="34" charset="0"/>
                        </a:rPr>
                        <a:t>curiosa, asombrosa, divertida</a:t>
                      </a:r>
                      <a:r>
                        <a:rPr lang="es-CO" sz="1400" b="0" i="0" dirty="0">
                          <a:effectLst/>
                          <a:latin typeface="Arial" panose="020B0604020202020204" pitchFamily="34" charset="0"/>
                          <a:ea typeface="Times New Roman" panose="02020603050405020304" pitchFamily="18" charset="0"/>
                          <a:cs typeface="Arial" panose="020B0604020202020204" pitchFamily="34" charset="0"/>
                        </a:rPr>
                        <a:t>;</a:t>
                      </a:r>
                    </a:p>
                    <a:p>
                      <a:pPr algn="l"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es-CO" sz="1400" b="0" i="0" dirty="0">
                          <a:effectLst/>
                          <a:latin typeface="Arial" panose="020B0604020202020204" pitchFamily="34" charset="0"/>
                          <a:ea typeface="Times New Roman" panose="02020603050405020304" pitchFamily="18" charset="0"/>
                          <a:cs typeface="Arial" panose="020B0604020202020204" pitchFamily="34" charset="0"/>
                        </a:rPr>
                        <a:t>  </a:t>
                      </a:r>
                      <a:r>
                        <a:rPr lang="es-CO" sz="1400" b="1" i="0" dirty="0">
                          <a:effectLst/>
                          <a:latin typeface="Arial Black" panose="020B0604020202020204" pitchFamily="34" charset="0"/>
                          <a:ea typeface="Times New Roman" panose="02020603050405020304" pitchFamily="18" charset="0"/>
                          <a:cs typeface="Arial Black" panose="020B0604020202020204" pitchFamily="34" charset="0"/>
                        </a:rPr>
                        <a:t>17% </a:t>
                      </a:r>
                      <a:r>
                        <a:rPr lang="es-CO" sz="1400" b="0" i="0" dirty="0">
                          <a:effectLst/>
                          <a:latin typeface="Arial" panose="020B0604020202020204" pitchFamily="34" charset="0"/>
                          <a:ea typeface="Times New Roman" panose="02020603050405020304" pitchFamily="18" charset="0"/>
                          <a:cs typeface="Arial" panose="020B0604020202020204" pitchFamily="34" charset="0"/>
                        </a:rPr>
                        <a:t>como </a:t>
                      </a:r>
                      <a:r>
                        <a:rPr lang="es-CO" sz="1400" b="0" i="0" u="sng" dirty="0">
                          <a:effectLst/>
                          <a:latin typeface="Arial" panose="020B0604020202020204" pitchFamily="34" charset="0"/>
                          <a:ea typeface="Times New Roman" panose="02020603050405020304" pitchFamily="18" charset="0"/>
                          <a:cs typeface="Arial" panose="020B0604020202020204" pitchFamily="34" charset="0"/>
                        </a:rPr>
                        <a:t>aburrida, confusa, normal</a:t>
                      </a:r>
                      <a:endParaRPr lang="es-CO" sz="1400" b="0" i="0" u="sng" dirty="0">
                        <a:effectLst/>
                        <a:latin typeface="Arial" panose="020B0604020202020204" pitchFamily="34" charset="0"/>
                        <a:ea typeface="Calibri" panose="020F0502020204030204" pitchFamily="34" charset="0"/>
                        <a:cs typeface="Arial" panose="020B0604020202020204" pitchFamily="34" charset="0"/>
                      </a:endParaRPr>
                    </a:p>
                  </a:txBody>
                  <a:tcPr marL="9525" marR="9525" marT="9525" marB="9525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3202227607"/>
                  </a:ext>
                </a:extLst>
              </a:tr>
            </a:tbl>
          </a:graphicData>
        </a:graphic>
      </p:graphicFrame>
      <mc:AlternateContent xmlns:mc="http://schemas.openxmlformats.org/markup-compatibility/2006" xmlns:p14="http://schemas.microsoft.com/office/powerpoint/2010/main">
        <mc:Choice Requires="p14">
          <p:contentPart p14:bwMode="auto" r:id="rId3">
            <p14:nvContentPartPr>
              <p14:cNvPr id="24" name="Entrada de lápiz 23">
                <a:extLst>
                  <a:ext uri="{FF2B5EF4-FFF2-40B4-BE49-F238E27FC236}">
                    <a16:creationId xmlns:a16="http://schemas.microsoft.com/office/drawing/2014/main" id="{F73265B0-0242-C753-475D-C3AADBB12047}"/>
                  </a:ext>
                </a:extLst>
              </p14:cNvPr>
              <p14:cNvContentPartPr/>
              <p14:nvPr/>
            </p14:nvContentPartPr>
            <p14:xfrm>
              <a:off x="1102965" y="2125518"/>
              <a:ext cx="2706120" cy="160560"/>
            </p14:xfrm>
          </p:contentPart>
        </mc:Choice>
        <mc:Fallback xmlns="">
          <p:pic>
            <p:nvPicPr>
              <p:cNvPr id="24" name="Entrada de lápiz 23">
                <a:extLst>
                  <a:ext uri="{FF2B5EF4-FFF2-40B4-BE49-F238E27FC236}">
                    <a16:creationId xmlns:a16="http://schemas.microsoft.com/office/drawing/2014/main" id="{F73265B0-0242-C753-475D-C3AADBB12047}"/>
                  </a:ext>
                </a:extLst>
              </p:cNvPr>
              <p:cNvPicPr/>
              <p:nvPr/>
            </p:nvPicPr>
            <p:blipFill>
              <a:blip r:embed="rId4"/>
              <a:stretch>
                <a:fillRect/>
              </a:stretch>
            </p:blipFill>
            <p:spPr>
              <a:xfrm>
                <a:off x="1087845" y="2110398"/>
                <a:ext cx="2736360" cy="190800"/>
              </a:xfrm>
              <a:prstGeom prst="rect">
                <a:avLst/>
              </a:prstGeom>
            </p:spPr>
          </p:pic>
        </mc:Fallback>
      </mc:AlternateContent>
      <p:sp>
        <p:nvSpPr>
          <p:cNvPr id="2" name="CuadroTexto 1">
            <a:extLst>
              <a:ext uri="{FF2B5EF4-FFF2-40B4-BE49-F238E27FC236}">
                <a16:creationId xmlns:a16="http://schemas.microsoft.com/office/drawing/2014/main" id="{D073E5DE-5C67-0CEA-938F-6A7B2D3F7760}"/>
              </a:ext>
            </a:extLst>
          </p:cNvPr>
          <p:cNvSpPr txBox="1"/>
          <p:nvPr/>
        </p:nvSpPr>
        <p:spPr>
          <a:xfrm>
            <a:off x="1102965" y="4906975"/>
            <a:ext cx="6110342" cy="42678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lnSpc>
                <a:spcPts val="3000"/>
              </a:lnSpc>
            </a:pPr>
            <a:r>
              <a:rPr lang="es-CO" sz="1400" i="1" dirty="0">
                <a:effectLst/>
                <a:latin typeface="Arial" panose="020B0604020202020204" pitchFamily="34" charset="0"/>
                <a:ea typeface="Times New Roman" panose="02020603050405020304" pitchFamily="18" charset="0"/>
                <a:cs typeface="Arial" panose="020B0604020202020204" pitchFamily="34" charset="0"/>
              </a:rPr>
              <a:t>*Datos tomados hasta septiembre de 2024</a:t>
            </a:r>
            <a:endParaRPr lang="es-CO" sz="1600" b="1" dirty="0">
              <a:solidFill>
                <a:srgbClr val="FFCB00"/>
              </a:solidFill>
              <a:effectLst/>
              <a:latin typeface="Arial Black" panose="020B0604020202020204" pitchFamily="34" charset="0"/>
              <a:ea typeface="Calibri" panose="020F0502020204030204" pitchFamily="34" charset="0"/>
              <a:cs typeface="Arial Black" panose="020B0604020202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961595578"/>
      </p:ext>
    </p:extLst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3" name="Imagen 12">
            <a:extLst>
              <a:ext uri="{FF2B5EF4-FFF2-40B4-BE49-F238E27FC236}">
                <a16:creationId xmlns:a16="http://schemas.microsoft.com/office/drawing/2014/main" id="{910521A5-E684-122F-3A98-FAF869AE6C2F}"/>
              </a:ext>
            </a:extLst>
          </p:cNvPr>
          <p:cNvPicPr>
            <a:picLocks noGrp="1" noRot="1" noChangeAspect="1" noMove="1" noResize="1" noEditPoints="1" noAdjustHandles="1" noChangeArrowheads="1" noChangeShapeType="1" noCrop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3" name="CuadroTexto 2">
            <a:extLst>
              <a:ext uri="{FF2B5EF4-FFF2-40B4-BE49-F238E27FC236}">
                <a16:creationId xmlns:a16="http://schemas.microsoft.com/office/drawing/2014/main" id="{35A96174-B064-2173-86C6-6742EA7D7632}"/>
              </a:ext>
            </a:extLst>
          </p:cNvPr>
          <p:cNvSpPr txBox="1"/>
          <p:nvPr/>
        </p:nvSpPr>
        <p:spPr>
          <a:xfrm>
            <a:off x="1102965" y="1344024"/>
            <a:ext cx="4647013" cy="86177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lnSpc>
                <a:spcPts val="3000"/>
              </a:lnSpc>
            </a:pPr>
            <a:r>
              <a:rPr lang="es-CO" sz="2400" i="1" dirty="0">
                <a:effectLst/>
                <a:latin typeface="Arial" panose="020B0604020202020204" pitchFamily="34" charset="0"/>
                <a:ea typeface="Times New Roman" panose="02020603050405020304" pitchFamily="18" charset="0"/>
                <a:cs typeface="Arial" panose="020B0604020202020204" pitchFamily="34" charset="0"/>
              </a:rPr>
              <a:t>Curso*</a:t>
            </a:r>
          </a:p>
          <a:p>
            <a:pPr>
              <a:lnSpc>
                <a:spcPts val="3000"/>
              </a:lnSpc>
            </a:pPr>
            <a:r>
              <a:rPr lang="es-CO" sz="2800" b="1" dirty="0">
                <a:solidFill>
                  <a:srgbClr val="FFCB00"/>
                </a:solidFill>
                <a:effectLst/>
                <a:latin typeface="Arial Black" panose="020B0604020202020204" pitchFamily="34" charset="0"/>
                <a:ea typeface="Times New Roman" panose="02020603050405020304" pitchFamily="18" charset="0"/>
                <a:cs typeface="Arial Black" panose="020B0604020202020204" pitchFamily="34" charset="0"/>
              </a:rPr>
              <a:t>Magia STEM</a:t>
            </a:r>
            <a:endParaRPr lang="es-CO" sz="2800" b="1" dirty="0">
              <a:solidFill>
                <a:srgbClr val="FFCB00"/>
              </a:solidFill>
              <a:effectLst/>
              <a:latin typeface="Arial Black" panose="020B0604020202020204" pitchFamily="34" charset="0"/>
              <a:ea typeface="Calibri" panose="020F0502020204030204" pitchFamily="34" charset="0"/>
              <a:cs typeface="Arial Black" panose="020B0604020202020204" pitchFamily="34" charset="0"/>
            </a:endParaRPr>
          </a:p>
        </p:txBody>
      </p:sp>
      <p:graphicFrame>
        <p:nvGraphicFramePr>
          <p:cNvPr id="5" name="Tabla 4">
            <a:extLst>
              <a:ext uri="{FF2B5EF4-FFF2-40B4-BE49-F238E27FC236}">
                <a16:creationId xmlns:a16="http://schemas.microsoft.com/office/drawing/2014/main" id="{FF001D86-838D-E336-02E1-0695F8E26C8B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54111124"/>
              </p:ext>
            </p:extLst>
          </p:nvPr>
        </p:nvGraphicFramePr>
        <p:xfrm>
          <a:off x="1063348" y="2583384"/>
          <a:ext cx="9995513" cy="1407160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1798186">
                  <a:extLst>
                    <a:ext uri="{9D8B030D-6E8A-4147-A177-3AD203B41FA5}">
                      <a16:colId xmlns:a16="http://schemas.microsoft.com/office/drawing/2014/main" val="246204222"/>
                    </a:ext>
                  </a:extLst>
                </a:gridCol>
                <a:gridCol w="1452282">
                  <a:extLst>
                    <a:ext uri="{9D8B030D-6E8A-4147-A177-3AD203B41FA5}">
                      <a16:colId xmlns:a16="http://schemas.microsoft.com/office/drawing/2014/main" val="660865020"/>
                    </a:ext>
                  </a:extLst>
                </a:gridCol>
                <a:gridCol w="1549102">
                  <a:extLst>
                    <a:ext uri="{9D8B030D-6E8A-4147-A177-3AD203B41FA5}">
                      <a16:colId xmlns:a16="http://schemas.microsoft.com/office/drawing/2014/main" val="3883830539"/>
                    </a:ext>
                  </a:extLst>
                </a:gridCol>
                <a:gridCol w="1882588">
                  <a:extLst>
                    <a:ext uri="{9D8B030D-6E8A-4147-A177-3AD203B41FA5}">
                      <a16:colId xmlns:a16="http://schemas.microsoft.com/office/drawing/2014/main" val="3913272817"/>
                    </a:ext>
                  </a:extLst>
                </a:gridCol>
                <a:gridCol w="1226372">
                  <a:extLst>
                    <a:ext uri="{9D8B030D-6E8A-4147-A177-3AD203B41FA5}">
                      <a16:colId xmlns:a16="http://schemas.microsoft.com/office/drawing/2014/main" val="2014105907"/>
                    </a:ext>
                  </a:extLst>
                </a:gridCol>
                <a:gridCol w="2086983">
                  <a:extLst>
                    <a:ext uri="{9D8B030D-6E8A-4147-A177-3AD203B41FA5}">
                      <a16:colId xmlns:a16="http://schemas.microsoft.com/office/drawing/2014/main" val="3556149726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pPr algn="ctr"/>
                      <a:r>
                        <a:rPr lang="es-CO" sz="1400" b="1" i="0" dirty="0">
                          <a:solidFill>
                            <a:schemeClr val="tx1"/>
                          </a:solidFill>
                          <a:latin typeface="Arial Black" panose="020B0604020202020204" pitchFamily="34" charset="0"/>
                          <a:cs typeface="Arial Black" panose="020B0604020202020204" pitchFamily="34" charset="0"/>
                        </a:rPr>
                        <a:t>Participantes</a:t>
                      </a: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s-CO" sz="1400" b="1" i="0" dirty="0">
                          <a:solidFill>
                            <a:schemeClr val="tx1"/>
                          </a:solidFill>
                          <a:latin typeface="Arial Black" panose="020B0604020202020204" pitchFamily="34" charset="0"/>
                          <a:cs typeface="Arial Black" panose="020B0604020202020204" pitchFamily="34" charset="0"/>
                        </a:rPr>
                        <a:t>Versiones</a:t>
                      </a: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s-CO" sz="1400" b="1" i="0" dirty="0">
                          <a:solidFill>
                            <a:schemeClr val="tx1"/>
                          </a:solidFill>
                          <a:latin typeface="Arial Black" panose="020B0604020202020204" pitchFamily="34" charset="0"/>
                          <a:cs typeface="Arial Black" panose="020B0604020202020204" pitchFamily="34" charset="0"/>
                        </a:rPr>
                        <a:t>Aprendices</a:t>
                      </a: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s-CO" sz="1400" b="1" i="0" dirty="0">
                          <a:solidFill>
                            <a:schemeClr val="tx1"/>
                          </a:solidFill>
                          <a:latin typeface="Arial Black" panose="020B0604020202020204" pitchFamily="34" charset="0"/>
                          <a:cs typeface="Arial Black" panose="020B0604020202020204" pitchFamily="34" charset="0"/>
                        </a:rPr>
                        <a:t>Magos y Magas STEM</a:t>
                      </a: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s-CO" sz="1400" b="1" i="0" dirty="0">
                          <a:solidFill>
                            <a:schemeClr val="tx1"/>
                          </a:solidFill>
                          <a:latin typeface="Arial Black" panose="020B0604020202020204" pitchFamily="34" charset="0"/>
                          <a:cs typeface="Arial Black" panose="020B0604020202020204" pitchFamily="34" charset="0"/>
                        </a:rPr>
                        <a:t>Jornadas</a:t>
                      </a: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s-CO" sz="1400" b="1" i="0" dirty="0">
                          <a:solidFill>
                            <a:schemeClr val="tx1"/>
                          </a:solidFill>
                          <a:latin typeface="Arial Black" panose="020B0604020202020204" pitchFamily="34" charset="0"/>
                          <a:cs typeface="Arial Black" panose="020B0604020202020204" pitchFamily="34" charset="0"/>
                        </a:rPr>
                        <a:t>Shows realizados</a:t>
                      </a: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3222604931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algn="ctr"/>
                      <a:r>
                        <a:rPr lang="es-CO" sz="1400" b="0" i="0" dirty="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10 (Piloto)</a:t>
                      </a: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s-CO" sz="1400" b="0" i="0" dirty="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1</a:t>
                      </a: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 rowSpan="2">
                  <a:txBody>
                    <a:bodyPr/>
                    <a:lstStyle/>
                    <a:p>
                      <a:pPr algn="ctr"/>
                      <a:r>
                        <a:rPr lang="es-CO" sz="1400" b="0" i="0" dirty="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49</a:t>
                      </a: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 rowSpan="2">
                  <a:txBody>
                    <a:bodyPr/>
                    <a:lstStyle/>
                    <a:p>
                      <a:pPr algn="ctr"/>
                      <a:r>
                        <a:rPr lang="es-CO" sz="1400" b="0" i="0" kern="1200" dirty="0">
                          <a:solidFill>
                            <a:schemeClr val="dk1"/>
                          </a:solidFill>
                          <a:effectLst/>
                          <a:latin typeface="Arial" panose="020B0604020202020204" pitchFamily="34" charset="0"/>
                          <a:ea typeface="+mn-ea"/>
                          <a:cs typeface="Arial" panose="020B0604020202020204" pitchFamily="34" charset="0"/>
                        </a:rPr>
                        <a:t>25</a:t>
                      </a:r>
                      <a:endParaRPr lang="es-CO" sz="1400" b="0" i="0" dirty="0">
                        <a:solidFill>
                          <a:schemeClr val="tx1"/>
                        </a:solidFill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 rowSpan="2">
                  <a:txBody>
                    <a:bodyPr/>
                    <a:lstStyle/>
                    <a:p>
                      <a:pPr algn="ctr"/>
                      <a:r>
                        <a:rPr lang="es-CO" sz="1400" b="0" i="0" dirty="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41</a:t>
                      </a: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 rowSpan="2">
                  <a:txBody>
                    <a:bodyPr/>
                    <a:lstStyle/>
                    <a:p>
                      <a:pPr algn="ctr"/>
                      <a:r>
                        <a:rPr lang="es-CO" sz="2400" b="1" i="0" dirty="0">
                          <a:solidFill>
                            <a:srgbClr val="FFCB00"/>
                          </a:solidFill>
                          <a:latin typeface="Arial Black" panose="020B0604020202020204" pitchFamily="34" charset="0"/>
                          <a:cs typeface="Arial Black" panose="020B0604020202020204" pitchFamily="34" charset="0"/>
                        </a:rPr>
                        <a:t>123</a:t>
                      </a: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3061004950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algn="ctr"/>
                      <a:r>
                        <a:rPr lang="es-CO" sz="1400" b="0" i="0" dirty="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39 (Curso semestral)</a:t>
                      </a: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s-CO" sz="1400" b="0" i="0" dirty="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2</a:t>
                      </a: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 vMerge="1">
                  <a:txBody>
                    <a:bodyPr/>
                    <a:lstStyle/>
                    <a:p>
                      <a:endParaRPr lang="es-CO"/>
                    </a:p>
                  </a:txBody>
                  <a:tcPr/>
                </a:tc>
                <a:tc vMerge="1">
                  <a:txBody>
                    <a:bodyPr/>
                    <a:lstStyle/>
                    <a:p>
                      <a:pPr algn="l"/>
                      <a:r>
                        <a:rPr lang="es-CO" sz="1400" b="0" i="0" kern="1200" dirty="0">
                          <a:solidFill>
                            <a:schemeClr val="dk1"/>
                          </a:solidFill>
                          <a:effectLst/>
                          <a:latin typeface="Arial" panose="020B0604020202020204" pitchFamily="34" charset="0"/>
                          <a:ea typeface="+mn-ea"/>
                          <a:cs typeface="Arial" panose="020B0604020202020204" pitchFamily="34" charset="0"/>
                        </a:rPr>
                        <a:t>Despertar el asombro a través de lo imposible.</a:t>
                      </a:r>
                      <a:r>
                        <a:rPr lang="es-CO" sz="1400" b="0" i="0" dirty="0"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 </a:t>
                      </a:r>
                      <a:endParaRPr lang="es-CO" sz="1400" b="0" i="0" dirty="0">
                        <a:solidFill>
                          <a:schemeClr val="tx1"/>
                        </a:solidFill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 vMerge="1">
                  <a:txBody>
                    <a:bodyPr/>
                    <a:lstStyle/>
                    <a:p>
                      <a:endParaRPr lang="es-CO"/>
                    </a:p>
                  </a:txBody>
                  <a:tcPr/>
                </a:tc>
                <a:tc vMerge="1">
                  <a:txBody>
                    <a:bodyPr/>
                    <a:lstStyle/>
                    <a:p>
                      <a:endParaRPr lang="es-CO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560270132"/>
                  </a:ext>
                </a:extLst>
              </a:tr>
            </a:tbl>
          </a:graphicData>
        </a:graphic>
      </p:graphicFrame>
      <mc:AlternateContent xmlns:mc="http://schemas.openxmlformats.org/markup-compatibility/2006" xmlns:p14="http://schemas.microsoft.com/office/powerpoint/2010/main">
        <mc:Choice Requires="p14">
          <p:contentPart p14:bwMode="auto" r:id="rId3">
            <p14:nvContentPartPr>
              <p14:cNvPr id="24" name="Entrada de lápiz 23">
                <a:extLst>
                  <a:ext uri="{FF2B5EF4-FFF2-40B4-BE49-F238E27FC236}">
                    <a16:creationId xmlns:a16="http://schemas.microsoft.com/office/drawing/2014/main" id="{F73265B0-0242-C753-475D-C3AADBB12047}"/>
                  </a:ext>
                </a:extLst>
              </p14:cNvPr>
              <p14:cNvContentPartPr/>
              <p14:nvPr/>
            </p14:nvContentPartPr>
            <p14:xfrm>
              <a:off x="1102965" y="2125518"/>
              <a:ext cx="2706120" cy="160560"/>
            </p14:xfrm>
          </p:contentPart>
        </mc:Choice>
        <mc:Fallback xmlns="">
          <p:pic>
            <p:nvPicPr>
              <p:cNvPr id="24" name="Entrada de lápiz 23">
                <a:extLst>
                  <a:ext uri="{FF2B5EF4-FFF2-40B4-BE49-F238E27FC236}">
                    <a16:creationId xmlns:a16="http://schemas.microsoft.com/office/drawing/2014/main" id="{F73265B0-0242-C753-475D-C3AADBB12047}"/>
                  </a:ext>
                </a:extLst>
              </p:cNvPr>
              <p:cNvPicPr/>
              <p:nvPr/>
            </p:nvPicPr>
            <p:blipFill>
              <a:blip r:embed="rId4"/>
              <a:stretch>
                <a:fillRect/>
              </a:stretch>
            </p:blipFill>
            <p:spPr>
              <a:xfrm>
                <a:off x="1087845" y="2110398"/>
                <a:ext cx="2736360" cy="190800"/>
              </a:xfrm>
              <a:prstGeom prst="rect">
                <a:avLst/>
              </a:prstGeom>
            </p:spPr>
          </p:pic>
        </mc:Fallback>
      </mc:AlternateContent>
      <p:sp>
        <p:nvSpPr>
          <p:cNvPr id="2" name="CuadroTexto 1">
            <a:extLst>
              <a:ext uri="{FF2B5EF4-FFF2-40B4-BE49-F238E27FC236}">
                <a16:creationId xmlns:a16="http://schemas.microsoft.com/office/drawing/2014/main" id="{35F17CB1-3E73-C5F4-2A7E-0907812E9EB9}"/>
              </a:ext>
            </a:extLst>
          </p:cNvPr>
          <p:cNvSpPr txBox="1"/>
          <p:nvPr/>
        </p:nvSpPr>
        <p:spPr>
          <a:xfrm>
            <a:off x="1063348" y="4276658"/>
            <a:ext cx="6110342" cy="42678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lnSpc>
                <a:spcPts val="3000"/>
              </a:lnSpc>
            </a:pPr>
            <a:r>
              <a:rPr lang="es-CO" sz="1400" i="1" dirty="0">
                <a:effectLst/>
                <a:latin typeface="Arial" panose="020B0604020202020204" pitchFamily="34" charset="0"/>
                <a:ea typeface="Times New Roman" panose="02020603050405020304" pitchFamily="18" charset="0"/>
                <a:cs typeface="Arial" panose="020B0604020202020204" pitchFamily="34" charset="0"/>
              </a:rPr>
              <a:t>*Datos tomados hasta septiembre de 2024</a:t>
            </a:r>
            <a:endParaRPr lang="es-CO" sz="1600" b="1" dirty="0">
              <a:solidFill>
                <a:srgbClr val="FFCB00"/>
              </a:solidFill>
              <a:effectLst/>
              <a:latin typeface="Arial Black" panose="020B0604020202020204" pitchFamily="34" charset="0"/>
              <a:ea typeface="Calibri" panose="020F0502020204030204" pitchFamily="34" charset="0"/>
              <a:cs typeface="Arial Black" panose="020B0604020202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737498107"/>
      </p:ext>
    </p:extLst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3" name="Imagen 12">
            <a:extLst>
              <a:ext uri="{FF2B5EF4-FFF2-40B4-BE49-F238E27FC236}">
                <a16:creationId xmlns:a16="http://schemas.microsoft.com/office/drawing/2014/main" id="{910521A5-E684-122F-3A98-FAF869AE6C2F}"/>
              </a:ext>
            </a:extLst>
          </p:cNvPr>
          <p:cNvPicPr>
            <a:picLocks noGrp="1" noRot="1" noChangeAspect="1" noMove="1" noResize="1" noEditPoints="1" noAdjustHandles="1" noChangeArrowheads="1" noChangeShapeType="1" noCrop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pic>
        <p:nvPicPr>
          <p:cNvPr id="2" name="Elementos multimedia en línea 1" descr="MAGIA STEM - 2023">
            <a:hlinkClick r:id="" action="ppaction://media"/>
            <a:extLst>
              <a:ext uri="{FF2B5EF4-FFF2-40B4-BE49-F238E27FC236}">
                <a16:creationId xmlns:a16="http://schemas.microsoft.com/office/drawing/2014/main" id="{C541F291-2ECE-52DD-2F7E-967A2457D8AD}"/>
              </a:ext>
            </a:extLst>
          </p:cNvPr>
          <p:cNvPicPr>
            <a:picLocks noRot="1" noChangeAspect="1"/>
          </p:cNvPicPr>
          <p:nvPr>
            <a:videoFile r:link="rId1"/>
          </p:nvPr>
        </p:nvPicPr>
        <p:blipFill>
          <a:blip r:embed="rId4"/>
          <a:stretch>
            <a:fillRect/>
          </a:stretch>
        </p:blipFill>
        <p:spPr>
          <a:xfrm>
            <a:off x="824155" y="1022498"/>
            <a:ext cx="8014950" cy="4528447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359887626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1" fill="hold"/>
                                        <p:tgtEl>
                                          <p:spTgt spid="2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video>
              <p:cMediaNode vol="80000">
                <p:cTn id="7" fill="hold" display="0">
                  <p:stCondLst>
                    <p:cond delay="indefinite"/>
                  </p:stCondLst>
                </p:cTn>
                <p:tgtEl>
                  <p:spTgt spid="2"/>
                </p:tgtEl>
              </p:cMediaNode>
            </p:video>
            <p:seq concurrent="1" nextAc="seek">
              <p:cTn id="8" restart="whenNotActive" fill="hold" evtFilter="cancelBubble" nodeType="interactiveSeq">
                <p:stCondLst>
                  <p:cond evt="onClick" delay="0">
                    <p:tgtEl>
                      <p:spTgt spid="2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9" fill="hold">
                      <p:stCondLst>
                        <p:cond delay="0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2" presetClass="mediacall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cmd type="call" cmd="togglePause">
                                      <p:cBhvr>
                                        <p:cTn id="12" dur="1" fill="hold"/>
                                        <p:tgtEl>
                                          <p:spTgt spid="2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2"/>
                  </p:tgtEl>
                </p:cond>
              </p:nextCondLst>
            </p:seq>
          </p:childTnLst>
        </p:cTn>
      </p:par>
    </p:tnLst>
  </p:timing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3" name="Imagen 12">
            <a:extLst>
              <a:ext uri="{FF2B5EF4-FFF2-40B4-BE49-F238E27FC236}">
                <a16:creationId xmlns:a16="http://schemas.microsoft.com/office/drawing/2014/main" id="{910521A5-E684-122F-3A98-FAF869AE6C2F}"/>
              </a:ext>
            </a:extLst>
          </p:cNvPr>
          <p:cNvPicPr>
            <a:picLocks noGrp="1" noRot="1" noChangeAspect="1" noMove="1" noResize="1" noEditPoints="1" noAdjustHandles="1" noChangeArrowheads="1" noChangeShapeType="1" noCrop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8" name="CuadroTexto 7">
            <a:extLst>
              <a:ext uri="{FF2B5EF4-FFF2-40B4-BE49-F238E27FC236}">
                <a16:creationId xmlns:a16="http://schemas.microsoft.com/office/drawing/2014/main" id="{724E4521-E967-6D95-67C1-5AD21ED77F19}"/>
              </a:ext>
            </a:extLst>
          </p:cNvPr>
          <p:cNvSpPr txBox="1"/>
          <p:nvPr/>
        </p:nvSpPr>
        <p:spPr>
          <a:xfrm>
            <a:off x="1923440" y="2487281"/>
            <a:ext cx="7888359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s-CO" sz="2800" i="1" dirty="0">
                <a:latin typeface="Arial" panose="020B0604020202020204" pitchFamily="34" charset="0"/>
                <a:cs typeface="Arial" panose="020B0604020202020204" pitchFamily="34" charset="0"/>
              </a:rPr>
              <a:t>Semillero </a:t>
            </a:r>
            <a:r>
              <a:rPr lang="es-CO" sz="2800" b="1" dirty="0">
                <a:latin typeface="Arial Black" panose="020B0604020202020204" pitchFamily="34" charset="0"/>
                <a:cs typeface="Arial Black" panose="020B0604020202020204" pitchFamily="34" charset="0"/>
              </a:rPr>
              <a:t>Magia STEM</a:t>
            </a:r>
          </a:p>
        </p:txBody>
      </p:sp>
      <p:sp>
        <p:nvSpPr>
          <p:cNvPr id="6" name="CuadroTexto 5">
            <a:extLst>
              <a:ext uri="{FF2B5EF4-FFF2-40B4-BE49-F238E27FC236}">
                <a16:creationId xmlns:a16="http://schemas.microsoft.com/office/drawing/2014/main" id="{827D8761-3381-2B1A-5B1B-4D49418F333A}"/>
              </a:ext>
            </a:extLst>
          </p:cNvPr>
          <p:cNvSpPr txBox="1"/>
          <p:nvPr/>
        </p:nvSpPr>
        <p:spPr>
          <a:xfrm>
            <a:off x="3515110" y="3923280"/>
            <a:ext cx="4705017" cy="1508105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>
              <a:spcAft>
                <a:spcPts val="800"/>
              </a:spcAft>
            </a:pPr>
            <a:r>
              <a:rPr lang="es-CO" sz="1800" b="1" dirty="0">
                <a:solidFill>
                  <a:srgbClr val="FFCB00"/>
                </a:solidFill>
                <a:effectLst/>
                <a:latin typeface="Arial Black" panose="020B0604020202020204" pitchFamily="34" charset="0"/>
                <a:ea typeface="Times New Roman" panose="02020603050405020304" pitchFamily="18" charset="0"/>
                <a:cs typeface="Arial Black" panose="020B0604020202020204" pitchFamily="34" charset="0"/>
              </a:rPr>
              <a:t>TECNOMAGIA STEM</a:t>
            </a:r>
            <a:endParaRPr lang="es-CO" sz="1800" b="1" dirty="0">
              <a:solidFill>
                <a:srgbClr val="FFCB00"/>
              </a:solidFill>
              <a:effectLst/>
              <a:latin typeface="Arial Black" panose="020B0604020202020204" pitchFamily="34" charset="0"/>
              <a:ea typeface="Calibri" panose="020F0502020204030204" pitchFamily="34" charset="0"/>
              <a:cs typeface="Arial Black" panose="020B0604020202020204" pitchFamily="34" charset="0"/>
            </a:endParaRPr>
          </a:p>
          <a:p>
            <a:pPr algn="ctr">
              <a:spcAft>
                <a:spcPts val="800"/>
              </a:spcAft>
            </a:pPr>
            <a:r>
              <a:rPr lang="es-CO" sz="1800" b="1" dirty="0">
                <a:solidFill>
                  <a:srgbClr val="FFCB00"/>
                </a:solidFill>
                <a:effectLst/>
                <a:latin typeface="Arial Black" panose="020B0604020202020204" pitchFamily="34" charset="0"/>
                <a:ea typeface="Times New Roman" panose="02020603050405020304" pitchFamily="18" charset="0"/>
                <a:cs typeface="Arial Black" panose="020B0604020202020204" pitchFamily="34" charset="0"/>
              </a:rPr>
              <a:t>ASTROMAGIA STEM</a:t>
            </a:r>
            <a:endParaRPr lang="es-CO" sz="1800" b="1" dirty="0">
              <a:solidFill>
                <a:srgbClr val="FFCB00"/>
              </a:solidFill>
              <a:effectLst/>
              <a:latin typeface="Arial Black" panose="020B0604020202020204" pitchFamily="34" charset="0"/>
              <a:ea typeface="Calibri" panose="020F0502020204030204" pitchFamily="34" charset="0"/>
              <a:cs typeface="Arial Black" panose="020B0604020202020204" pitchFamily="34" charset="0"/>
            </a:endParaRPr>
          </a:p>
          <a:p>
            <a:pPr algn="ctr">
              <a:spcAft>
                <a:spcPts val="800"/>
              </a:spcAft>
            </a:pPr>
            <a:r>
              <a:rPr lang="es-CO" sz="1800" b="1" dirty="0">
                <a:solidFill>
                  <a:srgbClr val="FFCB00"/>
                </a:solidFill>
                <a:effectLst/>
                <a:latin typeface="Arial Black" panose="020B0604020202020204" pitchFamily="34" charset="0"/>
                <a:ea typeface="Times New Roman" panose="02020603050405020304" pitchFamily="18" charset="0"/>
                <a:cs typeface="Arial Black" panose="020B0604020202020204" pitchFamily="34" charset="0"/>
              </a:rPr>
              <a:t>BIOMAGIA STEM</a:t>
            </a:r>
            <a:endParaRPr lang="es-CO" sz="1800" b="1" dirty="0">
              <a:solidFill>
                <a:srgbClr val="FFCB00"/>
              </a:solidFill>
              <a:effectLst/>
              <a:latin typeface="Arial Black" panose="020B0604020202020204" pitchFamily="34" charset="0"/>
              <a:ea typeface="Calibri" panose="020F0502020204030204" pitchFamily="34" charset="0"/>
              <a:cs typeface="Arial Black" panose="020B0604020202020204" pitchFamily="34" charset="0"/>
            </a:endParaRPr>
          </a:p>
          <a:p>
            <a:pPr algn="ctr">
              <a:spcAft>
                <a:spcPts val="800"/>
              </a:spcAft>
            </a:pPr>
            <a:r>
              <a:rPr lang="es-CO" sz="1800" b="1" dirty="0">
                <a:solidFill>
                  <a:srgbClr val="FFCB00"/>
                </a:solidFill>
                <a:effectLst/>
                <a:latin typeface="Arial Black" panose="020B0604020202020204" pitchFamily="34" charset="0"/>
                <a:ea typeface="Times New Roman" panose="02020603050405020304" pitchFamily="18" charset="0"/>
                <a:cs typeface="Arial Black" panose="020B0604020202020204" pitchFamily="34" charset="0"/>
              </a:rPr>
              <a:t>NEUROMAGIA STEM</a:t>
            </a:r>
            <a:endParaRPr lang="es-CO" sz="1800" b="1" dirty="0">
              <a:solidFill>
                <a:srgbClr val="FFCB00"/>
              </a:solidFill>
              <a:effectLst/>
              <a:latin typeface="Arial Black" panose="020B0604020202020204" pitchFamily="34" charset="0"/>
              <a:ea typeface="Calibri" panose="020F0502020204030204" pitchFamily="34" charset="0"/>
              <a:cs typeface="Arial Black" panose="020B0604020202020204" pitchFamily="34" charset="0"/>
            </a:endParaRPr>
          </a:p>
        </p:txBody>
      </p:sp>
      <p:grpSp>
        <p:nvGrpSpPr>
          <p:cNvPr id="4" name="Grupo 3">
            <a:extLst>
              <a:ext uri="{FF2B5EF4-FFF2-40B4-BE49-F238E27FC236}">
                <a16:creationId xmlns:a16="http://schemas.microsoft.com/office/drawing/2014/main" id="{13BBB949-6B23-045A-E3F3-1664CC101DC9}"/>
              </a:ext>
            </a:extLst>
          </p:cNvPr>
          <p:cNvGrpSpPr/>
          <p:nvPr/>
        </p:nvGrpSpPr>
        <p:grpSpPr>
          <a:xfrm>
            <a:off x="3904981" y="3833654"/>
            <a:ext cx="458640" cy="413280"/>
            <a:chOff x="3369723" y="3602541"/>
            <a:chExt cx="458640" cy="413280"/>
          </a:xfrm>
        </p:grpSpPr>
        <mc:AlternateContent xmlns:mc="http://schemas.openxmlformats.org/markup-compatibility/2006" xmlns:p14="http://schemas.microsoft.com/office/powerpoint/2010/main">
          <mc:Choice Requires="p14">
            <p:contentPart p14:bwMode="auto" r:id="rId3">
              <p14:nvContentPartPr>
                <p14:cNvPr id="10" name="Entrada de lápiz 9">
                  <a:extLst>
                    <a:ext uri="{FF2B5EF4-FFF2-40B4-BE49-F238E27FC236}">
                      <a16:creationId xmlns:a16="http://schemas.microsoft.com/office/drawing/2014/main" id="{13886C26-3AA4-80B1-4BCA-B6AC62724EBC}"/>
                    </a:ext>
                  </a:extLst>
                </p14:cNvPr>
                <p14:cNvContentPartPr/>
                <p14:nvPr/>
              </p14:nvContentPartPr>
              <p14:xfrm>
                <a:off x="3369723" y="3602541"/>
                <a:ext cx="398520" cy="315720"/>
              </p14:xfrm>
            </p:contentPart>
          </mc:Choice>
          <mc:Fallback xmlns="">
            <p:pic>
              <p:nvPicPr>
                <p:cNvPr id="10" name="Entrada de lápiz 9">
                  <a:extLst>
                    <a:ext uri="{FF2B5EF4-FFF2-40B4-BE49-F238E27FC236}">
                      <a16:creationId xmlns:a16="http://schemas.microsoft.com/office/drawing/2014/main" id="{13886C26-3AA4-80B1-4BCA-B6AC62724EBC}"/>
                    </a:ext>
                  </a:extLst>
                </p:cNvPr>
                <p:cNvPicPr/>
                <p:nvPr/>
              </p:nvPicPr>
              <p:blipFill>
                <a:blip r:embed="rId4"/>
                <a:stretch>
                  <a:fillRect/>
                </a:stretch>
              </p:blipFill>
              <p:spPr>
                <a:xfrm>
                  <a:off x="3354603" y="3587421"/>
                  <a:ext cx="429120" cy="34596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 xmlns:p14="http://schemas.microsoft.com/office/powerpoint/2010/main">
          <mc:Choice Requires="p14">
            <p:contentPart p14:bwMode="auto" r:id="rId5">
              <p14:nvContentPartPr>
                <p14:cNvPr id="12" name="Entrada de lápiz 11">
                  <a:extLst>
                    <a:ext uri="{FF2B5EF4-FFF2-40B4-BE49-F238E27FC236}">
                      <a16:creationId xmlns:a16="http://schemas.microsoft.com/office/drawing/2014/main" id="{DDD8A1FE-C803-8FF9-3AD7-32EDB9AE873B}"/>
                    </a:ext>
                  </a:extLst>
                </p14:cNvPr>
                <p14:cNvContentPartPr/>
                <p14:nvPr/>
              </p14:nvContentPartPr>
              <p14:xfrm>
                <a:off x="3703083" y="3808101"/>
                <a:ext cx="125280" cy="207720"/>
              </p14:xfrm>
            </p:contentPart>
          </mc:Choice>
          <mc:Fallback xmlns="">
            <p:pic>
              <p:nvPicPr>
                <p:cNvPr id="12" name="Entrada de lápiz 11">
                  <a:extLst>
                    <a:ext uri="{FF2B5EF4-FFF2-40B4-BE49-F238E27FC236}">
                      <a16:creationId xmlns:a16="http://schemas.microsoft.com/office/drawing/2014/main" id="{DDD8A1FE-C803-8FF9-3AD7-32EDB9AE873B}"/>
                    </a:ext>
                  </a:extLst>
                </p:cNvPr>
                <p:cNvPicPr/>
                <p:nvPr/>
              </p:nvPicPr>
              <p:blipFill>
                <a:blip r:embed="rId6"/>
                <a:stretch>
                  <a:fillRect/>
                </a:stretch>
              </p:blipFill>
              <p:spPr>
                <a:xfrm>
                  <a:off x="3687963" y="3792621"/>
                  <a:ext cx="155880" cy="237960"/>
                </a:xfrm>
                <a:prstGeom prst="rect">
                  <a:avLst/>
                </a:prstGeom>
              </p:spPr>
            </p:pic>
          </mc:Fallback>
        </mc:AlternateContent>
      </p:grpSp>
      <mc:AlternateContent xmlns:mc="http://schemas.openxmlformats.org/markup-compatibility/2006" xmlns:p14="http://schemas.microsoft.com/office/powerpoint/2010/main">
        <mc:Choice Requires="p14">
          <p:contentPart p14:bwMode="auto" r:id="rId7">
            <p14:nvContentPartPr>
              <p14:cNvPr id="19" name="Entrada de lápiz 18">
                <a:extLst>
                  <a:ext uri="{FF2B5EF4-FFF2-40B4-BE49-F238E27FC236}">
                    <a16:creationId xmlns:a16="http://schemas.microsoft.com/office/drawing/2014/main" id="{485EDF3B-D1F2-0544-A9AB-A59B5EA9BA96}"/>
                  </a:ext>
                </a:extLst>
              </p14:cNvPr>
              <p14:cNvContentPartPr/>
              <p14:nvPr/>
            </p14:nvContentPartPr>
            <p14:xfrm>
              <a:off x="6576060" y="3007137"/>
              <a:ext cx="1457280" cy="113760"/>
            </p14:xfrm>
          </p:contentPart>
        </mc:Choice>
        <mc:Fallback xmlns="">
          <p:pic>
            <p:nvPicPr>
              <p:cNvPr id="19" name="Entrada de lápiz 18">
                <a:extLst>
                  <a:ext uri="{FF2B5EF4-FFF2-40B4-BE49-F238E27FC236}">
                    <a16:creationId xmlns:a16="http://schemas.microsoft.com/office/drawing/2014/main" id="{485EDF3B-D1F2-0544-A9AB-A59B5EA9BA96}"/>
                  </a:ext>
                </a:extLst>
              </p:cNvPr>
              <p:cNvPicPr/>
              <p:nvPr/>
            </p:nvPicPr>
            <p:blipFill>
              <a:blip r:embed="rId8"/>
              <a:stretch>
                <a:fillRect/>
              </a:stretch>
            </p:blipFill>
            <p:spPr>
              <a:xfrm>
                <a:off x="6560940" y="2992017"/>
                <a:ext cx="1487880" cy="144360"/>
              </a:xfrm>
              <a:prstGeom prst="rect">
                <a:avLst/>
              </a:prstGeom>
            </p:spPr>
          </p:pic>
        </mc:Fallback>
      </mc:AlternateContent>
      <p:sp>
        <p:nvSpPr>
          <p:cNvPr id="3" name="CuadroTexto 2">
            <a:extLst>
              <a:ext uri="{FF2B5EF4-FFF2-40B4-BE49-F238E27FC236}">
                <a16:creationId xmlns:a16="http://schemas.microsoft.com/office/drawing/2014/main" id="{882D7369-D7B0-1893-7EC6-F170C91A233F}"/>
              </a:ext>
            </a:extLst>
          </p:cNvPr>
          <p:cNvSpPr txBox="1"/>
          <p:nvPr/>
        </p:nvSpPr>
        <p:spPr>
          <a:xfrm>
            <a:off x="3046141" y="3184888"/>
            <a:ext cx="6099716" cy="584775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/>
            <a:r>
              <a:rPr lang="es-CO" sz="1600" i="1" dirty="0">
                <a:effectLst/>
                <a:latin typeface="Arial" panose="020B0604020202020204" pitchFamily="34" charset="0"/>
                <a:ea typeface="Times New Roman" panose="02020603050405020304" pitchFamily="18" charset="0"/>
                <a:cs typeface="Arial" panose="020B0604020202020204" pitchFamily="34" charset="0"/>
              </a:rPr>
              <a:t>En el segundo semestre de 2024, arrancamos cuatro semilleros de creación e investigación para cuatro nuevos shows:</a:t>
            </a:r>
            <a:r>
              <a:rPr lang="es-CO" sz="1600" i="1" dirty="0">
                <a:effectLst/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endParaRPr lang="es-CO" sz="1600" i="1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pic>
        <p:nvPicPr>
          <p:cNvPr id="7" name="Imagen 6">
            <a:extLst>
              <a:ext uri="{FF2B5EF4-FFF2-40B4-BE49-F238E27FC236}">
                <a16:creationId xmlns:a16="http://schemas.microsoft.com/office/drawing/2014/main" id="{97662B04-7A05-6544-7CFA-8FB2F7742595}"/>
              </a:ext>
            </a:extLst>
          </p:cNvPr>
          <p:cNvPicPr>
            <a:picLocks noChangeAspect="1"/>
          </p:cNvPicPr>
          <p:nvPr/>
        </p:nvPicPr>
        <p:blipFill>
          <a:blip r:embed="rId9"/>
          <a:stretch>
            <a:fillRect/>
          </a:stretch>
        </p:blipFill>
        <p:spPr>
          <a:xfrm>
            <a:off x="5247688" y="1250330"/>
            <a:ext cx="1239860" cy="101588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879561326"/>
      </p:ext>
    </p:extLst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3" name="Imagen 12">
            <a:extLst>
              <a:ext uri="{FF2B5EF4-FFF2-40B4-BE49-F238E27FC236}">
                <a16:creationId xmlns:a16="http://schemas.microsoft.com/office/drawing/2014/main" id="{910521A5-E684-122F-3A98-FAF869AE6C2F}"/>
              </a:ext>
            </a:extLst>
          </p:cNvPr>
          <p:cNvPicPr>
            <a:picLocks noGrp="1" noRot="1" noChangeAspect="1" noMove="1" noResize="1" noEditPoints="1" noAdjustHandles="1" noChangeArrowheads="1" noChangeShapeType="1" noCrop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6" name="CuadroTexto 5">
            <a:extLst>
              <a:ext uri="{FF2B5EF4-FFF2-40B4-BE49-F238E27FC236}">
                <a16:creationId xmlns:a16="http://schemas.microsoft.com/office/drawing/2014/main" id="{C5CFF67D-754B-AD47-3620-87BEAC97A01D}"/>
              </a:ext>
            </a:extLst>
          </p:cNvPr>
          <p:cNvSpPr txBox="1"/>
          <p:nvPr/>
        </p:nvSpPr>
        <p:spPr>
          <a:xfrm>
            <a:off x="3204523" y="3259705"/>
            <a:ext cx="5782954" cy="120032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s-CO" sz="7200" dirty="0">
                <a:solidFill>
                  <a:srgbClr val="FFCB00"/>
                </a:solidFill>
                <a:latin typeface="Arial Black" panose="020B0604020202020204" pitchFamily="34" charset="0"/>
                <a:cs typeface="Arial Black" panose="020B0604020202020204" pitchFamily="34" charset="0"/>
              </a:rPr>
              <a:t>ASOMBRO</a:t>
            </a:r>
          </a:p>
        </p:txBody>
      </p:sp>
      <p:pic>
        <p:nvPicPr>
          <p:cNvPr id="5" name="Imagen 4">
            <a:extLst>
              <a:ext uri="{FF2B5EF4-FFF2-40B4-BE49-F238E27FC236}">
                <a16:creationId xmlns:a16="http://schemas.microsoft.com/office/drawing/2014/main" id="{DB3FFE52-D4DB-4DA5-289B-8797EF0B173D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5449371" y="1991155"/>
            <a:ext cx="1293258" cy="1200329"/>
          </a:xfrm>
          <a:prstGeom prst="rect">
            <a:avLst/>
          </a:prstGeom>
        </p:spPr>
      </p:pic>
      <p:grpSp>
        <p:nvGrpSpPr>
          <p:cNvPr id="40" name="Grupo 39">
            <a:extLst>
              <a:ext uri="{FF2B5EF4-FFF2-40B4-BE49-F238E27FC236}">
                <a16:creationId xmlns:a16="http://schemas.microsoft.com/office/drawing/2014/main" id="{14BDADDA-D0A2-DDFC-5DD1-E3061668AE06}"/>
              </a:ext>
            </a:extLst>
          </p:cNvPr>
          <p:cNvGrpSpPr/>
          <p:nvPr/>
        </p:nvGrpSpPr>
        <p:grpSpPr>
          <a:xfrm>
            <a:off x="3668167" y="4334696"/>
            <a:ext cx="5100120" cy="168480"/>
            <a:chOff x="3668167" y="4334696"/>
            <a:chExt cx="5100120" cy="168480"/>
          </a:xfrm>
        </p:grpSpPr>
        <mc:AlternateContent xmlns:mc="http://schemas.openxmlformats.org/markup-compatibility/2006" xmlns:p14="http://schemas.microsoft.com/office/powerpoint/2010/main">
          <mc:Choice Requires="p14">
            <p:contentPart p14:bwMode="auto" r:id="rId4">
              <p14:nvContentPartPr>
                <p14:cNvPr id="38" name="Entrada de lápiz 37">
                  <a:extLst>
                    <a:ext uri="{FF2B5EF4-FFF2-40B4-BE49-F238E27FC236}">
                      <a16:creationId xmlns:a16="http://schemas.microsoft.com/office/drawing/2014/main" id="{FB362BA1-DB68-B91C-5DC6-8744E5F768EF}"/>
                    </a:ext>
                  </a:extLst>
                </p14:cNvPr>
                <p14:cNvContentPartPr/>
                <p14:nvPr/>
              </p14:nvContentPartPr>
              <p14:xfrm>
                <a:off x="3668167" y="4334696"/>
                <a:ext cx="5100120" cy="33480"/>
              </p14:xfrm>
            </p:contentPart>
          </mc:Choice>
          <mc:Fallback xmlns="">
            <p:pic>
              <p:nvPicPr>
                <p:cNvPr id="38" name="Entrada de lápiz 37">
                  <a:extLst>
                    <a:ext uri="{FF2B5EF4-FFF2-40B4-BE49-F238E27FC236}">
                      <a16:creationId xmlns:a16="http://schemas.microsoft.com/office/drawing/2014/main" id="{FB362BA1-DB68-B91C-5DC6-8744E5F768EF}"/>
                    </a:ext>
                  </a:extLst>
                </p:cNvPr>
                <p:cNvPicPr/>
                <p:nvPr/>
              </p:nvPicPr>
              <p:blipFill>
                <a:blip r:embed="rId5"/>
                <a:stretch>
                  <a:fillRect/>
                </a:stretch>
              </p:blipFill>
              <p:spPr>
                <a:xfrm>
                  <a:off x="3653047" y="4319576"/>
                  <a:ext cx="5130720" cy="6372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 xmlns:p14="http://schemas.microsoft.com/office/powerpoint/2010/main">
          <mc:Choice Requires="p14">
            <p:contentPart p14:bwMode="auto" r:id="rId6">
              <p14:nvContentPartPr>
                <p14:cNvPr id="39" name="Entrada de lápiz 38">
                  <a:extLst>
                    <a:ext uri="{FF2B5EF4-FFF2-40B4-BE49-F238E27FC236}">
                      <a16:creationId xmlns:a16="http://schemas.microsoft.com/office/drawing/2014/main" id="{9DAF4D7D-EF16-C3F6-54D9-5F9D0749AC5E}"/>
                    </a:ext>
                  </a:extLst>
                </p14:cNvPr>
                <p14:cNvContentPartPr/>
                <p14:nvPr/>
              </p14:nvContentPartPr>
              <p14:xfrm>
                <a:off x="3693007" y="4362416"/>
                <a:ext cx="5057280" cy="140760"/>
              </p14:xfrm>
            </p:contentPart>
          </mc:Choice>
          <mc:Fallback xmlns="">
            <p:pic>
              <p:nvPicPr>
                <p:cNvPr id="39" name="Entrada de lápiz 38">
                  <a:extLst>
                    <a:ext uri="{FF2B5EF4-FFF2-40B4-BE49-F238E27FC236}">
                      <a16:creationId xmlns:a16="http://schemas.microsoft.com/office/drawing/2014/main" id="{9DAF4D7D-EF16-C3F6-54D9-5F9D0749AC5E}"/>
                    </a:ext>
                  </a:extLst>
                </p:cNvPr>
                <p:cNvPicPr/>
                <p:nvPr/>
              </p:nvPicPr>
              <p:blipFill>
                <a:blip r:embed="rId7"/>
                <a:stretch>
                  <a:fillRect/>
                </a:stretch>
              </p:blipFill>
              <p:spPr>
                <a:xfrm>
                  <a:off x="3677887" y="4346936"/>
                  <a:ext cx="5087880" cy="171360"/>
                </a:xfrm>
                <a:prstGeom prst="rect">
                  <a:avLst/>
                </a:prstGeom>
              </p:spPr>
            </p:pic>
          </mc:Fallback>
        </mc:AlternateContent>
      </p:grpSp>
    </p:spTree>
    <p:extLst>
      <p:ext uri="{BB962C8B-B14F-4D97-AF65-F5344CB8AC3E}">
        <p14:creationId xmlns:p14="http://schemas.microsoft.com/office/powerpoint/2010/main" val="205198341"/>
      </p:ext>
    </p:extLst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3" name="Imagen 12">
            <a:extLst>
              <a:ext uri="{FF2B5EF4-FFF2-40B4-BE49-F238E27FC236}">
                <a16:creationId xmlns:a16="http://schemas.microsoft.com/office/drawing/2014/main" id="{910521A5-E684-122F-3A98-FAF869AE6C2F}"/>
              </a:ext>
            </a:extLst>
          </p:cNvPr>
          <p:cNvPicPr>
            <a:picLocks noGrp="1" noRot="1" noChangeAspect="1" noMove="1" noResize="1" noEditPoints="1" noAdjustHandles="1" noChangeArrowheads="1" noChangeShapeType="1" noCrop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6" name="CuadroTexto 5">
            <a:extLst>
              <a:ext uri="{FF2B5EF4-FFF2-40B4-BE49-F238E27FC236}">
                <a16:creationId xmlns:a16="http://schemas.microsoft.com/office/drawing/2014/main" id="{C5CFF67D-754B-AD47-3620-87BEAC97A01D}"/>
              </a:ext>
            </a:extLst>
          </p:cNvPr>
          <p:cNvSpPr txBox="1"/>
          <p:nvPr/>
        </p:nvSpPr>
        <p:spPr>
          <a:xfrm>
            <a:off x="3204522" y="3429000"/>
            <a:ext cx="5782954" cy="163121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s-CO" sz="3200" dirty="0">
                <a:solidFill>
                  <a:srgbClr val="FFCB00"/>
                </a:solidFill>
                <a:latin typeface="Arial Black" panose="020B0604020202020204" pitchFamily="34" charset="0"/>
                <a:cs typeface="Arial Black" panose="020B0604020202020204" pitchFamily="34" charset="0"/>
              </a:rPr>
              <a:t>Nos vemos en</a:t>
            </a:r>
          </a:p>
          <a:p>
            <a:pPr algn="ctr"/>
            <a:r>
              <a:rPr lang="es-CO" sz="3200" dirty="0">
                <a:latin typeface="Arial" panose="020B0604020202020204" pitchFamily="34" charset="0"/>
                <a:cs typeface="Arial" panose="020B0604020202020204" pitchFamily="34" charset="0"/>
              </a:rPr>
              <a:t>@</a:t>
            </a:r>
            <a:r>
              <a:rPr lang="es-CO" sz="3200" dirty="0" err="1">
                <a:latin typeface="Arial" panose="020B0604020202020204" pitchFamily="34" charset="0"/>
                <a:cs typeface="Arial" panose="020B0604020202020204" pitchFamily="34" charset="0"/>
              </a:rPr>
              <a:t>atarraya.uniandes</a:t>
            </a:r>
            <a:endParaRPr lang="es-CO" sz="3200" dirty="0"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algn="ctr"/>
            <a:r>
              <a:rPr lang="es-CO" sz="3200" dirty="0">
                <a:latin typeface="Arial" panose="020B0604020202020204" pitchFamily="34" charset="0"/>
                <a:cs typeface="Arial" panose="020B0604020202020204" pitchFamily="34" charset="0"/>
              </a:rPr>
              <a:t>@</a:t>
            </a:r>
            <a:r>
              <a:rPr lang="es-CO" sz="3200" dirty="0" err="1">
                <a:latin typeface="Arial" panose="020B0604020202020204" pitchFamily="34" charset="0"/>
                <a:cs typeface="Arial" panose="020B0604020202020204" pitchFamily="34" charset="0"/>
              </a:rPr>
              <a:t>johansrios</a:t>
            </a:r>
            <a:endParaRPr lang="es-CO" sz="3200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pic>
        <p:nvPicPr>
          <p:cNvPr id="3" name="Imagen 2">
            <a:extLst>
              <a:ext uri="{FF2B5EF4-FFF2-40B4-BE49-F238E27FC236}">
                <a16:creationId xmlns:a16="http://schemas.microsoft.com/office/drawing/2014/main" id="{218AC45A-CAD5-6789-DF55-BB59B63B6EFD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5623732" y="1631216"/>
            <a:ext cx="944533" cy="1577278"/>
          </a:xfrm>
          <a:prstGeom prst="rect">
            <a:avLst/>
          </a:prstGeom>
        </p:spPr>
      </p:pic>
      <mc:AlternateContent xmlns:mc="http://schemas.openxmlformats.org/markup-compatibility/2006" xmlns:p14="http://schemas.microsoft.com/office/powerpoint/2010/main">
        <mc:Choice Requires="p14">
          <p:contentPart p14:bwMode="auto" r:id="rId4">
            <p14:nvContentPartPr>
              <p14:cNvPr id="4" name="Entrada de lápiz 3">
                <a:extLst>
                  <a:ext uri="{FF2B5EF4-FFF2-40B4-BE49-F238E27FC236}">
                    <a16:creationId xmlns:a16="http://schemas.microsoft.com/office/drawing/2014/main" id="{AB867882-3142-9164-BC6D-304EAEE9DFF3}"/>
                  </a:ext>
                </a:extLst>
              </p14:cNvPr>
              <p14:cNvContentPartPr/>
              <p14:nvPr/>
            </p14:nvContentPartPr>
            <p14:xfrm>
              <a:off x="6442286" y="4944476"/>
              <a:ext cx="1351440" cy="231480"/>
            </p14:xfrm>
          </p:contentPart>
        </mc:Choice>
        <mc:Fallback xmlns="">
          <p:pic>
            <p:nvPicPr>
              <p:cNvPr id="4" name="Entrada de lápiz 3">
                <a:extLst>
                  <a:ext uri="{FF2B5EF4-FFF2-40B4-BE49-F238E27FC236}">
                    <a16:creationId xmlns:a16="http://schemas.microsoft.com/office/drawing/2014/main" id="{AB867882-3142-9164-BC6D-304EAEE9DFF3}"/>
                  </a:ext>
                </a:extLst>
              </p:cNvPr>
              <p:cNvPicPr/>
              <p:nvPr/>
            </p:nvPicPr>
            <p:blipFill>
              <a:blip r:embed="rId5"/>
              <a:stretch>
                <a:fillRect/>
              </a:stretch>
            </p:blipFill>
            <p:spPr>
              <a:xfrm>
                <a:off x="6426806" y="4928996"/>
                <a:ext cx="1382040" cy="262080"/>
              </a:xfrm>
              <a:prstGeom prst="rect">
                <a:avLst/>
              </a:prstGeom>
            </p:spPr>
          </p:pic>
        </mc:Fallback>
      </mc:AlternateContent>
    </p:spTree>
    <p:extLst>
      <p:ext uri="{BB962C8B-B14F-4D97-AF65-F5344CB8AC3E}">
        <p14:creationId xmlns:p14="http://schemas.microsoft.com/office/powerpoint/2010/main" val="2472813699"/>
      </p:ext>
    </p:extLst>
  </p:cSld>
  <p:clrMapOvr>
    <a:masterClrMapping/>
  </p:clrMapOvr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Imagen 2">
            <a:extLst>
              <a:ext uri="{FF2B5EF4-FFF2-40B4-BE49-F238E27FC236}">
                <a16:creationId xmlns:a16="http://schemas.microsoft.com/office/drawing/2014/main" id="{200EC7E2-C6AB-42C4-8784-CDF2088FA255}"/>
              </a:ext>
            </a:extLst>
          </p:cNvPr>
          <p:cNvPicPr>
            <a:picLocks noGrp="1" noRot="1" noChangeAspect="1" noMove="1" noResize="1" noEditPoints="1" noAdjustHandles="1" noChangeArrowheads="1" noChangeShapeType="1" noCrop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817281323"/>
      </p:ext>
    </p:extLst>
  </p:cSld>
  <p:clrMapOvr>
    <a:masterClrMapping/>
  </p:clrMapOvr>
</p:sld>
</file>

<file path=ppt/theme/theme1.xml><?xml version="1.0" encoding="utf-8"?>
<a:theme xmlns:a="http://schemas.openxmlformats.org/drawingml/2006/main" name="Tema de Office">
  <a:themeElements>
    <a:clrScheme name="Office">
      <a:dk1>
        <a:sysClr val="windowText" lastClr="000000"/>
      </a:dk1>
      <a:lt1>
        <a:sysClr val="window" lastClr="FFFFFF"/>
      </a:lt1>
      <a:dk2>
        <a:srgbClr val="0E2841"/>
      </a:dk2>
      <a:lt2>
        <a:srgbClr val="E8E8E8"/>
      </a:lt2>
      <a:accent1>
        <a:srgbClr val="156082"/>
      </a:accent1>
      <a:accent2>
        <a:srgbClr val="E97132"/>
      </a:accent2>
      <a:accent3>
        <a:srgbClr val="196B24"/>
      </a:accent3>
      <a:accent4>
        <a:srgbClr val="0F9ED5"/>
      </a:accent4>
      <a:accent5>
        <a:srgbClr val="A02B93"/>
      </a:accent5>
      <a:accent6>
        <a:srgbClr val="4EA72E"/>
      </a:accent6>
      <a:hlink>
        <a:srgbClr val="467886"/>
      </a:hlink>
      <a:folHlink>
        <a:srgbClr val="96607D"/>
      </a:folHlink>
    </a:clrScheme>
    <a:fontScheme name="Office">
      <a:majorFont>
        <a:latin typeface="Aptos Display" panose="0211000402020202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Aptos" panose="0211000402020202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  <a:ln w="2540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  <a:extLst>
    <a:ext uri="{05A4C25C-085E-4340-85A3-A5531E510DB2}">
      <thm15:themeFamily xmlns:thm15="http://schemas.microsoft.com/office/thememl/2012/main" name="Office Theme" id="{2E142A2C-CD16-42D6-873A-C26D2A0506FA}" vid="{1BDDFF52-6CD6-40A5-AB3C-68EB2F1E4D0A}"/>
    </a:ext>
  </a:extLst>
</a:theme>
</file>

<file path=ppt/theme/theme2.xml><?xml version="1.0" encoding="utf-8"?>
<a:theme xmlns:a="http://schemas.openxmlformats.org/drawingml/2006/main" name="Tema de Offic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customXml/_rels/item1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1.xml"/></Relationships>
</file>

<file path=customXml/_rels/item2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2.xml"/></Relationships>
</file>

<file path=customXml/_rels/item3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3.xml"/></Relationships>
</file>

<file path=customXml/item1.xml><?xml version="1.0" encoding="utf-8"?>
<ct:contentTypeSchema xmlns:ct="http://schemas.microsoft.com/office/2006/metadata/contentType" xmlns:ma="http://schemas.microsoft.com/office/2006/metadata/properties/metaAttributes" ct:_="" ma:_="" ma:contentTypeName="Dokument" ma:contentTypeID="0x01010095471CDF74EE0846AAAC3EDD45AD3689" ma:contentTypeVersion="17" ma:contentTypeDescription="Ein neues Dokument erstellen." ma:contentTypeScope="" ma:versionID="5c45641b0e32cf6a2f54aeca58b4f73c">
  <xsd:schema xmlns:xsd="http://www.w3.org/2001/XMLSchema" xmlns:xs="http://www.w3.org/2001/XMLSchema" xmlns:p="http://schemas.microsoft.com/office/2006/metadata/properties" xmlns:ns2="e44c5bc7-8941-405a-9654-c13068d0c3a8" xmlns:ns3="9a3bfe4b-e730-4b28-aa91-391a0f884e65" targetNamespace="http://schemas.microsoft.com/office/2006/metadata/properties" ma:root="true" ma:fieldsID="71eb2dfd15e2dbd24f32bfd59bbec6f6" ns2:_="" ns3:_="">
    <xsd:import namespace="e44c5bc7-8941-405a-9654-c13068d0c3a8"/>
    <xsd:import namespace="9a3bfe4b-e730-4b28-aa91-391a0f884e65"/>
    <xsd:element name="properties">
      <xsd:complexType>
        <xsd:sequence>
          <xsd:element name="documentManagement">
            <xsd:complexType>
              <xsd:all>
                <xsd:element ref="ns2:MediaServiceMetadata" minOccurs="0"/>
                <xsd:element ref="ns2:MediaServiceFastMetadata" minOccurs="0"/>
                <xsd:element ref="ns3:SharedWithUsers" minOccurs="0"/>
                <xsd:element ref="ns3:SharedWithDetails" minOccurs="0"/>
                <xsd:element ref="ns2:MediaServiceAutoKeyPoints" minOccurs="0"/>
                <xsd:element ref="ns2:MediaServiceKeyPoints" minOccurs="0"/>
                <xsd:element ref="ns2:MediaServiceAutoTags" minOccurs="0"/>
                <xsd:element ref="ns2:MediaServiceOCR" minOccurs="0"/>
                <xsd:element ref="ns2:MediaServiceGenerationTime" minOccurs="0"/>
                <xsd:element ref="ns2:MediaServiceEventHashCode" minOccurs="0"/>
                <xsd:element ref="ns2:MediaServiceDateTaken" minOccurs="0"/>
                <xsd:element ref="ns2:MediaLengthInSeconds" minOccurs="0"/>
                <xsd:element ref="ns2:lcf76f155ced4ddcb4097134ff3c332f" minOccurs="0"/>
                <xsd:element ref="ns3:TaxCatchAll" minOccurs="0"/>
                <xsd:element ref="ns2:MediaServiceObjectDetectorVersions" minOccurs="0"/>
                <xsd:element ref="ns2:MediaServiceSearchProperties" minOccurs="0"/>
              </xsd:all>
            </xsd:complexType>
          </xsd:element>
        </xsd:sequence>
      </xsd:complexType>
    </xsd:element>
  </xsd:schema>
  <xsd:schema xmlns:xsd="http://www.w3.org/2001/XMLSchema" xmlns:xs="http://www.w3.org/2001/XMLSchema" xmlns:dms="http://schemas.microsoft.com/office/2006/documentManagement/types" xmlns:pc="http://schemas.microsoft.com/office/infopath/2007/PartnerControls" targetNamespace="e44c5bc7-8941-405a-9654-c13068d0c3a8" elementFormDefault="qualified">
    <xsd:import namespace="http://schemas.microsoft.com/office/2006/documentManagement/types"/>
    <xsd:import namespace="http://schemas.microsoft.com/office/infopath/2007/PartnerControls"/>
    <xsd:element name="MediaServiceMetadata" ma:index="8" nillable="true" ma:displayName="MediaServiceMetadata" ma:hidden="true" ma:internalName="MediaServiceMetadata" ma:readOnly="true">
      <xsd:simpleType>
        <xsd:restriction base="dms:Note"/>
      </xsd:simpleType>
    </xsd:element>
    <xsd:element name="MediaServiceFastMetadata" ma:index="9" nillable="true" ma:displayName="MediaServiceFastMetadata" ma:hidden="true" ma:internalName="MediaServiceFastMetadata" ma:readOnly="true">
      <xsd:simpleType>
        <xsd:restriction base="dms:Note"/>
      </xsd:simpleType>
    </xsd:element>
    <xsd:element name="MediaServiceAutoKeyPoints" ma:index="12" nillable="true" ma:displayName="MediaServiceAutoKeyPoints" ma:hidden="true" ma:internalName="MediaServiceAutoKeyPoints" ma:readOnly="true">
      <xsd:simpleType>
        <xsd:restriction base="dms:Note"/>
      </xsd:simpleType>
    </xsd:element>
    <xsd:element name="MediaServiceKeyPoints" ma:index="13" nillable="true" ma:displayName="KeyPoints" ma:internalName="MediaServiceKeyPoints" ma:readOnly="true">
      <xsd:simpleType>
        <xsd:restriction base="dms:Note">
          <xsd:maxLength value="255"/>
        </xsd:restriction>
      </xsd:simpleType>
    </xsd:element>
    <xsd:element name="MediaServiceAutoTags" ma:index="14" nillable="true" ma:displayName="Tags" ma:internalName="MediaServiceAutoTags" ma:readOnly="true">
      <xsd:simpleType>
        <xsd:restriction base="dms:Text"/>
      </xsd:simpleType>
    </xsd:element>
    <xsd:element name="MediaServiceOCR" ma:index="15" nillable="true" ma:displayName="Extracted Text" ma:internalName="MediaServiceOCR" ma:readOnly="true">
      <xsd:simpleType>
        <xsd:restriction base="dms:Note">
          <xsd:maxLength value="255"/>
        </xsd:restriction>
      </xsd:simpleType>
    </xsd:element>
    <xsd:element name="MediaServiceGenerationTime" ma:index="16" nillable="true" ma:displayName="MediaServiceGenerationTime" ma:hidden="true" ma:internalName="MediaServiceGenerationTime" ma:readOnly="true">
      <xsd:simpleType>
        <xsd:restriction base="dms:Text"/>
      </xsd:simpleType>
    </xsd:element>
    <xsd:element name="MediaServiceEventHashCode" ma:index="17" nillable="true" ma:displayName="MediaServiceEventHashCode" ma:hidden="true" ma:internalName="MediaServiceEventHashCode" ma:readOnly="true">
      <xsd:simpleType>
        <xsd:restriction base="dms:Text"/>
      </xsd:simpleType>
    </xsd:element>
    <xsd:element name="MediaServiceDateTaken" ma:index="18" nillable="true" ma:displayName="MediaServiceDateTaken" ma:hidden="true" ma:internalName="MediaServiceDateTaken" ma:readOnly="true">
      <xsd:simpleType>
        <xsd:restriction base="dms:Text"/>
      </xsd:simpleType>
    </xsd:element>
    <xsd:element name="MediaLengthInSeconds" ma:index="19" nillable="true" ma:displayName="MediaLengthInSeconds" ma:hidden="true" ma:internalName="MediaLengthInSeconds" ma:readOnly="true">
      <xsd:simpleType>
        <xsd:restriction base="dms:Unknown"/>
      </xsd:simpleType>
    </xsd:element>
    <xsd:element name="lcf76f155ced4ddcb4097134ff3c332f" ma:index="21" nillable="true" ma:taxonomy="true" ma:internalName="lcf76f155ced4ddcb4097134ff3c332f" ma:taxonomyFieldName="MediaServiceImageTags" ma:displayName="Bildmarkierungen" ma:readOnly="false" ma:fieldId="{5cf76f15-5ced-4ddc-b409-7134ff3c332f}" ma:taxonomyMulti="true" ma:sspId="529a2ea6-5c64-4c2f-981b-62e4d9ab6ce7" ma:termSetId="09814cd3-568e-fe90-9814-8d621ff8fb84" ma:anchorId="fba54fb3-c3e1-fe81-a776-ca4b69148c4d" ma:open="true" ma:isKeyword="false">
      <xsd:complexType>
        <xsd:sequence>
          <xsd:element ref="pc:Terms" minOccurs="0" maxOccurs="1"/>
        </xsd:sequence>
      </xsd:complexType>
    </xsd:element>
    <xsd:element name="MediaServiceObjectDetectorVersions" ma:index="23" nillable="true" ma:displayName="MediaServiceObjectDetectorVersions" ma:hidden="true" ma:indexed="true" ma:internalName="MediaServiceObjectDetectorVersions" ma:readOnly="true">
      <xsd:simpleType>
        <xsd:restriction base="dms:Text"/>
      </xsd:simpleType>
    </xsd:element>
    <xsd:element name="MediaServiceSearchProperties" ma:index="24" nillable="true" ma:displayName="MediaServiceSearchProperties" ma:hidden="true" ma:internalName="MediaServiceSearchProperties" ma:readOnly="true">
      <xsd:simpleType>
        <xsd:restriction base="dms:Note"/>
      </xsd:simpleType>
    </xsd:element>
  </xsd:schema>
  <xsd:schema xmlns:xsd="http://www.w3.org/2001/XMLSchema" xmlns:xs="http://www.w3.org/2001/XMLSchema" xmlns:dms="http://schemas.microsoft.com/office/2006/documentManagement/types" xmlns:pc="http://schemas.microsoft.com/office/infopath/2007/PartnerControls" targetNamespace="9a3bfe4b-e730-4b28-aa91-391a0f884e65" elementFormDefault="qualified">
    <xsd:import namespace="http://schemas.microsoft.com/office/2006/documentManagement/types"/>
    <xsd:import namespace="http://schemas.microsoft.com/office/infopath/2007/PartnerControls"/>
    <xsd:element name="SharedWithUsers" ma:index="10" nillable="true" ma:displayName="Freigegeben für" ma:internalName="SharedWithUsers" ma:readOnly="true">
      <xsd:complexType>
        <xsd:complexContent>
          <xsd:extension base="dms:UserMulti">
            <xsd:sequence>
              <xsd:element name="UserInfo" minOccurs="0" maxOccurs="unbounded">
                <xsd:complexType>
                  <xsd:sequence>
                    <xsd:element name="DisplayName" type="xsd:string" minOccurs="0"/>
                    <xsd:element name="AccountId" type="dms:UserId" minOccurs="0" nillable="true"/>
                    <xsd:element name="AccountType" type="xsd:string" minOccurs="0"/>
                  </xsd:sequence>
                </xsd:complexType>
              </xsd:element>
            </xsd:sequence>
          </xsd:extension>
        </xsd:complexContent>
      </xsd:complexType>
    </xsd:element>
    <xsd:element name="SharedWithDetails" ma:index="11" nillable="true" ma:displayName="Freigegeben für - Details" ma:internalName="SharedWithDetails" ma:readOnly="true">
      <xsd:simpleType>
        <xsd:restriction base="dms:Note">
          <xsd:maxLength value="255"/>
        </xsd:restriction>
      </xsd:simpleType>
    </xsd:element>
    <xsd:element name="TaxCatchAll" ma:index="22" nillable="true" ma:displayName="Taxonomy Catch All Column" ma:hidden="true" ma:list="{7c3557d6-d61d-4bda-8fd4-f4e0deb33d08}" ma:internalName="TaxCatchAll" ma:showField="CatchAllData" ma:web="9a3bfe4b-e730-4b28-aa91-391a0f884e65">
      <xsd:complexType>
        <xsd:complexContent>
          <xsd:extension base="dms:MultiChoiceLookup">
            <xsd:sequence>
              <xsd:element name="Value" type="dms:Lookup" maxOccurs="unbounded" minOccurs="0" nillable="true"/>
            </xsd:sequence>
          </xsd:extension>
        </xsd:complexContent>
      </xsd:complexType>
    </xsd:element>
  </xsd:schema>
  <xsd:schema xmlns="http://schemas.openxmlformats.org/package/2006/metadata/core-properties" xmlns:xsd="http://www.w3.org/2001/XMLSchema" xmlns:xsi="http://www.w3.org/2001/XMLSchema-instance" xmlns:dc="http://purl.org/dc/elements/1.1/" xmlns:dcterms="http://purl.org/dc/terms/" xmlns:odoc="http://schemas.microsoft.com/internal/obd" targetNamespace="http://schemas.openxmlformats.org/package/2006/metadata/core-properties" elementFormDefault="qualified" attributeFormDefault="unqualified" blockDefault="#all">
    <xsd:import namespace="http://purl.org/dc/elements/1.1/" schemaLocation="http://dublincore.org/schemas/xmls/qdc/2003/04/02/dc.xsd"/>
    <xsd:import namespace="http://purl.org/dc/terms/" schemaLocation="http://dublincore.org/schemas/xmls/qdc/2003/04/02/dcterms.xsd"/>
    <xsd:element name="coreProperties" type="CT_coreProperties"/>
    <xsd:complexType name="CT_coreProperties">
      <xsd:all>
        <xsd:element ref="dc:creator" minOccurs="0" maxOccurs="1"/>
        <xsd:element ref="dcterms:created" minOccurs="0" maxOccurs="1"/>
        <xsd:element ref="dc:identifier" minOccurs="0" maxOccurs="1"/>
        <xsd:element name="contentType" minOccurs="0" maxOccurs="1" type="xsd:string" ma:index="0" ma:displayName="Inhaltstyp"/>
        <xsd:element ref="dc:title" minOccurs="0" maxOccurs="1" ma:index="4" ma:displayName="Titel"/>
        <xsd:element ref="dc:subject" minOccurs="0" maxOccurs="1"/>
        <xsd:element ref="dc:description" minOccurs="0" maxOccurs="1"/>
        <xsd:element name="keywords" minOccurs="0" maxOccurs="1" type="xsd:string"/>
        <xsd:element ref="dc:language" minOccurs="0" maxOccurs="1"/>
        <xsd:element name="category" minOccurs="0" maxOccurs="1" type="xsd:string"/>
        <xsd:element name="version" minOccurs="0" maxOccurs="1" type="xsd:string"/>
        <xsd:element name="revision" minOccurs="0" maxOccurs="1" type="xsd:string">
          <xsd:annotation>
            <xsd:documentation>
                        This value indicates the number of saves or revisions. The application is responsible for updating this value after each revision.
                    </xsd:documentation>
          </xsd:annotation>
        </xsd:element>
        <xsd:element name="lastModifiedBy" minOccurs="0" maxOccurs="1" type="xsd:string"/>
        <xsd:element ref="dcterms:modified" minOccurs="0" maxOccurs="1"/>
        <xsd:element name="contentStatus" minOccurs="0" maxOccurs="1" type="xsd:string"/>
      </xsd:all>
    </xsd:complexType>
  </xsd:schema>
  <xs:schema xmlns:pc="http://schemas.microsoft.com/office/infopath/2007/PartnerControls" xmlns:xs="http://www.w3.org/2001/XMLSchema" targetNamespace="http://schemas.microsoft.com/office/infopath/2007/PartnerControls" elementFormDefault="qualified" attributeFormDefault="unqualified">
    <xs:element name="Person">
      <xs:complexType>
        <xs:sequence>
          <xs:element ref="pc:DisplayName" minOccurs="0"/>
          <xs:element ref="pc:AccountId" minOccurs="0"/>
          <xs:element ref="pc:AccountType" minOccurs="0"/>
        </xs:sequence>
      </xs:complexType>
    </xs:element>
    <xs:element name="DisplayName" type="xs:string"/>
    <xs:element name="AccountId" type="xs:string"/>
    <xs:element name="AccountType" type="xs:string"/>
    <xs:element name="BDCAssociatedEntity">
      <xs:complexType>
        <xs:sequence>
          <xs:element ref="pc:BDCEntity" minOccurs="0" maxOccurs="unbounded"/>
        </xs:sequence>
        <xs:attribute ref="pc:EntityNamespace"/>
        <xs:attribute ref="pc:EntityName"/>
        <xs:attribute ref="pc:SystemInstanceName"/>
        <xs:attribute ref="pc:AssociationName"/>
      </xs:complexType>
    </xs:element>
    <xs:attribute name="EntityNamespace" type="xs:string"/>
    <xs:attribute name="EntityName" type="xs:string"/>
    <xs:attribute name="SystemInstanceName" type="xs:string"/>
    <xs:attribute name="AssociationName" type="xs:string"/>
    <xs:element name="BDCEntity">
      <xs:complexType>
        <xs:sequence>
          <xs:element ref="pc:EntityDisplayName" minOccurs="0"/>
          <xs:element ref="pc:EntityInstanceReference" minOccurs="0"/>
          <xs:element ref="pc:EntityId1" minOccurs="0"/>
          <xs:element ref="pc:EntityId2" minOccurs="0"/>
          <xs:element ref="pc:EntityId3" minOccurs="0"/>
          <xs:element ref="pc:EntityId4" minOccurs="0"/>
          <xs:element ref="pc:EntityId5" minOccurs="0"/>
        </xs:sequence>
      </xs:complexType>
    </xs:element>
    <xs:element name="EntityDisplayName" type="xs:string"/>
    <xs:element name="EntityInstanceReference" type="xs:string"/>
    <xs:element name="EntityId1" type="xs:string"/>
    <xs:element name="EntityId2" type="xs:string"/>
    <xs:element name="EntityId3" type="xs:string"/>
    <xs:element name="EntityId4" type="xs:string"/>
    <xs:element name="EntityId5" type="xs:string"/>
    <xs:element name="Terms">
      <xs:complexType>
        <xs:sequence>
          <xs:element ref="pc:TermInfo" minOccurs="0" maxOccurs="unbounded"/>
        </xs:sequence>
      </xs:complexType>
    </xs:element>
    <xs:element name="TermInfo">
      <xs:complexType>
        <xs:sequence>
          <xs:element ref="pc:TermName" minOccurs="0"/>
          <xs:element ref="pc:TermId" minOccurs="0"/>
        </xs:sequence>
      </xs:complexType>
    </xs:element>
    <xs:element name="TermName" type="xs:string"/>
    <xs:element name="TermId" type="xs:string"/>
  </xs:schema>
</ct:contentTypeSchema>
</file>

<file path=customXml/item2.xml><?xml version="1.0" encoding="utf-8"?>
<?mso-contentType ?>
<FormTemplates xmlns="http://schemas.microsoft.com/sharepoint/v3/contenttype/forms">
  <Display>DocumentLibraryForm</Display>
  <Edit>DocumentLibraryForm</Edit>
  <New>DocumentLibraryForm</New>
</FormTemplates>
</file>

<file path=customXml/item3.xml><?xml version="1.0" encoding="utf-8"?>
<p:properties xmlns:p="http://schemas.microsoft.com/office/2006/metadata/properties" xmlns:xsi="http://www.w3.org/2001/XMLSchema-instance" xmlns:pc="http://schemas.microsoft.com/office/infopath/2007/PartnerControls">
  <documentManagement>
    <TaxCatchAll xmlns="9a3bfe4b-e730-4b28-aa91-391a0f884e65" xsi:nil="true"/>
    <lcf76f155ced4ddcb4097134ff3c332f xmlns="e44c5bc7-8941-405a-9654-c13068d0c3a8">
      <Terms xmlns="http://schemas.microsoft.com/office/infopath/2007/PartnerControls"/>
    </lcf76f155ced4ddcb4097134ff3c332f>
  </documentManagement>
</p:properties>
</file>

<file path=customXml/itemProps1.xml><?xml version="1.0" encoding="utf-8"?>
<ds:datastoreItem xmlns:ds="http://schemas.openxmlformats.org/officeDocument/2006/customXml" ds:itemID="{C679485F-86B6-4E3D-993D-88D9EB3C1735}"/>
</file>

<file path=customXml/itemProps2.xml><?xml version="1.0" encoding="utf-8"?>
<ds:datastoreItem xmlns:ds="http://schemas.openxmlformats.org/officeDocument/2006/customXml" ds:itemID="{169B5E38-F278-409F-82CB-A5D414A04E62}"/>
</file>

<file path=customXml/itemProps3.xml><?xml version="1.0" encoding="utf-8"?>
<ds:datastoreItem xmlns:ds="http://schemas.openxmlformats.org/officeDocument/2006/customXml" ds:itemID="{99327163-6975-4047-B961-1AE1EF956349}"/>
</file>

<file path=docProps/app.xml><?xml version="1.0" encoding="utf-8"?>
<Properties xmlns="http://schemas.openxmlformats.org/officeDocument/2006/extended-properties" xmlns:vt="http://schemas.openxmlformats.org/officeDocument/2006/docPropsVTypes">
  <TotalTime>178</TotalTime>
  <Words>476</Words>
  <Application>Microsoft Macintosh PowerPoint</Application>
  <PresentationFormat>Panorámica</PresentationFormat>
  <Paragraphs>107</Paragraphs>
  <Slides>21</Slides>
  <Notes>1</Notes>
  <HiddenSlides>0</HiddenSlides>
  <MMClips>3</MMClips>
  <ScaleCrop>false</ScaleCrop>
  <HeadingPairs>
    <vt:vector size="6" baseType="variant">
      <vt:variant>
        <vt:lpstr>Fuentes usadas</vt:lpstr>
      </vt:variant>
      <vt:variant>
        <vt:i4>5</vt:i4>
      </vt:variant>
      <vt:variant>
        <vt:lpstr>Tema</vt:lpstr>
      </vt:variant>
      <vt:variant>
        <vt:i4>1</vt:i4>
      </vt:variant>
      <vt:variant>
        <vt:lpstr>Títulos de diapositiva</vt:lpstr>
      </vt:variant>
      <vt:variant>
        <vt:i4>21</vt:i4>
      </vt:variant>
    </vt:vector>
  </HeadingPairs>
  <TitlesOfParts>
    <vt:vector size="27" baseType="lpstr">
      <vt:lpstr>Aptos</vt:lpstr>
      <vt:lpstr>Aptos Display</vt:lpstr>
      <vt:lpstr>Arial</vt:lpstr>
      <vt:lpstr>Arial Black</vt:lpstr>
      <vt:lpstr>Calibri</vt:lpstr>
      <vt:lpstr>Tema de Office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Presentación de PowerPoint</dc:title>
  <dc:creator>FREDY ALEJANDRO FAJARDO SANDOVAL</dc:creator>
  <cp:lastModifiedBy>Mercadeo WOK</cp:lastModifiedBy>
  <cp:revision>5</cp:revision>
  <dcterms:created xsi:type="dcterms:W3CDTF">2024-10-11T20:16:22Z</dcterms:created>
  <dcterms:modified xsi:type="dcterms:W3CDTF">2024-11-11T04:51:48Z</dcterms:modified>
</cp:coreProperties>
</file>

<file path=docProps/custom.xml><?xml version="1.0" encoding="utf-8"?>
<Properties xmlns="http://schemas.openxmlformats.org/officeDocument/2006/custom-properties" xmlns:vt="http://schemas.openxmlformats.org/officeDocument/2006/docPropsVTypes">
  <property fmtid="{D5CDD505-2E9C-101B-9397-08002B2CF9AE}" pid="2" name="ContentTypeId">
    <vt:lpwstr>0x01010095471CDF74EE0846AAAC3EDD45AD3689</vt:lpwstr>
  </property>
</Properties>
</file>