
<file path=[Content_Types].xml><?xml version="1.0" encoding="utf-8"?>
<Types xmlns="http://schemas.openxmlformats.org/package/2006/content-types"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68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1016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1016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0"/>
    <p:restoredTop sz="94653"/>
  </p:normalViewPr>
  <p:slideViewPr>
    <p:cSldViewPr snapToGrid="0">
      <p:cViewPr varScale="1">
        <p:scale>
          <a:sx n="30" d="100"/>
          <a:sy n="30" d="100"/>
        </p:scale>
        <p:origin x="884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1828800" latinLnBrk="0">
      <a:defRPr sz="2400">
        <a:latin typeface="+mj-lt"/>
        <a:ea typeface="+mj-ea"/>
        <a:cs typeface="+mj-cs"/>
        <a:sym typeface="Calibri"/>
      </a:defRPr>
    </a:lvl1pPr>
    <a:lvl2pPr indent="228600" defTabSz="1828800" latinLnBrk="0">
      <a:defRPr sz="2400">
        <a:latin typeface="+mj-lt"/>
        <a:ea typeface="+mj-ea"/>
        <a:cs typeface="+mj-cs"/>
        <a:sym typeface="Calibri"/>
      </a:defRPr>
    </a:lvl2pPr>
    <a:lvl3pPr indent="457200" defTabSz="1828800" latinLnBrk="0">
      <a:defRPr sz="2400">
        <a:latin typeface="+mj-lt"/>
        <a:ea typeface="+mj-ea"/>
        <a:cs typeface="+mj-cs"/>
        <a:sym typeface="Calibri"/>
      </a:defRPr>
    </a:lvl3pPr>
    <a:lvl4pPr indent="685800" defTabSz="1828800" latinLnBrk="0">
      <a:defRPr sz="2400">
        <a:latin typeface="+mj-lt"/>
        <a:ea typeface="+mj-ea"/>
        <a:cs typeface="+mj-cs"/>
        <a:sym typeface="Calibri"/>
      </a:defRPr>
    </a:lvl4pPr>
    <a:lvl5pPr indent="914400" defTabSz="1828800" latinLnBrk="0">
      <a:defRPr sz="2400">
        <a:latin typeface="+mj-lt"/>
        <a:ea typeface="+mj-ea"/>
        <a:cs typeface="+mj-cs"/>
        <a:sym typeface="Calibri"/>
      </a:defRPr>
    </a:lvl5pPr>
    <a:lvl6pPr indent="1143000" defTabSz="1828800" latinLnBrk="0">
      <a:defRPr sz="2400">
        <a:latin typeface="+mj-lt"/>
        <a:ea typeface="+mj-ea"/>
        <a:cs typeface="+mj-cs"/>
        <a:sym typeface="Calibri"/>
      </a:defRPr>
    </a:lvl6pPr>
    <a:lvl7pPr indent="1371600" defTabSz="1828800" latinLnBrk="0">
      <a:defRPr sz="2400">
        <a:latin typeface="+mj-lt"/>
        <a:ea typeface="+mj-ea"/>
        <a:cs typeface="+mj-cs"/>
        <a:sym typeface="Calibri"/>
      </a:defRPr>
    </a:lvl7pPr>
    <a:lvl8pPr indent="1600200" defTabSz="1828800" latinLnBrk="0">
      <a:defRPr sz="2400">
        <a:latin typeface="+mj-lt"/>
        <a:ea typeface="+mj-ea"/>
        <a:cs typeface="+mj-cs"/>
        <a:sym typeface="Calibri"/>
      </a:defRPr>
    </a:lvl8pPr>
    <a:lvl9pPr indent="1828800" defTabSz="1828800" latinLnBrk="0">
      <a:defRPr sz="24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o del título"/>
          <p:cNvSpPr txBox="1">
            <a:spLocks noGrp="1"/>
          </p:cNvSpPr>
          <p:nvPr>
            <p:ph type="title"/>
          </p:nvPr>
        </p:nvSpPr>
        <p:spPr>
          <a:xfrm>
            <a:off x="6083698" y="2244725"/>
            <a:ext cx="12238833" cy="4775201"/>
          </a:xfrm>
          <a:prstGeom prst="rect">
            <a:avLst/>
          </a:prstGeom>
        </p:spPr>
        <p:txBody>
          <a:bodyPr anchor="b"/>
          <a:lstStyle>
            <a:lvl1pPr algn="ctr">
              <a:defRPr sz="9400"/>
            </a:lvl1pPr>
          </a:lstStyle>
          <a:p>
            <a:r>
              <a:t>Texto del título</a:t>
            </a:r>
          </a:p>
        </p:txBody>
      </p:sp>
      <p:sp>
        <p:nvSpPr>
          <p:cNvPr id="12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6803628" y="7204075"/>
            <a:ext cx="10798971" cy="3311525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3600"/>
            </a:lvl1pPr>
            <a:lvl2pPr marL="0" indent="359953" algn="ctr">
              <a:buSzTx/>
              <a:buFontTx/>
              <a:buNone/>
              <a:defRPr sz="3600"/>
            </a:lvl2pPr>
            <a:lvl3pPr marL="0" indent="719906" algn="ctr">
              <a:buSzTx/>
              <a:buFontTx/>
              <a:buNone/>
              <a:defRPr sz="3600"/>
            </a:lvl3pPr>
            <a:lvl4pPr marL="0" indent="1079861" algn="ctr">
              <a:buSzTx/>
              <a:buFontTx/>
              <a:buNone/>
              <a:defRPr sz="3600"/>
            </a:lvl4pPr>
            <a:lvl5pPr marL="0" indent="1439813" algn="ctr">
              <a:buSzTx/>
              <a:buFontTx/>
              <a:buNone/>
              <a:defRPr sz="36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13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21" name="Nivel de texto 1…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22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o del título"/>
          <p:cNvSpPr txBox="1">
            <a:spLocks noGrp="1"/>
          </p:cNvSpPr>
          <p:nvPr>
            <p:ph type="title"/>
          </p:nvPr>
        </p:nvSpPr>
        <p:spPr>
          <a:xfrm>
            <a:off x="5986207" y="3419480"/>
            <a:ext cx="12418815" cy="5705474"/>
          </a:xfrm>
          <a:prstGeom prst="rect">
            <a:avLst/>
          </a:prstGeom>
        </p:spPr>
        <p:txBody>
          <a:bodyPr anchor="b"/>
          <a:lstStyle>
            <a:lvl1pPr>
              <a:defRPr sz="9400"/>
            </a:lvl1pPr>
          </a:lstStyle>
          <a:p>
            <a:r>
              <a:t>Texto del título</a:t>
            </a:r>
          </a:p>
        </p:txBody>
      </p:sp>
      <p:sp>
        <p:nvSpPr>
          <p:cNvPr id="30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5986207" y="9178929"/>
            <a:ext cx="12418815" cy="3000375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3600"/>
            </a:lvl1pPr>
            <a:lvl2pPr marL="0" indent="359953">
              <a:buSzTx/>
              <a:buFontTx/>
              <a:buNone/>
              <a:defRPr sz="3600"/>
            </a:lvl2pPr>
            <a:lvl3pPr marL="0" indent="719906">
              <a:buSzTx/>
              <a:buFontTx/>
              <a:buNone/>
              <a:defRPr sz="3600"/>
            </a:lvl3pPr>
            <a:lvl4pPr marL="0" indent="1079861">
              <a:buSzTx/>
              <a:buFontTx/>
              <a:buNone/>
              <a:defRPr sz="3600"/>
            </a:lvl4pPr>
            <a:lvl5pPr marL="0" indent="1439813">
              <a:buSzTx/>
              <a:buFontTx/>
              <a:buNone/>
              <a:defRPr sz="36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31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39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5993705" y="3651250"/>
            <a:ext cx="6119417" cy="8702676"/>
          </a:xfrm>
          <a:prstGeom prst="rect">
            <a:avLst/>
          </a:prstGeom>
        </p:spPr>
        <p:txBody>
          <a:bodyPr/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0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o del título"/>
          <p:cNvSpPr txBox="1">
            <a:spLocks noGrp="1"/>
          </p:cNvSpPr>
          <p:nvPr>
            <p:ph type="title"/>
          </p:nvPr>
        </p:nvSpPr>
        <p:spPr>
          <a:xfrm>
            <a:off x="5995582" y="730254"/>
            <a:ext cx="12418815" cy="2651126"/>
          </a:xfrm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48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5995582" y="3362326"/>
            <a:ext cx="6091293" cy="1647825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3600" b="1"/>
            </a:lvl1pPr>
            <a:lvl2pPr marL="0" indent="359953">
              <a:buSzTx/>
              <a:buFontTx/>
              <a:buNone/>
              <a:defRPr sz="3600" b="1"/>
            </a:lvl2pPr>
            <a:lvl3pPr marL="0" indent="719906">
              <a:buSzTx/>
              <a:buFontTx/>
              <a:buNone/>
              <a:defRPr sz="3600" b="1"/>
            </a:lvl3pPr>
            <a:lvl4pPr marL="0" indent="1079861">
              <a:buSzTx/>
              <a:buFontTx/>
              <a:buNone/>
              <a:defRPr sz="3600" b="1"/>
            </a:lvl4pPr>
            <a:lvl5pPr marL="0" indent="1439813">
              <a:buSzTx/>
              <a:buFontTx/>
              <a:buNone/>
              <a:defRPr sz="3600" b="1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12293103" y="3362326"/>
            <a:ext cx="6121294" cy="1647825"/>
          </a:xfrm>
          <a:prstGeom prst="rect">
            <a:avLst/>
          </a:prstGeom>
          <a:ln w="12700"/>
        </p:spPr>
        <p:txBody>
          <a:bodyPr anchor="b"/>
          <a:lstStyle/>
          <a:p>
            <a:pPr marL="0" indent="0">
              <a:buSzTx/>
              <a:buFontTx/>
              <a:buNone/>
              <a:defRPr sz="3600" b="1"/>
            </a:pPr>
            <a:endParaRPr/>
          </a:p>
        </p:txBody>
      </p:sp>
      <p:sp>
        <p:nvSpPr>
          <p:cNvPr id="50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58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 blanco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o del título"/>
          <p:cNvSpPr txBox="1">
            <a:spLocks noGrp="1"/>
          </p:cNvSpPr>
          <p:nvPr>
            <p:ph type="title"/>
          </p:nvPr>
        </p:nvSpPr>
        <p:spPr>
          <a:xfrm>
            <a:off x="5995579" y="914400"/>
            <a:ext cx="4643933" cy="3200400"/>
          </a:xfrm>
          <a:prstGeom prst="rect">
            <a:avLst/>
          </a:prstGeom>
        </p:spPr>
        <p:txBody>
          <a:bodyPr anchor="b"/>
          <a:lstStyle>
            <a:lvl1pPr>
              <a:defRPr sz="5000"/>
            </a:lvl1pPr>
          </a:lstStyle>
          <a:p>
            <a:r>
              <a:t>Texto del título</a:t>
            </a:r>
          </a:p>
        </p:txBody>
      </p:sp>
      <p:sp>
        <p:nvSpPr>
          <p:cNvPr id="73" name="Nivel de texto 1…"/>
          <p:cNvSpPr txBox="1">
            <a:spLocks noGrp="1"/>
          </p:cNvSpPr>
          <p:nvPr>
            <p:ph type="body" sz="half" idx="1"/>
          </p:nvPr>
        </p:nvSpPr>
        <p:spPr>
          <a:xfrm>
            <a:off x="11125091" y="1974854"/>
            <a:ext cx="7289305" cy="9747251"/>
          </a:xfrm>
          <a:prstGeom prst="rect">
            <a:avLst/>
          </a:prstGeom>
        </p:spPr>
        <p:txBody>
          <a:bodyPr/>
          <a:lstStyle>
            <a:lvl1pPr>
              <a:defRPr sz="5000"/>
            </a:lvl1pPr>
            <a:lvl2pPr marL="768991" indent="-409038">
              <a:defRPr sz="5000"/>
            </a:lvl2pPr>
            <a:lvl3pPr marL="1219843" indent="-499936">
              <a:defRPr sz="5000"/>
            </a:lvl3pPr>
            <a:lvl4pPr marL="1679783" indent="-599923">
              <a:defRPr sz="5000"/>
            </a:lvl4pPr>
            <a:lvl5pPr marL="2039737" indent="-599923">
              <a:defRPr sz="50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5995579" y="4114800"/>
            <a:ext cx="4643933" cy="7623176"/>
          </a:xfrm>
          <a:prstGeom prst="rect">
            <a:avLst/>
          </a:prstGeom>
          <a:ln w="12700"/>
        </p:spPr>
        <p:txBody>
          <a:bodyPr/>
          <a:lstStyle/>
          <a:p>
            <a:pPr marL="0" indent="0">
              <a:buSzTx/>
              <a:buFontTx/>
              <a:buNone/>
              <a:defRPr sz="2400"/>
            </a:pPr>
            <a:endParaRPr/>
          </a:p>
        </p:txBody>
      </p:sp>
      <p:sp>
        <p:nvSpPr>
          <p:cNvPr id="7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o del título"/>
          <p:cNvSpPr txBox="1">
            <a:spLocks noGrp="1"/>
          </p:cNvSpPr>
          <p:nvPr>
            <p:ph type="title"/>
          </p:nvPr>
        </p:nvSpPr>
        <p:spPr>
          <a:xfrm>
            <a:off x="5995579" y="914400"/>
            <a:ext cx="4643933" cy="3200400"/>
          </a:xfrm>
          <a:prstGeom prst="rect">
            <a:avLst/>
          </a:prstGeom>
        </p:spPr>
        <p:txBody>
          <a:bodyPr anchor="b"/>
          <a:lstStyle>
            <a:lvl1pPr>
              <a:defRPr sz="5000"/>
            </a:lvl1pPr>
          </a:lstStyle>
          <a:p>
            <a:r>
              <a:t>Texto del título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11125091" y="1974854"/>
            <a:ext cx="7289305" cy="9747251"/>
          </a:xfrm>
          <a:prstGeom prst="rect">
            <a:avLst/>
          </a:prstGeom>
          <a:ln w="12700"/>
        </p:spPr>
        <p:txBody>
          <a:bodyPr tIns="45719" bIns="45719">
            <a:noAutofit/>
          </a:bodyPr>
          <a:lstStyle/>
          <a:p>
            <a:endParaRPr/>
          </a:p>
        </p:txBody>
      </p:sp>
      <p:sp>
        <p:nvSpPr>
          <p:cNvPr id="84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5995579" y="4114800"/>
            <a:ext cx="4643933" cy="7623176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/>
            </a:lvl1pPr>
            <a:lvl2pPr marL="0" indent="359953">
              <a:buSzTx/>
              <a:buFontTx/>
              <a:buNone/>
              <a:defRPr sz="2400"/>
            </a:lvl2pPr>
            <a:lvl3pPr marL="0" indent="719906">
              <a:buSzTx/>
              <a:buFontTx/>
              <a:buNone/>
              <a:defRPr sz="2400"/>
            </a:lvl3pPr>
            <a:lvl4pPr marL="0" indent="1079861">
              <a:buSzTx/>
              <a:buFontTx/>
              <a:buNone/>
              <a:defRPr sz="2400"/>
            </a:lvl4pPr>
            <a:lvl5pPr marL="0" indent="1439813">
              <a:buSzTx/>
              <a:buFontTx/>
              <a:buNone/>
              <a:defRPr sz="24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8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93" name="Nivel de texto 1…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94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o del título"/>
          <p:cNvSpPr txBox="1">
            <a:spLocks noGrp="1"/>
          </p:cNvSpPr>
          <p:nvPr>
            <p:ph type="title"/>
          </p:nvPr>
        </p:nvSpPr>
        <p:spPr>
          <a:xfrm>
            <a:off x="15307819" y="730250"/>
            <a:ext cx="3104705" cy="11623676"/>
          </a:xfrm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102" name="Nivel de texto 1…"/>
          <p:cNvSpPr txBox="1">
            <a:spLocks noGrp="1"/>
          </p:cNvSpPr>
          <p:nvPr>
            <p:ph type="body" sz="half" idx="1"/>
          </p:nvPr>
        </p:nvSpPr>
        <p:spPr>
          <a:xfrm>
            <a:off x="5993705" y="730250"/>
            <a:ext cx="9134129" cy="11623676"/>
          </a:xfrm>
          <a:prstGeom prst="rect">
            <a:avLst/>
          </a:prstGeom>
        </p:spPr>
        <p:txBody>
          <a:bodyPr/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103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 del título"/>
          <p:cNvSpPr txBox="1">
            <a:spLocks noGrp="1"/>
          </p:cNvSpPr>
          <p:nvPr>
            <p:ph type="title"/>
          </p:nvPr>
        </p:nvSpPr>
        <p:spPr>
          <a:xfrm>
            <a:off x="5993705" y="730254"/>
            <a:ext cx="12418815" cy="2651126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>
            <a:normAutofit/>
          </a:bodyPr>
          <a:lstStyle/>
          <a:p>
            <a:r>
              <a:t>Texto del título</a:t>
            </a:r>
          </a:p>
        </p:txBody>
      </p:sp>
      <p:sp>
        <p:nvSpPr>
          <p:cNvPr id="3" name="Nivel de texto 1…"/>
          <p:cNvSpPr txBox="1">
            <a:spLocks noGrp="1"/>
          </p:cNvSpPr>
          <p:nvPr>
            <p:ph type="body" idx="1"/>
          </p:nvPr>
        </p:nvSpPr>
        <p:spPr>
          <a:xfrm>
            <a:off x="5993705" y="3651250"/>
            <a:ext cx="12418815" cy="8702676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>
            <a:normAutofit/>
          </a:bodyPr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7977177" y="12853038"/>
            <a:ext cx="435343" cy="449581"/>
          </a:xfrm>
          <a:prstGeom prst="rect">
            <a:avLst/>
          </a:prstGeom>
          <a:ln w="25400">
            <a:miter lim="400000"/>
          </a:ln>
        </p:spPr>
        <p:txBody>
          <a:bodyPr wrap="none" tIns="91439" bIns="91439" anchor="ctr">
            <a:spAutoFit/>
          </a:bodyPr>
          <a:lstStyle>
            <a:lvl1pPr algn="r">
              <a:defRPr sz="18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l" defTabSz="1439813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8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1439813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8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1439813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8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1439813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8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1439813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8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1439813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8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1439813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8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1439813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8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1439813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8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359953" marR="0" indent="-359953" algn="l" defTabSz="1439813" rtl="0" latinLnBrk="0">
        <a:lnSpc>
          <a:spcPct val="90000"/>
        </a:lnSpc>
        <a:spcBef>
          <a:spcPts val="1400"/>
        </a:spcBef>
        <a:spcAft>
          <a:spcPts val="0"/>
        </a:spcAft>
        <a:buClrTx/>
        <a:buSzPct val="100000"/>
        <a:buFont typeface="Helvetica"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99896" marR="0" indent="-439943" algn="l" defTabSz="1439813" rtl="0" latinLnBrk="0">
        <a:lnSpc>
          <a:spcPct val="90000"/>
        </a:lnSpc>
        <a:spcBef>
          <a:spcPts val="1400"/>
        </a:spcBef>
        <a:spcAft>
          <a:spcPts val="0"/>
        </a:spcAft>
        <a:buClrTx/>
        <a:buSzPct val="100000"/>
        <a:buFont typeface="Helvetica"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47839" marR="0" indent="-527932" algn="l" defTabSz="1439813" rtl="0" latinLnBrk="0">
        <a:lnSpc>
          <a:spcPct val="90000"/>
        </a:lnSpc>
        <a:spcBef>
          <a:spcPts val="1400"/>
        </a:spcBef>
        <a:spcAft>
          <a:spcPts val="0"/>
        </a:spcAft>
        <a:buClrTx/>
        <a:buSzPct val="100000"/>
        <a:buFont typeface="Helvetica"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645501" marR="0" indent="-565641" algn="l" defTabSz="1439813" rtl="0" latinLnBrk="0">
        <a:lnSpc>
          <a:spcPct val="90000"/>
        </a:lnSpc>
        <a:spcBef>
          <a:spcPts val="1400"/>
        </a:spcBef>
        <a:spcAft>
          <a:spcPts val="0"/>
        </a:spcAft>
        <a:buClrTx/>
        <a:buSzPct val="100000"/>
        <a:buFont typeface="Helvetica"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005455" marR="0" indent="-565641" algn="l" defTabSz="1439813" rtl="0" latinLnBrk="0">
        <a:lnSpc>
          <a:spcPct val="90000"/>
        </a:lnSpc>
        <a:spcBef>
          <a:spcPts val="1400"/>
        </a:spcBef>
        <a:spcAft>
          <a:spcPts val="0"/>
        </a:spcAft>
        <a:buClrTx/>
        <a:buSzPct val="100000"/>
        <a:buFont typeface="Helvetica"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365410" marR="0" indent="-565642" algn="l" defTabSz="1439813" rtl="0" latinLnBrk="0">
        <a:lnSpc>
          <a:spcPct val="90000"/>
        </a:lnSpc>
        <a:spcBef>
          <a:spcPts val="1400"/>
        </a:spcBef>
        <a:spcAft>
          <a:spcPts val="0"/>
        </a:spcAft>
        <a:buClrTx/>
        <a:buSzPct val="100000"/>
        <a:buFont typeface="Helvetica"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2725363" marR="0" indent="-565642" algn="l" defTabSz="1439813" rtl="0" latinLnBrk="0">
        <a:lnSpc>
          <a:spcPct val="90000"/>
        </a:lnSpc>
        <a:spcBef>
          <a:spcPts val="1400"/>
        </a:spcBef>
        <a:spcAft>
          <a:spcPts val="0"/>
        </a:spcAft>
        <a:buClrTx/>
        <a:buSzPct val="100000"/>
        <a:buFont typeface="Helvetica"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085317" marR="0" indent="-565642" algn="l" defTabSz="1439813" rtl="0" latinLnBrk="0">
        <a:lnSpc>
          <a:spcPct val="90000"/>
        </a:lnSpc>
        <a:spcBef>
          <a:spcPts val="1400"/>
        </a:spcBef>
        <a:spcAft>
          <a:spcPts val="0"/>
        </a:spcAft>
        <a:buClrTx/>
        <a:buSzPct val="100000"/>
        <a:buFont typeface="Helvetica"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3445269" marR="0" indent="-565642" algn="l" defTabSz="1439813" rtl="0" latinLnBrk="0">
        <a:lnSpc>
          <a:spcPct val="90000"/>
        </a:lnSpc>
        <a:spcBef>
          <a:spcPts val="1400"/>
        </a:spcBef>
        <a:spcAft>
          <a:spcPts val="0"/>
        </a:spcAft>
        <a:buClrTx/>
        <a:buSzPct val="100000"/>
        <a:buFont typeface="Helvetica"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image" Target="../media/image13.png"/><Relationship Id="rId5" Type="http://schemas.openxmlformats.org/officeDocument/2006/relationships/image" Target="../media/image8.pn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ti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tif"/><Relationship Id="rId3" Type="http://schemas.openxmlformats.org/officeDocument/2006/relationships/image" Target="../media/image8.png"/><Relationship Id="rId7" Type="http://schemas.openxmlformats.org/officeDocument/2006/relationships/image" Target="../media/image19.t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tif"/><Relationship Id="rId5" Type="http://schemas.openxmlformats.org/officeDocument/2006/relationships/image" Target="../media/image17.tif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4BAA8BD-943B-CB50-3628-A33F2D49EEE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D55910E2-5291-3D79-B1E8-9B5B058DD52A}"/>
              </a:ext>
            </a:extLst>
          </p:cNvPr>
          <p:cNvSpPr txBox="1"/>
          <p:nvPr/>
        </p:nvSpPr>
        <p:spPr>
          <a:xfrm>
            <a:off x="12219825" y="714628"/>
            <a:ext cx="1072077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54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Encendiendo el fuego</a:t>
            </a:r>
          </a:p>
          <a:p>
            <a:pPr algn="r"/>
            <a:r>
              <a:rPr lang="es-ES" sz="5400" b="1" dirty="0" err="1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Eduinfluencer</a:t>
            </a:r>
            <a:r>
              <a:rPr lang="es-ES" sz="54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: un viaje</a:t>
            </a:r>
          </a:p>
          <a:p>
            <a:pPr algn="r"/>
            <a:r>
              <a:rPr lang="es-ES" sz="54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de aprendizaje y pasión</a:t>
            </a:r>
            <a:endParaRPr lang="es-CO" sz="5400" b="1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ECF4AB9-A8CE-1CED-0EA8-1381570649FD}"/>
              </a:ext>
            </a:extLst>
          </p:cNvPr>
          <p:cNvSpPr txBox="1"/>
          <p:nvPr/>
        </p:nvSpPr>
        <p:spPr>
          <a:xfrm>
            <a:off x="14562137" y="4014579"/>
            <a:ext cx="83784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4800" dirty="0">
                <a:solidFill>
                  <a:srgbClr val="222C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Profesor Sergio Llanos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5C6AE90-78BC-A64F-C6A0-BFA833C9E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12" b="14812"/>
          <a:stretch/>
        </p:blipFill>
        <p:spPr bwMode="auto">
          <a:xfrm>
            <a:off x="12554198" y="4476243"/>
            <a:ext cx="5026012" cy="471607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2629255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Captura de pantalla 2024-11-06 a la(s) 8.12.18 p.m..png" descr="Captura de pantalla 2024-11-06 a la(s) 8.12.18 p.m.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3718" y="864143"/>
            <a:ext cx="2518498" cy="2618665"/>
          </a:xfrm>
          <a:prstGeom prst="rect">
            <a:avLst/>
          </a:prstGeom>
          <a:ln w="12700">
            <a:miter lim="400000"/>
          </a:ln>
        </p:spPr>
      </p:pic>
      <p:sp>
        <p:nvSpPr>
          <p:cNvPr id="120" name="Profe:"/>
          <p:cNvSpPr txBox="1"/>
          <p:nvPr/>
        </p:nvSpPr>
        <p:spPr>
          <a:xfrm>
            <a:off x="10077494" y="2378645"/>
            <a:ext cx="5788547" cy="2548252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>
              <a:defRPr sz="13200">
                <a:solidFill>
                  <a:srgbClr val="011993"/>
                </a:solidFill>
                <a:latin typeface="Chalkboard SE Bold"/>
                <a:ea typeface="Chalkboard SE Bold"/>
                <a:cs typeface="Chalkboard SE Bold"/>
                <a:sym typeface="Chalkboard SE Bold"/>
              </a:defRPr>
            </a:lvl1pPr>
          </a:lstStyle>
          <a:p>
            <a:r>
              <a:t>Profe:</a:t>
            </a:r>
          </a:p>
        </p:txBody>
      </p:sp>
      <p:pic>
        <p:nvPicPr>
          <p:cNvPr id="121" name="Captura de pantalla 2024-11-10 a la(s) 10.44.57 a.m..png" descr="Captura de pantalla 2024-11-10 a la(s) 10.44.57 a.m..png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1970784" y="332336"/>
            <a:ext cx="15604641" cy="8753799"/>
          </a:xfrm>
          <a:prstGeom prst="rect">
            <a:avLst/>
          </a:prstGeom>
        </p:spPr>
      </p:pic>
      <p:pic>
        <p:nvPicPr>
          <p:cNvPr id="122" name="Captura de pantalla 2024-11-10 a la(s) 10.46.49 a.m..png" descr="Captura de pantalla 2024-11-10 a la(s) 10.46.49 a.m..png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12153165" y="6835197"/>
            <a:ext cx="11616785" cy="651063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Imagen" descr="Imagen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7152267" y="1574"/>
            <a:ext cx="10079466" cy="13712852"/>
          </a:xfrm>
          <a:prstGeom prst="rect">
            <a:avLst/>
          </a:prstGeom>
        </p:spPr>
      </p:pic>
      <p:pic>
        <p:nvPicPr>
          <p:cNvPr id="125" name="Captura de pantalla 2024-11-10 a la(s) 6.15.50 p.m..png" descr="Captura de pantalla 2024-11-10 a la(s) 6.15.50 p.m.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553" y="866336"/>
            <a:ext cx="2610744" cy="262512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Captura de pantalla 2024-11-10 a la(s) 6.15.50 p.m..png" descr="Captura de pantalla 2024-11-10 a la(s) 6.15.50 p.m.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1553" y="866336"/>
            <a:ext cx="2610744" cy="2625128"/>
          </a:xfrm>
          <a:prstGeom prst="rect">
            <a:avLst/>
          </a:prstGeom>
          <a:ln w="12700">
            <a:miter lim="400000"/>
          </a:ln>
        </p:spPr>
      </p:pic>
      <p:pic>
        <p:nvPicPr>
          <p:cNvPr id="128" name="Imagen" descr="Imagen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13369821" y="1008702"/>
            <a:ext cx="9974366" cy="11698595"/>
          </a:xfrm>
          <a:prstGeom prst="rect">
            <a:avLst/>
          </a:prstGeom>
        </p:spPr>
      </p:pic>
      <p:pic>
        <p:nvPicPr>
          <p:cNvPr id="129" name="Imagen" descr="Imagen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2206102" y="1248009"/>
            <a:ext cx="10484232" cy="10837251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Captura de pantalla 2024-11-10 a la(s) 6.15.50 p.m..png" descr="Captura de pantalla 2024-11-10 a la(s) 6.15.50 p.m.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1553" y="866336"/>
            <a:ext cx="2610744" cy="2625128"/>
          </a:xfrm>
          <a:prstGeom prst="rect">
            <a:avLst/>
          </a:prstGeom>
          <a:ln w="12700">
            <a:miter lim="400000"/>
          </a:ln>
        </p:spPr>
      </p:pic>
      <p:pic>
        <p:nvPicPr>
          <p:cNvPr id="132" name="IMG_3549.JPEG" descr="IMG_3549.JPEG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4070004" y="971644"/>
            <a:ext cx="17552137" cy="1224467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Imagen" descr="Image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0929" y="856104"/>
            <a:ext cx="20950380" cy="117845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Captura de pantalla 2024-11-10 a la(s) 6.15.50 p.m..png" descr="Captura de pantalla 2024-11-10 a la(s) 6.15.50 p.m.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1553" y="866336"/>
            <a:ext cx="2610744" cy="2625128"/>
          </a:xfrm>
          <a:prstGeom prst="rect">
            <a:avLst/>
          </a:prstGeom>
          <a:ln w="12700">
            <a:miter lim="400000"/>
          </a:ln>
        </p:spPr>
      </p:pic>
      <p:pic>
        <p:nvPicPr>
          <p:cNvPr id="137" name="IMG_1900.TRIM.MOV" descr="IMG_1900.TRIM.MOV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376723" y="1256475"/>
            <a:ext cx="20899575" cy="1175601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93" fill="hold"/>
                                        <p:tgtEl>
                                          <p:spTgt spid="1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137"/>
                </p:tgtEl>
              </p:cMediaNode>
            </p:video>
            <p:seq concurrent="1" prevAc="none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7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Captura de pantalla 2024-10-09 a la(s) 7.32.17 p.m..png" descr="Captura de pantalla 2024-10-09 a la(s) 7.32.17 p.m..png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7002428" y="944533"/>
            <a:ext cx="10959211" cy="12198707"/>
          </a:xfrm>
          <a:prstGeom prst="rect">
            <a:avLst/>
          </a:prstGeom>
        </p:spPr>
      </p:pic>
      <p:pic>
        <p:nvPicPr>
          <p:cNvPr id="143" name="Captura de pantalla 2024-11-10 a la(s) 6.15.50 p.m..png" descr="Captura de pantalla 2024-11-10 a la(s) 6.15.50 p.m.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553" y="866336"/>
            <a:ext cx="2610744" cy="262512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Captura de pantalla 2024-11-10 a la(s) 6.15.50 p.m..png" descr="Captura de pantalla 2024-11-10 a la(s) 6.15.50 p.m.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1553" y="866336"/>
            <a:ext cx="2610744" cy="2625128"/>
          </a:xfrm>
          <a:prstGeom prst="rect">
            <a:avLst/>
          </a:prstGeom>
          <a:ln w="12700">
            <a:miter lim="400000"/>
          </a:ln>
        </p:spPr>
      </p:pic>
      <p:pic>
        <p:nvPicPr>
          <p:cNvPr id="146" name="Imagen" descr="Imagen"/>
          <p:cNvPicPr>
            <a:picLocks noChangeAspect="1"/>
          </p:cNvPicPr>
          <p:nvPr/>
        </p:nvPicPr>
        <p:blipFill>
          <a:blip r:embed="rId4"/>
          <a:srcRect l="10783" t="7732" r="8827" b="17264"/>
          <a:stretch>
            <a:fillRect/>
          </a:stretch>
        </p:blipFill>
        <p:spPr>
          <a:xfrm>
            <a:off x="14525278" y="5280840"/>
            <a:ext cx="7482621" cy="69812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9" h="21547" extrusionOk="0">
                <a:moveTo>
                  <a:pt x="10419" y="2"/>
                </a:moveTo>
                <a:cubicBezTo>
                  <a:pt x="10350" y="-44"/>
                  <a:pt x="10221" y="725"/>
                  <a:pt x="10230" y="1128"/>
                </a:cubicBezTo>
                <a:cubicBezTo>
                  <a:pt x="10234" y="1323"/>
                  <a:pt x="10316" y="1834"/>
                  <a:pt x="10414" y="2265"/>
                </a:cubicBezTo>
                <a:cubicBezTo>
                  <a:pt x="10513" y="2696"/>
                  <a:pt x="10591" y="3203"/>
                  <a:pt x="10589" y="3392"/>
                </a:cubicBezTo>
                <a:cubicBezTo>
                  <a:pt x="10583" y="3804"/>
                  <a:pt x="10481" y="4856"/>
                  <a:pt x="10433" y="4992"/>
                </a:cubicBezTo>
                <a:cubicBezTo>
                  <a:pt x="10414" y="5045"/>
                  <a:pt x="10404" y="5112"/>
                  <a:pt x="10410" y="5141"/>
                </a:cubicBezTo>
                <a:cubicBezTo>
                  <a:pt x="10434" y="5259"/>
                  <a:pt x="10107" y="6512"/>
                  <a:pt x="10030" y="6595"/>
                </a:cubicBezTo>
                <a:cubicBezTo>
                  <a:pt x="9790" y="6856"/>
                  <a:pt x="9633" y="6302"/>
                  <a:pt x="9765" y="5659"/>
                </a:cubicBezTo>
                <a:cubicBezTo>
                  <a:pt x="9871" y="5145"/>
                  <a:pt x="9872" y="3566"/>
                  <a:pt x="9766" y="3175"/>
                </a:cubicBezTo>
                <a:cubicBezTo>
                  <a:pt x="9689" y="2891"/>
                  <a:pt x="9463" y="2626"/>
                  <a:pt x="9375" y="2720"/>
                </a:cubicBezTo>
                <a:cubicBezTo>
                  <a:pt x="9355" y="2742"/>
                  <a:pt x="9354" y="2893"/>
                  <a:pt x="9374" y="3055"/>
                </a:cubicBezTo>
                <a:cubicBezTo>
                  <a:pt x="9422" y="3444"/>
                  <a:pt x="9213" y="5007"/>
                  <a:pt x="9092" y="5163"/>
                </a:cubicBezTo>
                <a:cubicBezTo>
                  <a:pt x="9058" y="5207"/>
                  <a:pt x="9045" y="5272"/>
                  <a:pt x="9063" y="5304"/>
                </a:cubicBezTo>
                <a:cubicBezTo>
                  <a:pt x="9097" y="5363"/>
                  <a:pt x="8874" y="6133"/>
                  <a:pt x="8716" y="6506"/>
                </a:cubicBezTo>
                <a:cubicBezTo>
                  <a:pt x="8671" y="6612"/>
                  <a:pt x="8535" y="6974"/>
                  <a:pt x="8414" y="7311"/>
                </a:cubicBezTo>
                <a:cubicBezTo>
                  <a:pt x="8293" y="7647"/>
                  <a:pt x="8159" y="8010"/>
                  <a:pt x="8114" y="8117"/>
                </a:cubicBezTo>
                <a:cubicBezTo>
                  <a:pt x="7966" y="8471"/>
                  <a:pt x="7680" y="9398"/>
                  <a:pt x="7572" y="9879"/>
                </a:cubicBezTo>
                <a:cubicBezTo>
                  <a:pt x="7455" y="10401"/>
                  <a:pt x="7520" y="10330"/>
                  <a:pt x="6642" y="10874"/>
                </a:cubicBezTo>
                <a:cubicBezTo>
                  <a:pt x="6426" y="11008"/>
                  <a:pt x="6278" y="11157"/>
                  <a:pt x="6210" y="11305"/>
                </a:cubicBezTo>
                <a:cubicBezTo>
                  <a:pt x="6099" y="11543"/>
                  <a:pt x="5913" y="11620"/>
                  <a:pt x="5356" y="11653"/>
                </a:cubicBezTo>
                <a:cubicBezTo>
                  <a:pt x="4781" y="11687"/>
                  <a:pt x="4068" y="11966"/>
                  <a:pt x="3951" y="12203"/>
                </a:cubicBezTo>
                <a:cubicBezTo>
                  <a:pt x="3802" y="12501"/>
                  <a:pt x="3970" y="13368"/>
                  <a:pt x="4220" y="13593"/>
                </a:cubicBezTo>
                <a:cubicBezTo>
                  <a:pt x="4358" y="13717"/>
                  <a:pt x="4362" y="13734"/>
                  <a:pt x="4271" y="13874"/>
                </a:cubicBezTo>
                <a:lnTo>
                  <a:pt x="4174" y="14021"/>
                </a:lnTo>
                <a:lnTo>
                  <a:pt x="3982" y="13821"/>
                </a:lnTo>
                <a:cubicBezTo>
                  <a:pt x="3701" y="13528"/>
                  <a:pt x="3494" y="13487"/>
                  <a:pt x="2492" y="13536"/>
                </a:cubicBezTo>
                <a:cubicBezTo>
                  <a:pt x="1794" y="13569"/>
                  <a:pt x="1564" y="13606"/>
                  <a:pt x="1413" y="13699"/>
                </a:cubicBezTo>
                <a:cubicBezTo>
                  <a:pt x="1308" y="13763"/>
                  <a:pt x="1049" y="13903"/>
                  <a:pt x="836" y="14011"/>
                </a:cubicBezTo>
                <a:cubicBezTo>
                  <a:pt x="376" y="14244"/>
                  <a:pt x="259" y="14350"/>
                  <a:pt x="108" y="14667"/>
                </a:cubicBezTo>
                <a:cubicBezTo>
                  <a:pt x="34" y="14824"/>
                  <a:pt x="-2" y="14998"/>
                  <a:pt x="0" y="15168"/>
                </a:cubicBezTo>
                <a:cubicBezTo>
                  <a:pt x="3" y="15453"/>
                  <a:pt x="107" y="15731"/>
                  <a:pt x="300" y="15921"/>
                </a:cubicBezTo>
                <a:cubicBezTo>
                  <a:pt x="379" y="15997"/>
                  <a:pt x="605" y="16110"/>
                  <a:pt x="803" y="16170"/>
                </a:cubicBezTo>
                <a:cubicBezTo>
                  <a:pt x="1001" y="16231"/>
                  <a:pt x="1181" y="16292"/>
                  <a:pt x="1204" y="16306"/>
                </a:cubicBezTo>
                <a:cubicBezTo>
                  <a:pt x="1227" y="16321"/>
                  <a:pt x="1181" y="16437"/>
                  <a:pt x="1100" y="16565"/>
                </a:cubicBezTo>
                <a:cubicBezTo>
                  <a:pt x="925" y="16842"/>
                  <a:pt x="920" y="16922"/>
                  <a:pt x="1057" y="17528"/>
                </a:cubicBezTo>
                <a:cubicBezTo>
                  <a:pt x="1156" y="17969"/>
                  <a:pt x="1174" y="17999"/>
                  <a:pt x="1401" y="18111"/>
                </a:cubicBezTo>
                <a:cubicBezTo>
                  <a:pt x="1728" y="18272"/>
                  <a:pt x="2604" y="18271"/>
                  <a:pt x="2834" y="18109"/>
                </a:cubicBezTo>
                <a:cubicBezTo>
                  <a:pt x="3109" y="17916"/>
                  <a:pt x="3120" y="18054"/>
                  <a:pt x="2869" y="18565"/>
                </a:cubicBezTo>
                <a:cubicBezTo>
                  <a:pt x="2737" y="18835"/>
                  <a:pt x="2630" y="19098"/>
                  <a:pt x="2630" y="19149"/>
                </a:cubicBezTo>
                <a:cubicBezTo>
                  <a:pt x="2630" y="19288"/>
                  <a:pt x="2986" y="19980"/>
                  <a:pt x="3146" y="20151"/>
                </a:cubicBezTo>
                <a:cubicBezTo>
                  <a:pt x="3154" y="20160"/>
                  <a:pt x="3171" y="20168"/>
                  <a:pt x="3180" y="20177"/>
                </a:cubicBezTo>
                <a:cubicBezTo>
                  <a:pt x="3200" y="20190"/>
                  <a:pt x="3217" y="20200"/>
                  <a:pt x="3240" y="20216"/>
                </a:cubicBezTo>
                <a:cubicBezTo>
                  <a:pt x="3434" y="20356"/>
                  <a:pt x="4126" y="20492"/>
                  <a:pt x="4947" y="20553"/>
                </a:cubicBezTo>
                <a:lnTo>
                  <a:pt x="5553" y="20597"/>
                </a:lnTo>
                <a:lnTo>
                  <a:pt x="5736" y="20877"/>
                </a:lnTo>
                <a:cubicBezTo>
                  <a:pt x="5836" y="21029"/>
                  <a:pt x="6031" y="21234"/>
                  <a:pt x="6171" y="21333"/>
                </a:cubicBezTo>
                <a:cubicBezTo>
                  <a:pt x="6411" y="21505"/>
                  <a:pt x="6466" y="21516"/>
                  <a:pt x="7209" y="21534"/>
                </a:cubicBezTo>
                <a:cubicBezTo>
                  <a:pt x="8089" y="21556"/>
                  <a:pt x="8376" y="21468"/>
                  <a:pt x="8442" y="21159"/>
                </a:cubicBezTo>
                <a:lnTo>
                  <a:pt x="8477" y="20999"/>
                </a:lnTo>
                <a:lnTo>
                  <a:pt x="8687" y="20998"/>
                </a:lnTo>
                <a:cubicBezTo>
                  <a:pt x="8702" y="20990"/>
                  <a:pt x="8717" y="20990"/>
                  <a:pt x="8734" y="20995"/>
                </a:cubicBezTo>
                <a:cubicBezTo>
                  <a:pt x="8735" y="20996"/>
                  <a:pt x="8749" y="20996"/>
                  <a:pt x="8750" y="20997"/>
                </a:cubicBezTo>
                <a:lnTo>
                  <a:pt x="9462" y="20990"/>
                </a:lnTo>
                <a:cubicBezTo>
                  <a:pt x="10535" y="20981"/>
                  <a:pt x="11259" y="20872"/>
                  <a:pt x="11944" y="20621"/>
                </a:cubicBezTo>
                <a:lnTo>
                  <a:pt x="12365" y="20467"/>
                </a:lnTo>
                <a:lnTo>
                  <a:pt x="12450" y="20013"/>
                </a:lnTo>
                <a:cubicBezTo>
                  <a:pt x="12520" y="19643"/>
                  <a:pt x="12523" y="19509"/>
                  <a:pt x="12463" y="19293"/>
                </a:cubicBezTo>
                <a:cubicBezTo>
                  <a:pt x="12359" y="18921"/>
                  <a:pt x="12224" y="18803"/>
                  <a:pt x="11723" y="18641"/>
                </a:cubicBezTo>
                <a:cubicBezTo>
                  <a:pt x="11258" y="18491"/>
                  <a:pt x="10933" y="18291"/>
                  <a:pt x="10991" y="18190"/>
                </a:cubicBezTo>
                <a:cubicBezTo>
                  <a:pt x="11002" y="18171"/>
                  <a:pt x="11068" y="18158"/>
                  <a:pt x="11156" y="18150"/>
                </a:cubicBezTo>
                <a:cubicBezTo>
                  <a:pt x="11151" y="18145"/>
                  <a:pt x="11143" y="18140"/>
                  <a:pt x="11139" y="18135"/>
                </a:cubicBezTo>
                <a:cubicBezTo>
                  <a:pt x="11115" y="18106"/>
                  <a:pt x="11030" y="18034"/>
                  <a:pt x="10948" y="17976"/>
                </a:cubicBezTo>
                <a:cubicBezTo>
                  <a:pt x="10886" y="17932"/>
                  <a:pt x="10854" y="17903"/>
                  <a:pt x="10862" y="17898"/>
                </a:cubicBezTo>
                <a:cubicBezTo>
                  <a:pt x="10865" y="17896"/>
                  <a:pt x="10871" y="17897"/>
                  <a:pt x="10883" y="17901"/>
                </a:cubicBezTo>
                <a:cubicBezTo>
                  <a:pt x="10930" y="17918"/>
                  <a:pt x="11132" y="17992"/>
                  <a:pt x="11331" y="18064"/>
                </a:cubicBezTo>
                <a:cubicBezTo>
                  <a:pt x="11432" y="18100"/>
                  <a:pt x="11461" y="18112"/>
                  <a:pt x="11545" y="18143"/>
                </a:cubicBezTo>
                <a:cubicBezTo>
                  <a:pt x="11684" y="18141"/>
                  <a:pt x="11807" y="18133"/>
                  <a:pt x="11833" y="18116"/>
                </a:cubicBezTo>
                <a:cubicBezTo>
                  <a:pt x="11868" y="18092"/>
                  <a:pt x="12075" y="18135"/>
                  <a:pt x="12292" y="18211"/>
                </a:cubicBezTo>
                <a:lnTo>
                  <a:pt x="12685" y="18350"/>
                </a:lnTo>
                <a:lnTo>
                  <a:pt x="12933" y="18109"/>
                </a:lnTo>
                <a:cubicBezTo>
                  <a:pt x="13121" y="17927"/>
                  <a:pt x="13212" y="17878"/>
                  <a:pt x="13311" y="17910"/>
                </a:cubicBezTo>
                <a:cubicBezTo>
                  <a:pt x="13616" y="18008"/>
                  <a:pt x="13610" y="18093"/>
                  <a:pt x="13268" y="18394"/>
                </a:cubicBezTo>
                <a:cubicBezTo>
                  <a:pt x="12862" y="18752"/>
                  <a:pt x="12770" y="18951"/>
                  <a:pt x="12894" y="19206"/>
                </a:cubicBezTo>
                <a:cubicBezTo>
                  <a:pt x="13043" y="19511"/>
                  <a:pt x="13220" y="19671"/>
                  <a:pt x="13457" y="19713"/>
                </a:cubicBezTo>
                <a:cubicBezTo>
                  <a:pt x="13851" y="19783"/>
                  <a:pt x="13868" y="19797"/>
                  <a:pt x="13734" y="19941"/>
                </a:cubicBezTo>
                <a:cubicBezTo>
                  <a:pt x="13668" y="20011"/>
                  <a:pt x="13482" y="20162"/>
                  <a:pt x="13319" y="20276"/>
                </a:cubicBezTo>
                <a:cubicBezTo>
                  <a:pt x="13075" y="20448"/>
                  <a:pt x="13020" y="20522"/>
                  <a:pt x="13004" y="20701"/>
                </a:cubicBezTo>
                <a:cubicBezTo>
                  <a:pt x="12988" y="20875"/>
                  <a:pt x="13024" y="20962"/>
                  <a:pt x="13178" y="21134"/>
                </a:cubicBezTo>
                <a:cubicBezTo>
                  <a:pt x="13503" y="21494"/>
                  <a:pt x="13674" y="21547"/>
                  <a:pt x="14511" y="21547"/>
                </a:cubicBezTo>
                <a:cubicBezTo>
                  <a:pt x="15421" y="21547"/>
                  <a:pt x="15542" y="21506"/>
                  <a:pt x="15624" y="21177"/>
                </a:cubicBezTo>
                <a:cubicBezTo>
                  <a:pt x="15740" y="20714"/>
                  <a:pt x="15771" y="20698"/>
                  <a:pt x="16532" y="20667"/>
                </a:cubicBezTo>
                <a:cubicBezTo>
                  <a:pt x="17613" y="20624"/>
                  <a:pt x="17712" y="20602"/>
                  <a:pt x="17816" y="20387"/>
                </a:cubicBezTo>
                <a:cubicBezTo>
                  <a:pt x="17865" y="20284"/>
                  <a:pt x="17906" y="20099"/>
                  <a:pt x="17906" y="19975"/>
                </a:cubicBezTo>
                <a:cubicBezTo>
                  <a:pt x="17906" y="19847"/>
                  <a:pt x="17935" y="19752"/>
                  <a:pt x="17969" y="19715"/>
                </a:cubicBezTo>
                <a:cubicBezTo>
                  <a:pt x="18014" y="19332"/>
                  <a:pt x="18082" y="19293"/>
                  <a:pt x="18521" y="19291"/>
                </a:cubicBezTo>
                <a:cubicBezTo>
                  <a:pt x="19026" y="19290"/>
                  <a:pt x="19894" y="19097"/>
                  <a:pt x="20222" y="18914"/>
                </a:cubicBezTo>
                <a:cubicBezTo>
                  <a:pt x="20621" y="18692"/>
                  <a:pt x="21299" y="17971"/>
                  <a:pt x="21415" y="17646"/>
                </a:cubicBezTo>
                <a:cubicBezTo>
                  <a:pt x="21598" y="17130"/>
                  <a:pt x="21386" y="16723"/>
                  <a:pt x="20758" y="16382"/>
                </a:cubicBezTo>
                <a:cubicBezTo>
                  <a:pt x="20623" y="16309"/>
                  <a:pt x="20387" y="16152"/>
                  <a:pt x="20234" y="16032"/>
                </a:cubicBezTo>
                <a:cubicBezTo>
                  <a:pt x="20082" y="15912"/>
                  <a:pt x="19901" y="15814"/>
                  <a:pt x="19833" y="15814"/>
                </a:cubicBezTo>
                <a:cubicBezTo>
                  <a:pt x="19612" y="15814"/>
                  <a:pt x="19629" y="15683"/>
                  <a:pt x="19863" y="15584"/>
                </a:cubicBezTo>
                <a:cubicBezTo>
                  <a:pt x="20382" y="15363"/>
                  <a:pt x="20674" y="15202"/>
                  <a:pt x="20720" y="15108"/>
                </a:cubicBezTo>
                <a:cubicBezTo>
                  <a:pt x="20746" y="15054"/>
                  <a:pt x="20788" y="14772"/>
                  <a:pt x="20811" y="14484"/>
                </a:cubicBezTo>
                <a:lnTo>
                  <a:pt x="20853" y="13961"/>
                </a:lnTo>
                <a:lnTo>
                  <a:pt x="20540" y="13582"/>
                </a:lnTo>
                <a:cubicBezTo>
                  <a:pt x="20367" y="13374"/>
                  <a:pt x="20206" y="13182"/>
                  <a:pt x="20181" y="13152"/>
                </a:cubicBezTo>
                <a:cubicBezTo>
                  <a:pt x="20156" y="13123"/>
                  <a:pt x="19844" y="13073"/>
                  <a:pt x="19486" y="13042"/>
                </a:cubicBezTo>
                <a:cubicBezTo>
                  <a:pt x="19128" y="13011"/>
                  <a:pt x="18727" y="12962"/>
                  <a:pt x="18595" y="12933"/>
                </a:cubicBezTo>
                <a:cubicBezTo>
                  <a:pt x="18357" y="12881"/>
                  <a:pt x="18355" y="12878"/>
                  <a:pt x="18352" y="12580"/>
                </a:cubicBezTo>
                <a:cubicBezTo>
                  <a:pt x="18345" y="11834"/>
                  <a:pt x="17912" y="11360"/>
                  <a:pt x="17129" y="11240"/>
                </a:cubicBezTo>
                <a:cubicBezTo>
                  <a:pt x="16651" y="11167"/>
                  <a:pt x="16114" y="11266"/>
                  <a:pt x="15810" y="11481"/>
                </a:cubicBezTo>
                <a:cubicBezTo>
                  <a:pt x="15727" y="11540"/>
                  <a:pt x="15515" y="11609"/>
                  <a:pt x="15340" y="11635"/>
                </a:cubicBezTo>
                <a:cubicBezTo>
                  <a:pt x="15049" y="11677"/>
                  <a:pt x="15001" y="11665"/>
                  <a:pt x="14759" y="11490"/>
                </a:cubicBezTo>
                <a:cubicBezTo>
                  <a:pt x="14614" y="11385"/>
                  <a:pt x="14478" y="11269"/>
                  <a:pt x="14457" y="11234"/>
                </a:cubicBezTo>
                <a:cubicBezTo>
                  <a:pt x="14437" y="11199"/>
                  <a:pt x="14415" y="10801"/>
                  <a:pt x="14407" y="10351"/>
                </a:cubicBezTo>
                <a:cubicBezTo>
                  <a:pt x="14392" y="9485"/>
                  <a:pt x="14304" y="9114"/>
                  <a:pt x="14076" y="8942"/>
                </a:cubicBezTo>
                <a:cubicBezTo>
                  <a:pt x="13975" y="8866"/>
                  <a:pt x="13752" y="8276"/>
                  <a:pt x="13692" y="7923"/>
                </a:cubicBezTo>
                <a:cubicBezTo>
                  <a:pt x="13666" y="7770"/>
                  <a:pt x="13625" y="7651"/>
                  <a:pt x="13439" y="7198"/>
                </a:cubicBezTo>
                <a:cubicBezTo>
                  <a:pt x="13362" y="7011"/>
                  <a:pt x="13311" y="6819"/>
                  <a:pt x="13327" y="6773"/>
                </a:cubicBezTo>
                <a:cubicBezTo>
                  <a:pt x="13344" y="6726"/>
                  <a:pt x="13318" y="6651"/>
                  <a:pt x="13269" y="6607"/>
                </a:cubicBezTo>
                <a:cubicBezTo>
                  <a:pt x="13179" y="6527"/>
                  <a:pt x="12815" y="5644"/>
                  <a:pt x="12815" y="5506"/>
                </a:cubicBezTo>
                <a:cubicBezTo>
                  <a:pt x="12815" y="5465"/>
                  <a:pt x="12760" y="5351"/>
                  <a:pt x="12695" y="5253"/>
                </a:cubicBezTo>
                <a:cubicBezTo>
                  <a:pt x="12570" y="5064"/>
                  <a:pt x="12017" y="3595"/>
                  <a:pt x="11910" y="3169"/>
                </a:cubicBezTo>
                <a:cubicBezTo>
                  <a:pt x="11876" y="3032"/>
                  <a:pt x="11834" y="2933"/>
                  <a:pt x="11817" y="2951"/>
                </a:cubicBezTo>
                <a:cubicBezTo>
                  <a:pt x="11763" y="3009"/>
                  <a:pt x="12039" y="4093"/>
                  <a:pt x="12278" y="4766"/>
                </a:cubicBezTo>
                <a:cubicBezTo>
                  <a:pt x="12752" y="6099"/>
                  <a:pt x="12887" y="6550"/>
                  <a:pt x="12830" y="6612"/>
                </a:cubicBezTo>
                <a:cubicBezTo>
                  <a:pt x="12733" y="6716"/>
                  <a:pt x="12340" y="5938"/>
                  <a:pt x="11834" y="4638"/>
                </a:cubicBezTo>
                <a:cubicBezTo>
                  <a:pt x="11779" y="4496"/>
                  <a:pt x="11616" y="3956"/>
                  <a:pt x="11472" y="3436"/>
                </a:cubicBezTo>
                <a:cubicBezTo>
                  <a:pt x="11327" y="2917"/>
                  <a:pt x="11141" y="2351"/>
                  <a:pt x="11058" y="2179"/>
                </a:cubicBezTo>
                <a:cubicBezTo>
                  <a:pt x="10872" y="1798"/>
                  <a:pt x="10559" y="754"/>
                  <a:pt x="10504" y="338"/>
                </a:cubicBezTo>
                <a:cubicBezTo>
                  <a:pt x="10482" y="170"/>
                  <a:pt x="10444" y="18"/>
                  <a:pt x="10419" y="2"/>
                </a:cubicBezTo>
                <a:close/>
                <a:moveTo>
                  <a:pt x="4037" y="15848"/>
                </a:moveTo>
                <a:cubicBezTo>
                  <a:pt x="4119" y="15849"/>
                  <a:pt x="4189" y="16026"/>
                  <a:pt x="4248" y="16380"/>
                </a:cubicBezTo>
                <a:cubicBezTo>
                  <a:pt x="4294" y="16659"/>
                  <a:pt x="4381" y="16908"/>
                  <a:pt x="4494" y="17082"/>
                </a:cubicBezTo>
                <a:lnTo>
                  <a:pt x="4669" y="17352"/>
                </a:lnTo>
                <a:lnTo>
                  <a:pt x="4408" y="17545"/>
                </a:lnTo>
                <a:cubicBezTo>
                  <a:pt x="4266" y="17650"/>
                  <a:pt x="4044" y="17756"/>
                  <a:pt x="3914" y="17782"/>
                </a:cubicBezTo>
                <a:cubicBezTo>
                  <a:pt x="3784" y="17808"/>
                  <a:pt x="3562" y="17883"/>
                  <a:pt x="3420" y="17949"/>
                </a:cubicBezTo>
                <a:cubicBezTo>
                  <a:pt x="3122" y="18086"/>
                  <a:pt x="3140" y="18081"/>
                  <a:pt x="3089" y="18026"/>
                </a:cubicBezTo>
                <a:cubicBezTo>
                  <a:pt x="3068" y="18003"/>
                  <a:pt x="3158" y="17858"/>
                  <a:pt x="3290" y="17705"/>
                </a:cubicBezTo>
                <a:cubicBezTo>
                  <a:pt x="3575" y="17373"/>
                  <a:pt x="3599" y="17155"/>
                  <a:pt x="3373" y="16952"/>
                </a:cubicBezTo>
                <a:cubicBezTo>
                  <a:pt x="3287" y="16875"/>
                  <a:pt x="3135" y="16738"/>
                  <a:pt x="3035" y="16647"/>
                </a:cubicBezTo>
                <a:lnTo>
                  <a:pt x="2852" y="16482"/>
                </a:lnTo>
                <a:lnTo>
                  <a:pt x="3061" y="16350"/>
                </a:lnTo>
                <a:cubicBezTo>
                  <a:pt x="3175" y="16278"/>
                  <a:pt x="3404" y="16169"/>
                  <a:pt x="3572" y="16109"/>
                </a:cubicBezTo>
                <a:cubicBezTo>
                  <a:pt x="3740" y="16049"/>
                  <a:pt x="3912" y="15959"/>
                  <a:pt x="3952" y="15907"/>
                </a:cubicBezTo>
                <a:cubicBezTo>
                  <a:pt x="3981" y="15868"/>
                  <a:pt x="4010" y="15848"/>
                  <a:pt x="4037" y="15848"/>
                </a:cubicBezTo>
                <a:close/>
                <a:moveTo>
                  <a:pt x="16475" y="16026"/>
                </a:moveTo>
                <a:cubicBezTo>
                  <a:pt x="16644" y="16017"/>
                  <a:pt x="16768" y="16019"/>
                  <a:pt x="16800" y="16032"/>
                </a:cubicBezTo>
                <a:cubicBezTo>
                  <a:pt x="16931" y="16086"/>
                  <a:pt x="16819" y="16291"/>
                  <a:pt x="16560" y="16473"/>
                </a:cubicBezTo>
                <a:cubicBezTo>
                  <a:pt x="16269" y="16678"/>
                  <a:pt x="16198" y="16985"/>
                  <a:pt x="16321" y="17496"/>
                </a:cubicBezTo>
                <a:cubicBezTo>
                  <a:pt x="16374" y="17714"/>
                  <a:pt x="16395" y="17913"/>
                  <a:pt x="16368" y="17938"/>
                </a:cubicBezTo>
                <a:cubicBezTo>
                  <a:pt x="16341" y="17963"/>
                  <a:pt x="16197" y="18017"/>
                  <a:pt x="16049" y="18062"/>
                </a:cubicBezTo>
                <a:cubicBezTo>
                  <a:pt x="15901" y="18106"/>
                  <a:pt x="15712" y="18190"/>
                  <a:pt x="15630" y="18247"/>
                </a:cubicBezTo>
                <a:cubicBezTo>
                  <a:pt x="15084" y="18624"/>
                  <a:pt x="14795" y="18763"/>
                  <a:pt x="14732" y="18681"/>
                </a:cubicBezTo>
                <a:cubicBezTo>
                  <a:pt x="14682" y="18617"/>
                  <a:pt x="14727" y="18557"/>
                  <a:pt x="14928" y="18421"/>
                </a:cubicBezTo>
                <a:cubicBezTo>
                  <a:pt x="15196" y="18238"/>
                  <a:pt x="15510" y="17744"/>
                  <a:pt x="15510" y="17503"/>
                </a:cubicBezTo>
                <a:cubicBezTo>
                  <a:pt x="15510" y="17433"/>
                  <a:pt x="15552" y="17268"/>
                  <a:pt x="15604" y="17136"/>
                </a:cubicBezTo>
                <a:cubicBezTo>
                  <a:pt x="15655" y="17003"/>
                  <a:pt x="15688" y="16887"/>
                  <a:pt x="15678" y="16876"/>
                </a:cubicBezTo>
                <a:cubicBezTo>
                  <a:pt x="15667" y="16865"/>
                  <a:pt x="15509" y="16785"/>
                  <a:pt x="15324" y="16697"/>
                </a:cubicBezTo>
                <a:cubicBezTo>
                  <a:pt x="14987" y="16537"/>
                  <a:pt x="14847" y="16335"/>
                  <a:pt x="14991" y="16211"/>
                </a:cubicBezTo>
                <a:cubicBezTo>
                  <a:pt x="15055" y="16156"/>
                  <a:pt x="15969" y="16052"/>
                  <a:pt x="16475" y="16026"/>
                </a:cubicBezTo>
                <a:close/>
                <a:moveTo>
                  <a:pt x="9614" y="17572"/>
                </a:moveTo>
                <a:cubicBezTo>
                  <a:pt x="9681" y="17572"/>
                  <a:pt x="9762" y="17583"/>
                  <a:pt x="9870" y="17602"/>
                </a:cubicBezTo>
                <a:cubicBezTo>
                  <a:pt x="10193" y="17661"/>
                  <a:pt x="10364" y="17740"/>
                  <a:pt x="10171" y="17741"/>
                </a:cubicBezTo>
                <a:cubicBezTo>
                  <a:pt x="10020" y="17742"/>
                  <a:pt x="9878" y="17801"/>
                  <a:pt x="9749" y="17918"/>
                </a:cubicBezTo>
                <a:cubicBezTo>
                  <a:pt x="9426" y="18215"/>
                  <a:pt x="9226" y="18371"/>
                  <a:pt x="9000" y="18497"/>
                </a:cubicBezTo>
                <a:cubicBezTo>
                  <a:pt x="9107" y="18513"/>
                  <a:pt x="9189" y="18532"/>
                  <a:pt x="9189" y="18553"/>
                </a:cubicBezTo>
                <a:cubicBezTo>
                  <a:pt x="9189" y="18587"/>
                  <a:pt x="8990" y="18700"/>
                  <a:pt x="8747" y="18804"/>
                </a:cubicBezTo>
                <a:cubicBezTo>
                  <a:pt x="8494" y="18912"/>
                  <a:pt x="8219" y="19085"/>
                  <a:pt x="8105" y="19207"/>
                </a:cubicBezTo>
                <a:cubicBezTo>
                  <a:pt x="7941" y="19384"/>
                  <a:pt x="7861" y="19420"/>
                  <a:pt x="7645" y="19420"/>
                </a:cubicBezTo>
                <a:cubicBezTo>
                  <a:pt x="7501" y="19420"/>
                  <a:pt x="7364" y="19401"/>
                  <a:pt x="7342" y="19377"/>
                </a:cubicBezTo>
                <a:cubicBezTo>
                  <a:pt x="7296" y="19328"/>
                  <a:pt x="7288" y="18365"/>
                  <a:pt x="7333" y="18316"/>
                </a:cubicBezTo>
                <a:cubicBezTo>
                  <a:pt x="7349" y="18299"/>
                  <a:pt x="7585" y="18321"/>
                  <a:pt x="7857" y="18368"/>
                </a:cubicBezTo>
                <a:cubicBezTo>
                  <a:pt x="7955" y="18385"/>
                  <a:pt x="8079" y="18399"/>
                  <a:pt x="8199" y="18414"/>
                </a:cubicBezTo>
                <a:cubicBezTo>
                  <a:pt x="8294" y="18360"/>
                  <a:pt x="8405" y="18289"/>
                  <a:pt x="8563" y="18176"/>
                </a:cubicBezTo>
                <a:cubicBezTo>
                  <a:pt x="9265" y="17674"/>
                  <a:pt x="9292" y="17656"/>
                  <a:pt x="9443" y="17600"/>
                </a:cubicBezTo>
                <a:cubicBezTo>
                  <a:pt x="9493" y="17581"/>
                  <a:pt x="9546" y="17572"/>
                  <a:pt x="9614" y="17572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47" name="¿Cuál es la fogata que tú quieres encender?"/>
          <p:cNvSpPr txBox="1"/>
          <p:nvPr/>
        </p:nvSpPr>
        <p:spPr>
          <a:xfrm>
            <a:off x="3285491" y="1005945"/>
            <a:ext cx="14753321" cy="7323452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>
              <a:defRPr sz="13200">
                <a:solidFill>
                  <a:srgbClr val="011993"/>
                </a:solidFill>
                <a:latin typeface="Chalkboard SE Bold"/>
                <a:ea typeface="Chalkboard SE Bold"/>
                <a:cs typeface="Chalkboard SE Bold"/>
                <a:sym typeface="Chalkboard SE Bold"/>
              </a:defRPr>
            </a:pPr>
            <a:r>
              <a:t>¿Cuál es la </a:t>
            </a:r>
            <a:r>
              <a:rPr>
                <a:solidFill>
                  <a:srgbClr val="FF2600"/>
                </a:solidFill>
              </a:rPr>
              <a:t>fogata</a:t>
            </a:r>
            <a:r>
              <a:t> que tú quieres encender?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Captura de pantalla 2024-11-10 a la(s) 6.15.50 p.m..png" descr="Captura de pantalla 2024-11-10 a la(s) 6.15.50 p.m.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1553" y="866336"/>
            <a:ext cx="2610744" cy="2625128"/>
          </a:xfrm>
          <a:prstGeom prst="rect">
            <a:avLst/>
          </a:prstGeom>
          <a:ln w="12700">
            <a:miter lim="400000"/>
          </a:ln>
        </p:spPr>
      </p:pic>
      <p:sp>
        <p:nvSpPr>
          <p:cNvPr id="150" name="CuadroTexto 7"/>
          <p:cNvSpPr txBox="1"/>
          <p:nvPr/>
        </p:nvSpPr>
        <p:spPr>
          <a:xfrm>
            <a:off x="11210453" y="2299904"/>
            <a:ext cx="9109547" cy="3325893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/>
          <a:lstStyle>
            <a:lvl1pPr>
              <a:defRPr sz="18000">
                <a:solidFill>
                  <a:srgbClr val="008F00"/>
                </a:solidFill>
                <a:latin typeface="Chalkboard SE Bold"/>
                <a:ea typeface="Chalkboard SE Bold"/>
                <a:cs typeface="Chalkboard SE Bold"/>
                <a:sym typeface="Chalkboard SE Bold"/>
              </a:defRPr>
            </a:lvl1pPr>
          </a:lstStyle>
          <a:p>
            <a:r>
              <a:rPr dirty="0"/>
              <a:t>Gracias</a:t>
            </a:r>
          </a:p>
        </p:txBody>
      </p:sp>
      <p:pic>
        <p:nvPicPr>
          <p:cNvPr id="151" name="Marca de agua 4.png" descr="Marca de agua 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0064" y="1242450"/>
            <a:ext cx="6180916" cy="6153447"/>
          </a:xfrm>
          <a:prstGeom prst="rect">
            <a:avLst/>
          </a:prstGeom>
          <a:ln w="12700">
            <a:miter lim="400000"/>
          </a:ln>
          <a:effectLst>
            <a:outerShdw blurRad="254000" dir="2700000" rotWithShape="0">
              <a:srgbClr val="000000">
                <a:alpha val="75000"/>
              </a:srgbClr>
            </a:outerShdw>
          </a:effectLst>
        </p:spPr>
      </p:pic>
      <p:pic>
        <p:nvPicPr>
          <p:cNvPr id="152" name="pasted-image.tiff" descr="pasted-image.tif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58448" y="7400496"/>
            <a:ext cx="1577022" cy="1110487"/>
          </a:xfrm>
          <a:prstGeom prst="rect">
            <a:avLst/>
          </a:prstGeom>
          <a:ln w="12700">
            <a:miter lim="400000"/>
          </a:ln>
        </p:spPr>
      </p:pic>
      <p:pic>
        <p:nvPicPr>
          <p:cNvPr id="153" name="pasted-image.tiff" descr="pasted-image.tiff"/>
          <p:cNvPicPr>
            <a:picLocks noChangeAspect="1"/>
          </p:cNvPicPr>
          <p:nvPr/>
        </p:nvPicPr>
        <p:blipFill>
          <a:blip r:embed="rId6"/>
          <a:srcRect l="9014" t="4430" r="10512" b="7390"/>
          <a:stretch>
            <a:fillRect/>
          </a:stretch>
        </p:blipFill>
        <p:spPr>
          <a:xfrm>
            <a:off x="14978102" y="7319418"/>
            <a:ext cx="1182737" cy="11857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0" h="21514" extrusionOk="0">
                <a:moveTo>
                  <a:pt x="10289" y="7"/>
                </a:moveTo>
                <a:cubicBezTo>
                  <a:pt x="3564" y="46"/>
                  <a:pt x="3514" y="46"/>
                  <a:pt x="2859" y="346"/>
                </a:cubicBezTo>
                <a:cubicBezTo>
                  <a:pt x="1937" y="769"/>
                  <a:pt x="1372" y="1231"/>
                  <a:pt x="805" y="2016"/>
                </a:cubicBezTo>
                <a:cubicBezTo>
                  <a:pt x="536" y="2389"/>
                  <a:pt x="310" y="2719"/>
                  <a:pt x="305" y="2758"/>
                </a:cubicBezTo>
                <a:cubicBezTo>
                  <a:pt x="301" y="2797"/>
                  <a:pt x="229" y="3170"/>
                  <a:pt x="139" y="3579"/>
                </a:cubicBezTo>
                <a:cubicBezTo>
                  <a:pt x="18" y="4129"/>
                  <a:pt x="-20" y="6104"/>
                  <a:pt x="9" y="11133"/>
                </a:cubicBezTo>
                <a:cubicBezTo>
                  <a:pt x="48" y="17919"/>
                  <a:pt x="51" y="17947"/>
                  <a:pt x="356" y="18608"/>
                </a:cubicBezTo>
                <a:cubicBezTo>
                  <a:pt x="862" y="19702"/>
                  <a:pt x="1317" y="20249"/>
                  <a:pt x="2150" y="20761"/>
                </a:cubicBezTo>
                <a:cubicBezTo>
                  <a:pt x="3092" y="21339"/>
                  <a:pt x="3002" y="21322"/>
                  <a:pt x="4849" y="21438"/>
                </a:cubicBezTo>
                <a:cubicBezTo>
                  <a:pt x="7171" y="21583"/>
                  <a:pt x="17282" y="21505"/>
                  <a:pt x="18023" y="21337"/>
                </a:cubicBezTo>
                <a:cubicBezTo>
                  <a:pt x="19437" y="21015"/>
                  <a:pt x="20471" y="20189"/>
                  <a:pt x="21126" y="18860"/>
                </a:cubicBezTo>
                <a:lnTo>
                  <a:pt x="21510" y="18082"/>
                </a:lnTo>
                <a:lnTo>
                  <a:pt x="21546" y="11075"/>
                </a:lnTo>
                <a:cubicBezTo>
                  <a:pt x="21580" y="4959"/>
                  <a:pt x="21559" y="3973"/>
                  <a:pt x="21372" y="3334"/>
                </a:cubicBezTo>
                <a:cubicBezTo>
                  <a:pt x="20857" y="1570"/>
                  <a:pt x="19606" y="441"/>
                  <a:pt x="17799" y="108"/>
                </a:cubicBezTo>
                <a:cubicBezTo>
                  <a:pt x="17332" y="22"/>
                  <a:pt x="14540" y="-17"/>
                  <a:pt x="10289" y="7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54" name="pasted-image.tiff" descr="pasted-image.tiff"/>
          <p:cNvPicPr>
            <a:picLocks noChangeAspect="1"/>
          </p:cNvPicPr>
          <p:nvPr/>
        </p:nvPicPr>
        <p:blipFill>
          <a:blip r:embed="rId7"/>
          <a:srcRect l="34367" t="6808" r="34482" b="38066"/>
          <a:stretch>
            <a:fillRect/>
          </a:stretch>
        </p:blipFill>
        <p:spPr>
          <a:xfrm>
            <a:off x="13389605" y="7297906"/>
            <a:ext cx="1234362" cy="12287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2" h="21596" extrusionOk="0">
                <a:moveTo>
                  <a:pt x="3122" y="0"/>
                </a:moveTo>
                <a:lnTo>
                  <a:pt x="2082" y="621"/>
                </a:lnTo>
                <a:cubicBezTo>
                  <a:pt x="1299" y="1094"/>
                  <a:pt x="929" y="1480"/>
                  <a:pt x="563" y="2197"/>
                </a:cubicBezTo>
                <a:lnTo>
                  <a:pt x="77" y="3153"/>
                </a:lnTo>
                <a:lnTo>
                  <a:pt x="15" y="10226"/>
                </a:lnTo>
                <a:cubicBezTo>
                  <a:pt x="-28" y="15061"/>
                  <a:pt x="18" y="17621"/>
                  <a:pt x="167" y="18303"/>
                </a:cubicBezTo>
                <a:cubicBezTo>
                  <a:pt x="438" y="19541"/>
                  <a:pt x="1619" y="20922"/>
                  <a:pt x="2741" y="21317"/>
                </a:cubicBezTo>
                <a:cubicBezTo>
                  <a:pt x="3341" y="21528"/>
                  <a:pt x="5032" y="21590"/>
                  <a:pt x="10731" y="21596"/>
                </a:cubicBezTo>
                <a:cubicBezTo>
                  <a:pt x="14864" y="21600"/>
                  <a:pt x="18243" y="21521"/>
                  <a:pt x="18624" y="21414"/>
                </a:cubicBezTo>
                <a:cubicBezTo>
                  <a:pt x="19525" y="21163"/>
                  <a:pt x="20643" y="20209"/>
                  <a:pt x="21156" y="19245"/>
                </a:cubicBezTo>
                <a:cubicBezTo>
                  <a:pt x="21572" y="18463"/>
                  <a:pt x="21572" y="18335"/>
                  <a:pt x="21572" y="10798"/>
                </a:cubicBezTo>
                <a:lnTo>
                  <a:pt x="21572" y="3153"/>
                </a:lnTo>
                <a:lnTo>
                  <a:pt x="21086" y="2204"/>
                </a:lnTo>
                <a:cubicBezTo>
                  <a:pt x="20741" y="1531"/>
                  <a:pt x="20336" y="1085"/>
                  <a:pt x="19678" y="677"/>
                </a:cubicBezTo>
                <a:lnTo>
                  <a:pt x="18749" y="105"/>
                </a:lnTo>
                <a:lnTo>
                  <a:pt x="10939" y="49"/>
                </a:lnTo>
                <a:lnTo>
                  <a:pt x="3122" y="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155" name="Imagen" descr="Imagen"/>
          <p:cNvPicPr>
            <a:picLocks noChangeAspect="1"/>
          </p:cNvPicPr>
          <p:nvPr/>
        </p:nvPicPr>
        <p:blipFill>
          <a:blip r:embed="rId8"/>
          <a:srcRect l="24812" t="9696" r="24806" b="9643"/>
          <a:stretch>
            <a:fillRect/>
          </a:stretch>
        </p:blipFill>
        <p:spPr>
          <a:xfrm>
            <a:off x="11272092" y="10797671"/>
            <a:ext cx="1187067" cy="11859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0" h="21592" extrusionOk="0">
                <a:moveTo>
                  <a:pt x="10847" y="0"/>
                </a:moveTo>
                <a:cubicBezTo>
                  <a:pt x="5153" y="1"/>
                  <a:pt x="2834" y="19"/>
                  <a:pt x="2604" y="65"/>
                </a:cubicBezTo>
                <a:cubicBezTo>
                  <a:pt x="1529" y="281"/>
                  <a:pt x="538" y="1196"/>
                  <a:pt x="152" y="2327"/>
                </a:cubicBezTo>
                <a:lnTo>
                  <a:pt x="22" y="2695"/>
                </a:lnTo>
                <a:lnTo>
                  <a:pt x="8" y="10622"/>
                </a:lnTo>
                <a:cubicBezTo>
                  <a:pt x="-10" y="19479"/>
                  <a:pt x="-30" y="18979"/>
                  <a:pt x="390" y="19792"/>
                </a:cubicBezTo>
                <a:cubicBezTo>
                  <a:pt x="688" y="20369"/>
                  <a:pt x="972" y="20700"/>
                  <a:pt x="1450" y="21013"/>
                </a:cubicBezTo>
                <a:cubicBezTo>
                  <a:pt x="2024" y="21390"/>
                  <a:pt x="2404" y="21519"/>
                  <a:pt x="3044" y="21562"/>
                </a:cubicBezTo>
                <a:cubicBezTo>
                  <a:pt x="3339" y="21582"/>
                  <a:pt x="6996" y="21596"/>
                  <a:pt x="11164" y="21591"/>
                </a:cubicBezTo>
                <a:cubicBezTo>
                  <a:pt x="19569" y="21580"/>
                  <a:pt x="19055" y="21600"/>
                  <a:pt x="19810" y="21201"/>
                </a:cubicBezTo>
                <a:cubicBezTo>
                  <a:pt x="20704" y="20729"/>
                  <a:pt x="21328" y="19888"/>
                  <a:pt x="21512" y="18889"/>
                </a:cubicBezTo>
                <a:cubicBezTo>
                  <a:pt x="21555" y="18656"/>
                  <a:pt x="21570" y="16161"/>
                  <a:pt x="21570" y="10759"/>
                </a:cubicBezTo>
                <a:cubicBezTo>
                  <a:pt x="21570" y="3192"/>
                  <a:pt x="21570" y="2953"/>
                  <a:pt x="21462" y="2529"/>
                </a:cubicBezTo>
                <a:cubicBezTo>
                  <a:pt x="21147" y="1296"/>
                  <a:pt x="20387" y="503"/>
                  <a:pt x="19169" y="123"/>
                </a:cubicBezTo>
                <a:lnTo>
                  <a:pt x="18779" y="0"/>
                </a:lnTo>
                <a:lnTo>
                  <a:pt x="10847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56" name="@profesorSergiollanos"/>
          <p:cNvSpPr txBox="1"/>
          <p:nvPr/>
        </p:nvSpPr>
        <p:spPr>
          <a:xfrm>
            <a:off x="11297061" y="8358319"/>
            <a:ext cx="9461810" cy="1441093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>
              <a:defRPr sz="7000">
                <a:solidFill>
                  <a:srgbClr val="011993"/>
                </a:solidFill>
                <a:latin typeface="Chalkboard SE Bold"/>
                <a:ea typeface="Chalkboard SE Bold"/>
                <a:cs typeface="Chalkboard SE Bold"/>
                <a:sym typeface="Chalkboard SE Bold"/>
              </a:defRPr>
            </a:lvl1pPr>
          </a:lstStyle>
          <a:p>
            <a:r>
              <a:t>@profesorSergiollanos</a:t>
            </a:r>
          </a:p>
        </p:txBody>
      </p:sp>
      <p:sp>
        <p:nvSpPr>
          <p:cNvPr id="157" name="@pSergiollanos"/>
          <p:cNvSpPr txBox="1"/>
          <p:nvPr/>
        </p:nvSpPr>
        <p:spPr>
          <a:xfrm>
            <a:off x="12684848" y="10670088"/>
            <a:ext cx="6464750" cy="1441093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>
              <a:defRPr sz="7000">
                <a:solidFill>
                  <a:srgbClr val="011993"/>
                </a:solidFill>
                <a:latin typeface="Chalkboard SE Bold"/>
                <a:ea typeface="Chalkboard SE Bold"/>
                <a:cs typeface="Chalkboard SE Bold"/>
                <a:sym typeface="Chalkboard SE Bold"/>
              </a:defRPr>
            </a:lvl1pPr>
          </a:lstStyle>
          <a:p>
            <a:r>
              <a:t>@pSergiollanos</a:t>
            </a:r>
          </a:p>
        </p:txBody>
      </p:sp>
      <p:pic>
        <p:nvPicPr>
          <p:cNvPr id="158" name="Imagen" descr="Imagen"/>
          <p:cNvPicPr>
            <a:picLocks/>
          </p:cNvPicPr>
          <p:nvPr/>
        </p:nvPicPr>
        <p:blipFill>
          <a:blip r:embed="rId9"/>
          <a:stretch>
            <a:fillRect/>
          </a:stretch>
        </p:blipFill>
        <p:spPr>
          <a:xfrm>
            <a:off x="16341628" y="7332691"/>
            <a:ext cx="1258796" cy="1246096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Imagen" descr="Image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135" y="11821"/>
            <a:ext cx="24341970" cy="1369235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Tema de Office">
  <a:themeElements>
    <a:clrScheme name="Tema d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Tema de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ctr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Tema d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Tema de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ctr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31</Words>
  <Application>Microsoft Office PowerPoint</Application>
  <PresentationFormat>Personalizado</PresentationFormat>
  <Paragraphs>9</Paragraphs>
  <Slides>11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7" baseType="lpstr">
      <vt:lpstr>Arial</vt:lpstr>
      <vt:lpstr>Arial Black</vt:lpstr>
      <vt:lpstr>Calibri</vt:lpstr>
      <vt:lpstr>Calibri Light</vt:lpstr>
      <vt:lpstr>Helvetica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Londoño, Ana</cp:lastModifiedBy>
  <cp:revision>2</cp:revision>
  <dcterms:modified xsi:type="dcterms:W3CDTF">2024-11-11T14:42:16Z</dcterms:modified>
</cp:coreProperties>
</file>